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4" r:id="rId5"/>
    <p:sldId id="266" r:id="rId6"/>
    <p:sldId id="268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1" d="100"/>
          <a:sy n="81" d="100"/>
        </p:scale>
        <p:origin x="-1044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面试题及分析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代码预加载与预定义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&lt;script&gt;</a:t>
            </a:r>
          </a:p>
          <a:p>
            <a:r>
              <a:rPr lang="en-US" altLang="zh-CN" dirty="0" smtClean="0"/>
              <a:t>  alert(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addA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addA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&lt;/script&gt;</a:t>
            </a:r>
          </a:p>
          <a:p>
            <a:r>
              <a:rPr lang="en-US" altLang="zh-CN" dirty="0" smtClean="0"/>
              <a:t>&lt;script&gt;</a:t>
            </a:r>
          </a:p>
          <a:p>
            <a:r>
              <a:rPr lang="en-US" altLang="zh-CN" dirty="0" smtClean="0"/>
              <a:t>   function </a:t>
            </a:r>
            <a:r>
              <a:rPr lang="en-US" altLang="zh-CN" dirty="0" err="1" smtClean="0"/>
              <a:t>addA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  alert("A executed!");</a:t>
            </a:r>
          </a:p>
          <a:p>
            <a:r>
              <a:rPr lang="en-US" altLang="zh-CN" dirty="0" smtClean="0"/>
              <a:t>  };</a:t>
            </a:r>
          </a:p>
          <a:p>
            <a:r>
              <a:rPr lang="en-US" altLang="zh-CN" dirty="0" smtClean="0"/>
              <a:t>&lt;/script&gt;</a:t>
            </a:r>
          </a:p>
          <a:p>
            <a:r>
              <a:rPr lang="zh-CN" altLang="en-US" dirty="0" smtClean="0"/>
              <a:t>执行起来是找不到该方法的。所以这也是我们不建议用多个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块的原因之一，如果我们反过来，就没有问题了。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一道腾讯</a:t>
            </a:r>
            <a:r>
              <a:rPr lang="en-US" altLang="zh-CN" dirty="0" smtClean="0"/>
              <a:t>JS</a:t>
            </a:r>
            <a:r>
              <a:rPr lang="zh-CN" altLang="en-US" dirty="0" smtClean="0"/>
              <a:t>面试题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 = function() {return true;};   </a:t>
            </a:r>
          </a:p>
          <a:p>
            <a:r>
              <a:rPr lang="en-US" dirty="0" smtClean="0"/>
              <a:t>g = function() {return false;};   </a:t>
            </a:r>
          </a:p>
          <a:p>
            <a:r>
              <a:rPr lang="en-US" dirty="0" smtClean="0"/>
              <a:t>(function() {   </a:t>
            </a:r>
          </a:p>
          <a:p>
            <a:r>
              <a:rPr lang="en-US" dirty="0" smtClean="0"/>
              <a:t>   if (g() &amp;&amp; [] == ![]) {   </a:t>
            </a:r>
          </a:p>
          <a:p>
            <a:r>
              <a:rPr lang="en-US" dirty="0" smtClean="0"/>
              <a:t>      f = function f() {return false;};   </a:t>
            </a:r>
          </a:p>
          <a:p>
            <a:r>
              <a:rPr lang="en-US" dirty="0" smtClean="0"/>
              <a:t>      function g() {return true;}   </a:t>
            </a:r>
          </a:p>
          <a:p>
            <a:r>
              <a:rPr lang="en-US" dirty="0" smtClean="0"/>
              <a:t>   }   </a:t>
            </a:r>
          </a:p>
          <a:p>
            <a:r>
              <a:rPr lang="en-US" dirty="0" smtClean="0"/>
              <a:t>})();   </a:t>
            </a:r>
          </a:p>
          <a:p>
            <a:r>
              <a:rPr lang="en-US" dirty="0" smtClean="0"/>
              <a:t>alert(f());   </a:t>
            </a:r>
          </a:p>
          <a:p>
            <a:r>
              <a:rPr lang="zh-CN" altLang="en-US" dirty="0" smtClean="0"/>
              <a:t>这道题实在刁钻。涉及到非常多的知识点。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写出一下运算结果</a:t>
            </a:r>
            <a:endParaRPr lang="zh-CN" altLang="en-US" dirty="0" smtClean="0"/>
          </a:p>
          <a:p>
            <a:r>
              <a:rPr lang="en-US" dirty="0" smtClean="0"/>
              <a:t>alert(</a:t>
            </a:r>
            <a:r>
              <a:rPr lang="en-US" dirty="0" err="1" smtClean="0"/>
              <a:t>typeof</a:t>
            </a:r>
            <a:r>
              <a:rPr lang="en-US" dirty="0" smtClean="0"/>
              <a:t>(null))  // object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typeof</a:t>
            </a:r>
            <a:r>
              <a:rPr lang="en-US" dirty="0" smtClean="0"/>
              <a:t>(undefined))  // undefined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en-US" dirty="0" err="1" smtClean="0"/>
              <a:t>NaN</a:t>
            </a:r>
            <a:r>
              <a:rPr lang="en-US" dirty="0" smtClean="0"/>
              <a:t>))  // number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NaN</a:t>
            </a:r>
            <a:r>
              <a:rPr lang="en-US" dirty="0" smtClean="0"/>
              <a:t>==undefined)  // false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NaN</a:t>
            </a:r>
            <a:r>
              <a:rPr lang="en-US" dirty="0" smtClean="0"/>
              <a:t>==</a:t>
            </a:r>
            <a:r>
              <a:rPr lang="en-US" dirty="0" err="1" smtClean="0"/>
              <a:t>NaN</a:t>
            </a:r>
            <a:r>
              <a:rPr lang="en-US" dirty="0" smtClean="0"/>
              <a:t>)  // false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="123abc";</a:t>
            </a:r>
            <a:br>
              <a:rPr lang="en-US" dirty="0" smtClean="0"/>
            </a:br>
            <a:r>
              <a:rPr lang="en-US" dirty="0" smtClean="0"/>
              <a:t>alert(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++)) // number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str</a:t>
            </a:r>
            <a:r>
              <a:rPr lang="en-US" dirty="0" smtClean="0"/>
              <a:t>) // string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a = function(){</a:t>
            </a:r>
          </a:p>
          <a:p>
            <a:r>
              <a:rPr lang="en-US" altLang="zh-CN" dirty="0" smtClean="0"/>
              <a:t>	alert("a");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b = function(){</a:t>
            </a:r>
          </a:p>
          <a:p>
            <a:r>
              <a:rPr lang="en-US" altLang="zh-CN" dirty="0" smtClean="0"/>
              <a:t>	alert("b");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c = function(){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x = 1;</a:t>
            </a:r>
          </a:p>
          <a:p>
            <a:r>
              <a:rPr lang="en-US" altLang="zh-CN" dirty="0" smtClean="0"/>
              <a:t>	alert(x);</a:t>
            </a:r>
          </a:p>
          <a:p>
            <a:r>
              <a:rPr lang="en-US" altLang="zh-CN" dirty="0" smtClean="0"/>
              <a:t>	function d(){</a:t>
            </a:r>
          </a:p>
          <a:p>
            <a:r>
              <a:rPr lang="en-US" altLang="zh-CN" dirty="0" smtClean="0"/>
              <a:t>		alert(++x);</a:t>
            </a:r>
          </a:p>
          <a:p>
            <a:r>
              <a:rPr lang="en-US" altLang="zh-CN" dirty="0" smtClean="0"/>
              <a:t>		alert("d");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return d;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e = c();</a:t>
            </a:r>
          </a:p>
          <a:p>
            <a:r>
              <a:rPr lang="en-US" altLang="zh-CN" dirty="0" smtClean="0"/>
              <a:t>e();</a:t>
            </a:r>
          </a:p>
          <a:p>
            <a:r>
              <a:rPr lang="en-US" altLang="zh-CN" dirty="0" smtClean="0"/>
              <a:t>e();</a:t>
            </a:r>
          </a:p>
          <a:p>
            <a:r>
              <a:rPr lang="en-US" altLang="zh-CN" dirty="0" smtClean="0"/>
              <a:t>c();</a:t>
            </a:r>
          </a:p>
          <a:p>
            <a:r>
              <a:rPr lang="en-US" altLang="zh-CN" dirty="0" smtClean="0"/>
              <a:t>e();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类型转换规则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alert(Number(""));</a:t>
            </a:r>
          </a:p>
          <a:p>
            <a:r>
              <a:rPr lang="en-US" altLang="zh-CN" dirty="0" smtClean="0"/>
              <a:t>alert(Number("hello world"));</a:t>
            </a:r>
          </a:p>
          <a:p>
            <a:r>
              <a:rPr lang="en-US" altLang="zh-CN" dirty="0" smtClean="0"/>
              <a:t>alert(Number("020dd"));</a:t>
            </a:r>
          </a:p>
          <a:p>
            <a:r>
              <a:rPr lang="en-US" altLang="zh-CN" dirty="0" smtClean="0"/>
              <a:t>alert(Number("00104"));</a:t>
            </a:r>
          </a:p>
          <a:p>
            <a:r>
              <a:rPr lang="en-US" altLang="zh-CN" dirty="0" smtClean="0"/>
              <a:t>alert(Number(true));</a:t>
            </a:r>
          </a:p>
          <a:p>
            <a:r>
              <a:rPr lang="en-US" altLang="zh-CN" dirty="0" smtClean="0"/>
              <a:t>alert(Number(undefined));</a:t>
            </a:r>
          </a:p>
          <a:p>
            <a:r>
              <a:rPr lang="zh-CN" altLang="en-US" dirty="0" smtClean="0"/>
              <a:t>？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类型转换规则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alert(</a:t>
            </a:r>
            <a:r>
              <a:rPr lang="en-US" altLang="zh-CN" dirty="0" err="1" smtClean="0"/>
              <a:t>parseInt</a:t>
            </a:r>
            <a:r>
              <a:rPr lang="en-US" altLang="zh-CN" dirty="0" smtClean="0"/>
              <a:t>(""));</a:t>
            </a:r>
          </a:p>
          <a:p>
            <a:r>
              <a:rPr lang="en-US" altLang="zh-CN" dirty="0" smtClean="0"/>
              <a:t>alert(</a:t>
            </a:r>
            <a:r>
              <a:rPr lang="en-US" altLang="zh-CN" dirty="0" err="1" smtClean="0"/>
              <a:t>parseInt</a:t>
            </a:r>
            <a:r>
              <a:rPr lang="en-US" altLang="zh-CN" dirty="0" smtClean="0"/>
              <a:t>("hello world"));</a:t>
            </a:r>
          </a:p>
          <a:p>
            <a:r>
              <a:rPr lang="en-US" altLang="zh-CN" dirty="0" smtClean="0"/>
              <a:t>alert(</a:t>
            </a:r>
            <a:r>
              <a:rPr lang="en-US" altLang="zh-CN" dirty="0" err="1" smtClean="0"/>
              <a:t>parseInt</a:t>
            </a:r>
            <a:r>
              <a:rPr lang="en-US" altLang="zh-CN" dirty="0" smtClean="0"/>
              <a:t>("020dd"));</a:t>
            </a:r>
          </a:p>
          <a:p>
            <a:r>
              <a:rPr lang="en-US" altLang="zh-CN" dirty="0" smtClean="0"/>
              <a:t>alert(</a:t>
            </a:r>
            <a:r>
              <a:rPr lang="en-US" altLang="zh-CN" dirty="0" err="1" smtClean="0"/>
              <a:t>parseInt</a:t>
            </a:r>
            <a:r>
              <a:rPr lang="en-US" altLang="zh-CN" dirty="0" smtClean="0"/>
              <a:t>("00104"), 10);</a:t>
            </a:r>
          </a:p>
          <a:p>
            <a:r>
              <a:rPr lang="en-US" altLang="zh-CN" dirty="0" smtClean="0"/>
              <a:t>alert(</a:t>
            </a:r>
            <a:r>
              <a:rPr lang="en-US" altLang="zh-CN" dirty="0" err="1" smtClean="0"/>
              <a:t>parseInt</a:t>
            </a:r>
            <a:r>
              <a:rPr lang="en-US" altLang="zh-CN" dirty="0" smtClean="0"/>
              <a:t>(true));</a:t>
            </a:r>
          </a:p>
          <a:p>
            <a:r>
              <a:rPr lang="en-US" altLang="zh-CN" dirty="0" smtClean="0"/>
              <a:t>alert(</a:t>
            </a:r>
            <a:r>
              <a:rPr lang="en-US" altLang="zh-CN" dirty="0" err="1" smtClean="0"/>
              <a:t>parseInt</a:t>
            </a:r>
            <a:r>
              <a:rPr lang="en-US" altLang="zh-CN" dirty="0" smtClean="0"/>
              <a:t>(undefined));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类型转换规则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a;</a:t>
            </a:r>
          </a:p>
          <a:p>
            <a:r>
              <a:rPr lang="en-US" altLang="zh-CN" dirty="0" smtClean="0"/>
              <a:t>alert(Boolean(0));</a:t>
            </a:r>
          </a:p>
          <a:p>
            <a:r>
              <a:rPr lang="en-US" altLang="zh-CN" dirty="0" smtClean="0"/>
              <a:t>alert(Boolean([]));</a:t>
            </a:r>
          </a:p>
          <a:p>
            <a:r>
              <a:rPr lang="en-US" altLang="zh-CN" dirty="0" smtClean="0"/>
              <a:t>alert(Boolean(null));</a:t>
            </a:r>
          </a:p>
          <a:p>
            <a:r>
              <a:rPr lang="en-US" altLang="zh-CN" dirty="0" smtClean="0"/>
              <a:t>alert(Boolean(undefined));</a:t>
            </a:r>
          </a:p>
          <a:p>
            <a:r>
              <a:rPr lang="en-US" altLang="zh-CN" dirty="0" smtClean="0"/>
              <a:t>alert(Boolean(""));</a:t>
            </a:r>
          </a:p>
          <a:p>
            <a:r>
              <a:rPr lang="en-US" altLang="zh-CN" dirty="0" smtClean="0"/>
              <a:t>alert(Boolean(a));</a:t>
            </a:r>
          </a:p>
          <a:p>
            <a:r>
              <a:rPr lang="zh-CN" altLang="en-US" dirty="0" smtClean="0"/>
              <a:t>所以我们常常会这样写</a:t>
            </a:r>
            <a:r>
              <a:rPr lang="en-US" altLang="zh-CN" dirty="0" smtClean="0"/>
              <a:t>if(x){}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未定义或者为空，为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，则不会执行这一段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类型转换规则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||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如果第一个</a:t>
            </a:r>
            <a:r>
              <a:rPr lang="en-US" altLang="zh-CN" dirty="0" smtClean="0"/>
              <a:t>Boolean</a:t>
            </a:r>
            <a:r>
              <a:rPr lang="zh-CN" altLang="en-US" dirty="0" smtClean="0"/>
              <a:t>返回为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，则返回第二个值，否则返回第一个。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所以我们会这样写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x = b || [];</a:t>
            </a:r>
          </a:p>
          <a:p>
            <a:r>
              <a:rPr lang="en-US" altLang="zh-CN" dirty="0" smtClean="0"/>
              <a:t>&amp;&amp;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如果有一个为</a:t>
            </a:r>
            <a:r>
              <a:rPr lang="en-US" altLang="zh-CN" dirty="0" err="1" smtClean="0"/>
              <a:t>null,NaN,undefined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则返回它，否则对第一个调用</a:t>
            </a:r>
            <a:r>
              <a:rPr lang="en-US" altLang="zh-CN" dirty="0" smtClean="0"/>
              <a:t>Boolean,</a:t>
            </a:r>
            <a:r>
              <a:rPr lang="zh-CN" altLang="en-US" dirty="0" smtClean="0"/>
              <a:t>如果为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，则返回第二个值，否则返回第一个值。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所以可以写成</a:t>
            </a:r>
            <a:r>
              <a:rPr lang="en-US" altLang="zh-CN" dirty="0" smtClean="0"/>
              <a:t>if(a &amp;&amp; b){}</a:t>
            </a:r>
            <a:r>
              <a:rPr lang="zh-CN" altLang="en-US" dirty="0" smtClean="0"/>
              <a:t>，如果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中有一个为空</a:t>
            </a:r>
            <a:r>
              <a:rPr lang="en-US" altLang="zh-CN" dirty="0" smtClean="0"/>
              <a:t>\0</a:t>
            </a:r>
            <a:r>
              <a:rPr lang="zh-CN" altLang="en-US" dirty="0" smtClean="0"/>
              <a:t>，则不执行</a:t>
            </a:r>
            <a:endParaRPr lang="en-US" altLang="zh-CN" dirty="0" smtClean="0"/>
          </a:p>
          <a:p>
            <a:r>
              <a:rPr lang="en-US" altLang="zh-CN" dirty="0" smtClean="0"/>
              <a:t>&lt;,&gt;,&gt;=,&lt;=</a:t>
            </a:r>
          </a:p>
          <a:p>
            <a:pPr lvl="1"/>
            <a:r>
              <a:rPr lang="zh-CN" altLang="en-US" dirty="0" smtClean="0"/>
              <a:t>会将左右两边转化为数值，在做比较。如果都为字符串，则比较字符。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代码预加载与预定义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&lt;script&gt;</a:t>
            </a:r>
          </a:p>
          <a:p>
            <a:r>
              <a:rPr lang="en-US" altLang="zh-CN" dirty="0" smtClean="0"/>
              <a:t>  alert(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addA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addA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function </a:t>
            </a:r>
            <a:r>
              <a:rPr lang="en-US" altLang="zh-CN" dirty="0" err="1" smtClean="0"/>
              <a:t>addA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  alert("A executed!");</a:t>
            </a:r>
          </a:p>
          <a:p>
            <a:r>
              <a:rPr lang="en-US" altLang="zh-CN" dirty="0" smtClean="0"/>
              <a:t>  };</a:t>
            </a:r>
          </a:p>
          <a:p>
            <a:r>
              <a:rPr lang="en-US" altLang="zh-CN" dirty="0" smtClean="0"/>
              <a:t>&lt;/script&gt;</a:t>
            </a:r>
          </a:p>
          <a:p>
            <a:r>
              <a:rPr lang="en-US" altLang="zh-CN" dirty="0" smtClean="0"/>
              <a:t>&lt;script&gt;</a:t>
            </a:r>
          </a:p>
          <a:p>
            <a:r>
              <a:rPr lang="en-US" altLang="zh-CN" dirty="0" smtClean="0"/>
              <a:t>  alert(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addB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addB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addB</a:t>
            </a:r>
            <a:r>
              <a:rPr lang="en-US" altLang="zh-CN" dirty="0" smtClean="0"/>
              <a:t> = function() {</a:t>
            </a:r>
          </a:p>
          <a:p>
            <a:r>
              <a:rPr lang="en-US" altLang="zh-CN" dirty="0" smtClean="0"/>
              <a:t>  alert("B executed!");</a:t>
            </a:r>
          </a:p>
          <a:p>
            <a:r>
              <a:rPr lang="en-US" altLang="zh-CN" dirty="0" smtClean="0"/>
              <a:t>  };</a:t>
            </a:r>
          </a:p>
          <a:p>
            <a:r>
              <a:rPr lang="en-US" altLang="zh-CN" dirty="0" smtClean="0"/>
              <a:t>&lt;/script&gt;</a:t>
            </a:r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初始化编译是按照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块来编译的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378</Words>
  <Application>Microsoft Office PowerPoint</Application>
  <PresentationFormat>全屏显示(4:3)</PresentationFormat>
  <Paragraphs>102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JS面试题及分析</vt:lpstr>
      <vt:lpstr>一道腾讯JS面试题</vt:lpstr>
      <vt:lpstr>JS的类型</vt:lpstr>
      <vt:lpstr>*闭包</vt:lpstr>
      <vt:lpstr>Javascript类型转换规则</vt:lpstr>
      <vt:lpstr>Javascript类型转换规则</vt:lpstr>
      <vt:lpstr>Javascript类型转换规则</vt:lpstr>
      <vt:lpstr>Javascript类型转换规则</vt:lpstr>
      <vt:lpstr>代码预加载与预定义</vt:lpstr>
      <vt:lpstr>代码预加载与预定义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JS面试题及分析</dc:title>
  <dc:creator>Administrator</dc:creator>
  <cp:lastModifiedBy>blue</cp:lastModifiedBy>
  <cp:revision>51</cp:revision>
  <dcterms:created xsi:type="dcterms:W3CDTF">2012-05-30T00:52:48Z</dcterms:created>
  <dcterms:modified xsi:type="dcterms:W3CDTF">2013-01-25T06:31:11Z</dcterms:modified>
</cp:coreProperties>
</file>