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9" r:id="rId6"/>
    <p:sldId id="262" r:id="rId7"/>
    <p:sldId id="270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EBF3A-665B-47AE-9DD2-5882E5B72B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Java GUI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440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30B21-5F27-4F42-8D8D-EDF127108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28105"/>
            <a:ext cx="10404389" cy="1485900"/>
          </a:xfrm>
        </p:spPr>
        <p:txBody>
          <a:bodyPr/>
          <a:lstStyle/>
          <a:p>
            <a:r>
              <a:rPr lang="ko-KR" altLang="en-US" dirty="0"/>
              <a:t>회원관리 </a:t>
            </a:r>
            <a:r>
              <a:rPr lang="en-US" altLang="ko-KR" dirty="0"/>
              <a:t>, </a:t>
            </a:r>
            <a:r>
              <a:rPr lang="ko-KR" altLang="en-US" dirty="0"/>
              <a:t>자리예약 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테이블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637642E-92C2-420B-84FB-1BE371048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858" y="1177482"/>
            <a:ext cx="1846073" cy="225151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E25E28E-FBDA-4538-AD09-ACE9F5B0E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584" y="3648330"/>
            <a:ext cx="1846072" cy="319985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3FCF94B-25C0-43DC-BC6C-E09B37C63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3643" y="3796138"/>
            <a:ext cx="5630061" cy="195289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404DE2A-E35F-4815-970C-49BEE0F018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5064" y="1396813"/>
            <a:ext cx="5658640" cy="2286319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F985EBD-FD96-4E88-A49A-57C60AEB0811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136656" y="1396813"/>
            <a:ext cx="1918408" cy="114316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4664E0A-22B4-41DE-A933-E61DDCE03EFD}"/>
              </a:ext>
            </a:extLst>
          </p:cNvPr>
          <p:cNvSpPr/>
          <p:nvPr/>
        </p:nvSpPr>
        <p:spPr>
          <a:xfrm>
            <a:off x="1541417" y="1396813"/>
            <a:ext cx="849086" cy="41892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E465938-6C0B-4E61-B456-0153977B0889}"/>
              </a:ext>
            </a:extLst>
          </p:cNvPr>
          <p:cNvSpPr/>
          <p:nvPr/>
        </p:nvSpPr>
        <p:spPr>
          <a:xfrm>
            <a:off x="1478296" y="5899847"/>
            <a:ext cx="1199590" cy="69689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F99DB96-DD97-481F-B6E6-BD882396ABD1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 flipV="1">
            <a:off x="3136656" y="4772587"/>
            <a:ext cx="1946987" cy="47567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40498DA3-9A00-4A83-969E-48C5D9A3CE9F}"/>
              </a:ext>
            </a:extLst>
          </p:cNvPr>
          <p:cNvCxnSpPr>
            <a:stCxn id="29" idx="1"/>
            <a:endCxn id="32" idx="1"/>
          </p:cNvCxnSpPr>
          <p:nvPr/>
        </p:nvCxnSpPr>
        <p:spPr>
          <a:xfrm rot="10800000" flipV="1">
            <a:off x="1478297" y="1606275"/>
            <a:ext cx="63121" cy="4642020"/>
          </a:xfrm>
          <a:prstGeom prst="bentConnector3">
            <a:avLst>
              <a:gd name="adj1" fmla="val 91745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9C80C24-DB27-4F32-877E-3E1A01399080}"/>
              </a:ext>
            </a:extLst>
          </p:cNvPr>
          <p:cNvSpPr txBox="1"/>
          <p:nvPr/>
        </p:nvSpPr>
        <p:spPr>
          <a:xfrm>
            <a:off x="5055064" y="6048103"/>
            <a:ext cx="5963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회원과 자리예약 </a:t>
            </a:r>
            <a:r>
              <a:rPr lang="en-US" altLang="ko-KR" dirty="0"/>
              <a:t>id</a:t>
            </a:r>
            <a:r>
              <a:rPr lang="ko-KR" altLang="en-US" dirty="0"/>
              <a:t>를 연동해서 테이블에 </a:t>
            </a:r>
            <a:endParaRPr lang="en-US" altLang="ko-KR" dirty="0"/>
          </a:p>
          <a:p>
            <a:r>
              <a:rPr lang="ko-KR" altLang="en-US" dirty="0"/>
              <a:t>로그인한 </a:t>
            </a:r>
            <a:r>
              <a:rPr lang="en-US" altLang="ko-KR" dirty="0"/>
              <a:t>ID</a:t>
            </a:r>
            <a:r>
              <a:rPr lang="ko-KR" altLang="en-US" dirty="0"/>
              <a:t>와</a:t>
            </a:r>
            <a:r>
              <a:rPr lang="en-US" altLang="ko-KR" dirty="0"/>
              <a:t>, </a:t>
            </a:r>
            <a:r>
              <a:rPr lang="ko-KR" altLang="en-US" dirty="0"/>
              <a:t>선택좌석을 </a:t>
            </a:r>
            <a:r>
              <a:rPr lang="en-US" altLang="ko-KR" dirty="0"/>
              <a:t>DB</a:t>
            </a:r>
            <a:r>
              <a:rPr lang="ko-KR" altLang="en-US" dirty="0"/>
              <a:t>에 반영합니다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826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6333FC-4A4F-432E-8152-DE181B3F1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78461"/>
            <a:ext cx="5212080" cy="5175250"/>
          </a:xfrm>
        </p:spPr>
        <p:txBody>
          <a:bodyPr/>
          <a:lstStyle/>
          <a:p>
            <a:r>
              <a:rPr lang="ko-KR" altLang="en-US" dirty="0"/>
              <a:t>로그인</a:t>
            </a:r>
            <a:r>
              <a:rPr lang="en-US" altLang="ko-KR" dirty="0"/>
              <a:t>GUI</a:t>
            </a:r>
          </a:p>
          <a:p>
            <a:r>
              <a:rPr lang="ko-KR" altLang="en-US" dirty="0"/>
              <a:t>아이디입력이 된 칸의 데이터를 </a:t>
            </a:r>
            <a:r>
              <a:rPr lang="en-US" altLang="ko-KR" dirty="0"/>
              <a:t>DB</a:t>
            </a:r>
            <a:r>
              <a:rPr lang="ko-KR" altLang="en-US" dirty="0"/>
              <a:t>에서 가져옵니다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ID</a:t>
            </a:r>
            <a:r>
              <a:rPr lang="ko-KR" altLang="en-US" dirty="0"/>
              <a:t>정보를 가져오고 </a:t>
            </a:r>
            <a:r>
              <a:rPr lang="en-US" altLang="ko-KR" dirty="0"/>
              <a:t>ID</a:t>
            </a:r>
            <a:r>
              <a:rPr lang="ko-KR" altLang="en-US" dirty="0"/>
              <a:t>에 저장된 비밀번호를 확인하고 </a:t>
            </a:r>
            <a:r>
              <a:rPr lang="en-US" altLang="ko-KR" dirty="0"/>
              <a:t>DB</a:t>
            </a:r>
            <a:r>
              <a:rPr lang="ko-KR" altLang="en-US" dirty="0"/>
              <a:t>에 저장된 데이터가 아닐 시 팝업 창이 나옵니다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로그인이 완료가 되면 팝업 창이 나오며 로그인</a:t>
            </a:r>
            <a:r>
              <a:rPr lang="en-US" altLang="ko-KR" dirty="0"/>
              <a:t>GUI</a:t>
            </a:r>
            <a:r>
              <a:rPr lang="ko-KR" altLang="en-US" dirty="0"/>
              <a:t>는 닫히고 자리예약 </a:t>
            </a:r>
            <a:r>
              <a:rPr lang="en-US" altLang="ko-KR" dirty="0"/>
              <a:t>GUI</a:t>
            </a:r>
            <a:r>
              <a:rPr lang="ko-KR" altLang="en-US" dirty="0"/>
              <a:t>가 노출됩니다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회원 가입 버튼 클릭 시 로그인 </a:t>
            </a:r>
            <a:r>
              <a:rPr lang="en-US" altLang="ko-KR" dirty="0"/>
              <a:t>GUI</a:t>
            </a:r>
            <a:r>
              <a:rPr lang="ko-KR" altLang="en-US" dirty="0"/>
              <a:t>는 닫히고 회원 가입 </a:t>
            </a:r>
            <a:r>
              <a:rPr lang="en-US" altLang="ko-KR" dirty="0"/>
              <a:t>GUI</a:t>
            </a:r>
            <a:r>
              <a:rPr lang="ko-KR" altLang="en-US" dirty="0"/>
              <a:t>가 노출됩니다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7F861B5-B843-4033-95D1-5A5F8EB8D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124" y="-20870"/>
            <a:ext cx="5577838" cy="258644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498C34F-121F-4C61-9269-00D171D40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9733"/>
            <a:ext cx="5551714" cy="21468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9E0B1E-49E0-46B1-AC4C-D3C5B70D9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5049423"/>
            <a:ext cx="2207622" cy="180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0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88F168F-C79C-419D-ADF0-AFFDED499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167216"/>
            <a:ext cx="1943371" cy="1690784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BBC745E-A0A2-4079-9351-A1F786F77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372" y="5225143"/>
            <a:ext cx="1871364" cy="16328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BD8C359-BF9B-4857-9647-72BA495F2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512526" cy="256271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CB3AEB8-E3CA-4C38-AC27-F78FFA5B5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97832"/>
            <a:ext cx="5421086" cy="2427311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1BA079F7-5ADB-4A43-A933-06FAD796E655}"/>
              </a:ext>
            </a:extLst>
          </p:cNvPr>
          <p:cNvSpPr txBox="1">
            <a:spLocks/>
          </p:cNvSpPr>
          <p:nvPr/>
        </p:nvSpPr>
        <p:spPr>
          <a:xfrm>
            <a:off x="6096000" y="1143002"/>
            <a:ext cx="5212080" cy="5175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회원가입</a:t>
            </a:r>
            <a:r>
              <a:rPr lang="en-US" altLang="ko-KR" dirty="0"/>
              <a:t>GUI</a:t>
            </a:r>
          </a:p>
          <a:p>
            <a:r>
              <a:rPr lang="ko-KR" altLang="en-US" dirty="0"/>
              <a:t>입력된 아이디로 </a:t>
            </a:r>
            <a:r>
              <a:rPr lang="en-US" altLang="ko-KR" dirty="0"/>
              <a:t>DB</a:t>
            </a:r>
            <a:r>
              <a:rPr lang="ko-KR" altLang="en-US" dirty="0"/>
              <a:t>에서 조회하고 같은 이름의 아이디가 있다면 팝업 창이 뜨고 가입하지 못하며 입력된 값은 초기화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비밀번호 입력</a:t>
            </a:r>
            <a:r>
              <a:rPr lang="en-US" altLang="ko-KR" dirty="0"/>
              <a:t>, </a:t>
            </a:r>
            <a:r>
              <a:rPr lang="ko-KR" altLang="en-US" dirty="0"/>
              <a:t>확인 두 입력 값이 다르면 팝업창이 뜨고 가입하지 못하며 입력된 값은 초기화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조건이 충족되면 컨트롤러를 통해서 </a:t>
            </a:r>
            <a:r>
              <a:rPr lang="en-US" altLang="ko-KR" dirty="0"/>
              <a:t>DB</a:t>
            </a:r>
            <a:r>
              <a:rPr lang="ko-KR" altLang="en-US" dirty="0"/>
              <a:t>에 입력된 값을 저장합니다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돌아가기 버튼 클릭 시 회원 가입</a:t>
            </a:r>
            <a:r>
              <a:rPr lang="en-US" altLang="ko-KR" dirty="0"/>
              <a:t>GUI</a:t>
            </a:r>
            <a:r>
              <a:rPr lang="ko-KR" altLang="en-US" dirty="0"/>
              <a:t>는 닫히고 로그인</a:t>
            </a:r>
            <a:r>
              <a:rPr lang="en-US" altLang="ko-KR" dirty="0"/>
              <a:t>GUI </a:t>
            </a:r>
            <a:r>
              <a:rPr lang="ko-KR" altLang="en-US" dirty="0"/>
              <a:t>가 노출 됩니다</a:t>
            </a:r>
            <a:r>
              <a:rPr lang="en-US" altLang="ko-KR" dirty="0"/>
              <a:t>.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n-US" altLang="ko-KR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altLang="ko-KR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200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9F331F-6F67-4FD5-BA86-C1AEDFE0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자리예매</a:t>
            </a:r>
            <a:r>
              <a:rPr lang="en-US" altLang="ko-KR" dirty="0"/>
              <a:t>GUI</a:t>
            </a:r>
          </a:p>
          <a:p>
            <a:r>
              <a:rPr lang="ko-KR" altLang="en-US" dirty="0"/>
              <a:t>로그인 완료 후 자리예매 </a:t>
            </a:r>
            <a:r>
              <a:rPr lang="en-US" altLang="ko-KR" dirty="0"/>
              <a:t>GUI </a:t>
            </a:r>
            <a:r>
              <a:rPr lang="ko-KR" altLang="en-US" dirty="0"/>
              <a:t>노출 됩니다</a:t>
            </a:r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에 저장된 예매가 된 좌석을 모두 조회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ArryList</a:t>
            </a:r>
            <a:r>
              <a:rPr lang="ko-KR" altLang="en-US" dirty="0"/>
              <a:t>로 값을 저장하고 반복문을 통해  저장된 좌석을 붉은색과 선택 불가로 설정합니다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4B6D9E-72FD-48AB-87C0-554E1368D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1547" y="4415246"/>
            <a:ext cx="2449115" cy="24427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0DA85E4-74E6-4EB1-BF34-DA83A019A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472"/>
            <a:ext cx="5421086" cy="19433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E222749-413B-4D01-8D32-F6DCEDCAB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64504"/>
            <a:ext cx="5421086" cy="201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2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5D92DF-E58D-419C-830A-1A7E1E842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좌석 선택</a:t>
            </a:r>
            <a:r>
              <a:rPr lang="en-US" altLang="ko-KR" dirty="0"/>
              <a:t>, </a:t>
            </a:r>
            <a:r>
              <a:rPr lang="ko-KR" altLang="en-US" dirty="0"/>
              <a:t>예약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좌석을 선택하면 상단에 선택한 지정한 좌석이름이 업데이트되고 예약 버튼 클릭 시</a:t>
            </a:r>
            <a:endParaRPr lang="en-US" altLang="ko-KR" dirty="0"/>
          </a:p>
          <a:p>
            <a:r>
              <a:rPr lang="ko-KR" altLang="en-US" dirty="0"/>
              <a:t>예약이 되고 </a:t>
            </a:r>
            <a:r>
              <a:rPr lang="en-US" altLang="ko-KR" dirty="0"/>
              <a:t>DB</a:t>
            </a:r>
            <a:r>
              <a:rPr lang="ko-KR" altLang="en-US" dirty="0"/>
              <a:t>에 회원</a:t>
            </a:r>
            <a:r>
              <a:rPr lang="en-US" altLang="ko-KR" dirty="0"/>
              <a:t>Id</a:t>
            </a:r>
            <a:r>
              <a:rPr lang="ko-KR" altLang="en-US" dirty="0"/>
              <a:t>와 좌석이름을 저장합니다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자리예매가 완료 되면 </a:t>
            </a:r>
            <a:r>
              <a:rPr lang="en-US" altLang="ko-KR" dirty="0"/>
              <a:t>GUI</a:t>
            </a:r>
            <a:r>
              <a:rPr lang="ko-KR" altLang="en-US" dirty="0"/>
              <a:t>는 종료되고 로그인</a:t>
            </a:r>
            <a:r>
              <a:rPr lang="en-US" altLang="ko-KR" dirty="0"/>
              <a:t>GUI</a:t>
            </a:r>
            <a:r>
              <a:rPr lang="ko-KR" altLang="en-US" dirty="0"/>
              <a:t>가 노출됩니다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좌석 선택 하지 않거나 좌석을 예약을 했으면 다른 좌석은 예약하지 못하고 시도 할 시 팝업 창이 노출됩니다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3A5F17-567C-4EEF-93EA-2C77D05D1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76230"/>
            <a:ext cx="2154825" cy="21436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26FC95F-94C9-439D-8C9D-29643C2BF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966"/>
            <a:ext cx="5486944" cy="27364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B1FB29C-B365-472C-B9D8-3FE796247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608" y="2897991"/>
            <a:ext cx="5486945" cy="18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836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E936A2-E31F-40EE-B971-9E9AAF7D0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예약한 좌석 퇴실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로그인 후 자리예매</a:t>
            </a:r>
            <a:r>
              <a:rPr lang="en-US" altLang="ko-KR" dirty="0"/>
              <a:t>GUI </a:t>
            </a:r>
            <a:r>
              <a:rPr lang="ko-KR" altLang="en-US" dirty="0"/>
              <a:t>이동시 로그인 한회원의 예약한 좌석은 로그인 한 아이디로</a:t>
            </a:r>
            <a:r>
              <a:rPr lang="en-US" altLang="ko-KR" dirty="0"/>
              <a:t>DB</a:t>
            </a:r>
            <a:r>
              <a:rPr lang="ko-KR" altLang="en-US" dirty="0"/>
              <a:t>에서 조회 후 파란색</a:t>
            </a:r>
            <a:r>
              <a:rPr lang="en-US" altLang="ko-KR" dirty="0"/>
              <a:t>, </a:t>
            </a:r>
            <a:r>
              <a:rPr lang="ko-KR" altLang="en-US" dirty="0"/>
              <a:t>선택불가로 설정합니다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예약한 좌석이 없다면 팝업 창이 노출됩니다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퇴실 버튼 클릭 시 </a:t>
            </a:r>
            <a:r>
              <a:rPr lang="en-US" altLang="ko-KR" dirty="0"/>
              <a:t>DB</a:t>
            </a:r>
            <a:r>
              <a:rPr lang="ko-KR" altLang="en-US" dirty="0"/>
              <a:t>에 로그인한 </a:t>
            </a:r>
            <a:r>
              <a:rPr lang="en-US" altLang="ko-KR" dirty="0"/>
              <a:t>ID</a:t>
            </a:r>
            <a:r>
              <a:rPr lang="ko-KR" altLang="en-US" dirty="0"/>
              <a:t>를 이용해 예매한 좌석의 데이터를 지웁니다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퇴실 후 로그인</a:t>
            </a:r>
            <a:r>
              <a:rPr lang="en-US" altLang="ko-KR" dirty="0"/>
              <a:t>GUI</a:t>
            </a:r>
            <a:r>
              <a:rPr lang="ko-KR" altLang="en-US" dirty="0"/>
              <a:t>가 노출됩니다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5A7C01-0F7F-46AA-ADA9-531843C55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573" y="4672622"/>
            <a:ext cx="2037806" cy="20431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11F981B-F54E-4BAF-8CBE-B3FFE487B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368834" cy="18004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9769631-008D-4E6E-BA04-9314EC292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18042"/>
            <a:ext cx="5368834" cy="16611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97351A4-A639-4BEE-A8B1-8F3A2EE6A9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3696789"/>
            <a:ext cx="5512527" cy="99976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B3AC3EC-C7FC-47B6-8C0B-A4A993BA6F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5036" y="4874653"/>
            <a:ext cx="5537562" cy="120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2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93B67-7DD6-4E0B-8EAA-60C6B63DE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7946348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232</TotalTime>
  <Words>285</Words>
  <Application>Microsoft Office PowerPoint</Application>
  <PresentationFormat>와이드스크린</PresentationFormat>
  <Paragraphs>34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0" baseType="lpstr">
      <vt:lpstr>Franklin Gothic Book</vt:lpstr>
      <vt:lpstr>자르기</vt:lpstr>
      <vt:lpstr>Java GUI</vt:lpstr>
      <vt:lpstr>회원관리 , 자리예약  / Mysql 테이블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AJAX, 스프링 &amp; MyBatis, MSA</dc:title>
  <dc:creator>tj-bu-707-16</dc:creator>
  <cp:lastModifiedBy>tj-bu-707-16</cp:lastModifiedBy>
  <cp:revision>19</cp:revision>
  <dcterms:created xsi:type="dcterms:W3CDTF">2024-06-27T06:51:48Z</dcterms:created>
  <dcterms:modified xsi:type="dcterms:W3CDTF">2024-08-09T06:36:06Z</dcterms:modified>
</cp:coreProperties>
</file>