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72" r:id="rId5"/>
    <p:sldId id="327" r:id="rId6"/>
    <p:sldId id="299" r:id="rId7"/>
    <p:sldId id="308" r:id="rId8"/>
    <p:sldId id="300" r:id="rId9"/>
    <p:sldId id="303" r:id="rId10"/>
    <p:sldId id="304" r:id="rId11"/>
    <p:sldId id="305" r:id="rId12"/>
    <p:sldId id="306" r:id="rId13"/>
    <p:sldId id="307" r:id="rId14"/>
    <p:sldId id="301" r:id="rId15"/>
    <p:sldId id="274" r:id="rId16"/>
    <p:sldId id="288" r:id="rId17"/>
    <p:sldId id="289" r:id="rId18"/>
    <p:sldId id="290" r:id="rId19"/>
    <p:sldId id="291" r:id="rId20"/>
    <p:sldId id="294" r:id="rId21"/>
    <p:sldId id="292" r:id="rId22"/>
    <p:sldId id="295" r:id="rId23"/>
    <p:sldId id="310" r:id="rId24"/>
    <p:sldId id="311" r:id="rId25"/>
    <p:sldId id="296" r:id="rId26"/>
    <p:sldId id="316" r:id="rId27"/>
    <p:sldId id="315" r:id="rId28"/>
    <p:sldId id="317" r:id="rId29"/>
    <p:sldId id="321" r:id="rId30"/>
    <p:sldId id="313" r:id="rId31"/>
    <p:sldId id="314" r:id="rId32"/>
    <p:sldId id="323" r:id="rId33"/>
    <p:sldId id="322" r:id="rId34"/>
    <p:sldId id="286" r:id="rId35"/>
    <p:sldId id="324" r:id="rId36"/>
    <p:sldId id="282" r:id="rId37"/>
    <p:sldId id="325" r:id="rId38"/>
    <p:sldId id="32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DA"/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A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HANEY Ultra Extended" panose="00000507000000000000" pitchFamily="50" charset="0"/>
              </a:defRPr>
            </a:lvl1pPr>
          </a:lstStyle>
          <a:p>
            <a:fld id="{C45BC401-CFCF-4CBF-8250-0F6535AAC3D8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HANEY Ultra Extended" panose="00000507000000000000" pitchFamily="50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HANEY Ultra Extended" panose="00000507000000000000" pitchFamily="50" charset="0"/>
              </a:defRPr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ANEY Ultra Extended" panose="00000507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NEY Ultra Extended" panose="00000507000000000000" pitchFamily="50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NEY Ultra Extended" panose="00000507000000000000" pitchFamily="50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NEY Ultra Extended" panose="00000507000000000000" pitchFamily="50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NEY Ultra Extended" panose="00000507000000000000" pitchFamily="50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NEY Ultra Extended" panose="00000507000000000000" pitchFamily="50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939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10875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187FB"/>
                </a:solidFill>
                <a:latin typeface="CHANEY Ultra Extended" panose="00000507000000000000" pitchFamily="50" charset="0"/>
              </a:rPr>
              <a:t>Team </a:t>
            </a:r>
            <a:r>
              <a:rPr lang="en-US" altLang="ko-KR" sz="6000" b="1" dirty="0" err="1">
                <a:solidFill>
                  <a:srgbClr val="0187FB"/>
                </a:solidFill>
                <a:latin typeface="CHANEY Ultra Extended" panose="00000507000000000000" pitchFamily="50" charset="0"/>
              </a:rPr>
              <a:t>ProJect</a:t>
            </a:r>
            <a:r>
              <a:rPr lang="en-US" altLang="ko-KR" sz="6000" b="1" dirty="0">
                <a:solidFill>
                  <a:srgbClr val="0187FB"/>
                </a:solidFill>
                <a:latin typeface="CHANEY Ultra Extended" panose="00000507000000000000" pitchFamily="50" charset="0"/>
              </a:rPr>
              <a:t>.</a:t>
            </a:r>
            <a:endParaRPr lang="ko-KR" altLang="en-US" sz="6000" b="1" dirty="0">
              <a:solidFill>
                <a:srgbClr val="0187FB"/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11616"/>
            <a:ext cx="7632080" cy="1470281"/>
            <a:chOff x="1333500" y="3014477"/>
            <a:chExt cx="7632080" cy="147028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CHANEY Ultra Extended" panose="00000507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14477"/>
              <a:ext cx="739971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My Squad Maker</a:t>
              </a:r>
              <a:endParaRPr lang="ko-KR" altLang="en-US" sz="4400" b="1" spc="-300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91FE6E-28C6-4BD8-8684-8C97CDC2A951}"/>
              </a:ext>
            </a:extLst>
          </p:cNvPr>
          <p:cNvSpPr txBox="1"/>
          <p:nvPr/>
        </p:nvSpPr>
        <p:spPr>
          <a:xfrm>
            <a:off x="1565866" y="5292692"/>
            <a:ext cx="482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HANEY Ultra Extended" panose="00000507000000000000" pitchFamily="50" charset="0"/>
              </a:rPr>
              <a:t>Member</a:t>
            </a:r>
            <a:r>
              <a:rPr lang="en-US" altLang="ko-KR" b="1" dirty="0">
                <a:latin typeface="CHANEY Ultra Extended" panose="00000507000000000000" pitchFamily="50" charset="0"/>
              </a:rPr>
              <a:t>.</a:t>
            </a:r>
            <a:endParaRPr lang="ko-KR" altLang="en-US" b="1" dirty="0">
              <a:latin typeface="CHANEY Ultra Extended" panose="00000507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7279-ACA8-4CD2-9B37-2C29E5329DB7}"/>
              </a:ext>
            </a:extLst>
          </p:cNvPr>
          <p:cNvSpPr txBox="1"/>
          <p:nvPr/>
        </p:nvSpPr>
        <p:spPr>
          <a:xfrm>
            <a:off x="2758661" y="5723906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CHANEY Ultra Extended" panose="00000507000000000000" pitchFamily="50" charset="0"/>
              </a:rPr>
              <a:t>양홍엽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 </a:t>
            </a:r>
            <a:r>
              <a:rPr lang="ko-KR" altLang="en-US" sz="1600" dirty="0" err="1">
                <a:latin typeface="CHANEY Ultra Extended" panose="00000507000000000000" pitchFamily="50" charset="0"/>
              </a:rPr>
              <a:t>이철민</a:t>
            </a:r>
            <a:r>
              <a:rPr lang="en-US" altLang="ko-KR" sz="1600" dirty="0">
                <a:latin typeface="CHANEY Ultra Extended" panose="00000507000000000000" pitchFamily="50" charset="0"/>
              </a:rPr>
              <a:t>,  </a:t>
            </a:r>
            <a:r>
              <a:rPr lang="ko-KR" altLang="en-US" sz="1600" dirty="0">
                <a:latin typeface="CHANEY Ultra Extended" panose="00000507000000000000" pitchFamily="50" charset="0"/>
              </a:rPr>
              <a:t>장원진</a:t>
            </a:r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3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구조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895E05-CC71-4AB6-A588-B708A23B0DFF}"/>
              </a:ext>
            </a:extLst>
          </p:cNvPr>
          <p:cNvSpPr/>
          <p:nvPr/>
        </p:nvSpPr>
        <p:spPr>
          <a:xfrm>
            <a:off x="5813420" y="2387572"/>
            <a:ext cx="4487033" cy="4176851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913CF4-71BA-43F5-AB61-430390FB101D}"/>
              </a:ext>
            </a:extLst>
          </p:cNvPr>
          <p:cNvSpPr/>
          <p:nvPr/>
        </p:nvSpPr>
        <p:spPr>
          <a:xfrm>
            <a:off x="1993032" y="2435985"/>
            <a:ext cx="4487033" cy="4176850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6DF5AE-3309-4386-8EA3-D02B38D52F91}"/>
              </a:ext>
            </a:extLst>
          </p:cNvPr>
          <p:cNvSpPr/>
          <p:nvPr/>
        </p:nvSpPr>
        <p:spPr>
          <a:xfrm>
            <a:off x="4027525" y="298488"/>
            <a:ext cx="4163278" cy="391079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B1253-D0C1-4796-A772-808545C40C81}"/>
              </a:ext>
            </a:extLst>
          </p:cNvPr>
          <p:cNvSpPr txBox="1"/>
          <p:nvPr/>
        </p:nvSpPr>
        <p:spPr>
          <a:xfrm>
            <a:off x="3429092" y="4401472"/>
            <a:ext cx="129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D</a:t>
            </a:r>
            <a:r>
              <a:rPr lang="ko-KR" altLang="en-US" sz="3200" spc="-15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  </a:t>
            </a:r>
            <a:r>
              <a:rPr lang="en-US" altLang="ko-KR" sz="3200" spc="-15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B</a:t>
            </a:r>
            <a:endParaRPr lang="ko-KR" altLang="en-US" sz="3200" spc="-150" dirty="0">
              <a:solidFill>
                <a:schemeClr val="bg1"/>
              </a:solidFill>
              <a:latin typeface="CHANEY Ultra Extended" panose="00000507000000000000" pitchFamily="50" charset="0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D3129-B2A7-452E-9413-CD949877B443}"/>
              </a:ext>
            </a:extLst>
          </p:cNvPr>
          <p:cNvSpPr txBox="1"/>
          <p:nvPr/>
        </p:nvSpPr>
        <p:spPr>
          <a:xfrm>
            <a:off x="7465429" y="4265229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J S P</a:t>
            </a:r>
            <a:endParaRPr lang="ko-KR" altLang="en-US" sz="4000" spc="-150" dirty="0">
              <a:solidFill>
                <a:schemeClr val="bg1"/>
              </a:solidFill>
              <a:latin typeface="CHANEY Ultra Extended" panose="00000507000000000000" pitchFamily="50" charset="0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8B6C7-DB9E-4407-9FB0-EC751B2FFA0D}"/>
              </a:ext>
            </a:extLst>
          </p:cNvPr>
          <p:cNvSpPr txBox="1"/>
          <p:nvPr/>
        </p:nvSpPr>
        <p:spPr>
          <a:xfrm>
            <a:off x="4718608" y="1312003"/>
            <a:ext cx="321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Java GUI</a:t>
            </a:r>
            <a:endParaRPr lang="ko-KR" altLang="en-US" sz="3200" spc="-150" dirty="0">
              <a:solidFill>
                <a:schemeClr val="bg1"/>
              </a:solidFill>
              <a:latin typeface="CHANEY Ultra Extended" panose="00000507000000000000" pitchFamily="50" charset="0"/>
              <a:ea typeface="+mj-ea"/>
            </a:endParaRPr>
          </a:p>
        </p:txBody>
      </p:sp>
      <p:pic>
        <p:nvPicPr>
          <p:cNvPr id="15" name="Object 23">
            <a:extLst>
              <a:ext uri="{FF2B5EF4-FFF2-40B4-BE49-F238E27FC236}">
                <a16:creationId xmlns:a16="http://schemas.microsoft.com/office/drawing/2014/main" id="{6B53A986-B8F3-4C69-BEDE-5E9C5CAF9C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3275" y="-436734"/>
            <a:ext cx="2889711" cy="19902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5880F1-0253-44AB-BCBA-28F99CEB62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25" y="5172493"/>
            <a:ext cx="2620542" cy="1458389"/>
          </a:xfrm>
          <a:prstGeom prst="rect">
            <a:avLst/>
          </a:prstGeom>
        </p:spPr>
      </p:pic>
      <p:pic>
        <p:nvPicPr>
          <p:cNvPr id="19" name="Object 35">
            <a:extLst>
              <a:ext uri="{FF2B5EF4-FFF2-40B4-BE49-F238E27FC236}">
                <a16:creationId xmlns:a16="http://schemas.microsoft.com/office/drawing/2014/main" id="{28F42EBC-0739-483F-A025-3295A284BA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9219" y="5071493"/>
            <a:ext cx="1316005" cy="13160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498748-1DD1-434A-B18B-9CA56EF7FB06}"/>
              </a:ext>
            </a:extLst>
          </p:cNvPr>
          <p:cNvSpPr txBox="1"/>
          <p:nvPr/>
        </p:nvSpPr>
        <p:spPr>
          <a:xfrm>
            <a:off x="3976226" y="281351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highlight>
                  <a:srgbClr val="F8F6F2"/>
                </a:highlight>
                <a:latin typeface="CHANEY Ultra Extended" panose="00000507000000000000" pitchFamily="50" charset="0"/>
                <a:ea typeface="+mj-ea"/>
              </a:rPr>
              <a:t>선수관리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F0188-8AC5-4EB9-94EF-1CD8D4DA823E}"/>
              </a:ext>
            </a:extLst>
          </p:cNvPr>
          <p:cNvSpPr txBox="1"/>
          <p:nvPr/>
        </p:nvSpPr>
        <p:spPr>
          <a:xfrm>
            <a:off x="6919476" y="289674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highlight>
                  <a:srgbClr val="F8F6F2"/>
                </a:highlight>
                <a:latin typeface="CHANEY Ultra Extended" panose="00000507000000000000" pitchFamily="50" charset="0"/>
                <a:ea typeface="+mj-ea"/>
              </a:rPr>
              <a:t>선수목록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21FEB-4BF1-459A-A954-FD5147C46F77}"/>
              </a:ext>
            </a:extLst>
          </p:cNvPr>
          <p:cNvSpPr txBox="1"/>
          <p:nvPr/>
        </p:nvSpPr>
        <p:spPr>
          <a:xfrm>
            <a:off x="5341371" y="4484093"/>
            <a:ext cx="2140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highlight>
                  <a:srgbClr val="F8F6F2"/>
                </a:highlight>
                <a:latin typeface="CHANEY Ultra Extended" panose="00000507000000000000" pitchFamily="50" charset="0"/>
                <a:ea typeface="+mj-ea"/>
              </a:rPr>
              <a:t>게시판목록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C56A9-505A-482B-8910-81D5323FF98E}"/>
              </a:ext>
            </a:extLst>
          </p:cNvPr>
          <p:cNvSpPr txBox="1"/>
          <p:nvPr/>
        </p:nvSpPr>
        <p:spPr>
          <a:xfrm>
            <a:off x="5674059" y="357134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highlight>
                  <a:srgbClr val="F8F6F2"/>
                </a:highlight>
                <a:latin typeface="CHANEY Ultra Extended" panose="00000507000000000000" pitchFamily="50" charset="0"/>
                <a:ea typeface="+mj-ea"/>
              </a:rPr>
              <a:t>글 정보</a:t>
            </a:r>
          </a:p>
        </p:txBody>
      </p:sp>
    </p:spTree>
    <p:extLst>
      <p:ext uri="{BB962C8B-B14F-4D97-AF65-F5344CB8AC3E}">
        <p14:creationId xmlns:p14="http://schemas.microsoft.com/office/powerpoint/2010/main" val="256185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3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구조 실행  순서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C6FDB-FE2C-4781-92D9-6397FE1B1F22}"/>
              </a:ext>
            </a:extLst>
          </p:cNvPr>
          <p:cNvSpPr/>
          <p:nvPr/>
        </p:nvSpPr>
        <p:spPr>
          <a:xfrm>
            <a:off x="904240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904240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76907-6A23-4557-9E58-3CD8695AB3BE}"/>
              </a:ext>
            </a:extLst>
          </p:cNvPr>
          <p:cNvSpPr/>
          <p:nvPr/>
        </p:nvSpPr>
        <p:spPr>
          <a:xfrm>
            <a:off x="9179915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8082F-3708-47EA-BA05-B7E8D1A67A68}"/>
              </a:ext>
            </a:extLst>
          </p:cNvPr>
          <p:cNvSpPr/>
          <p:nvPr/>
        </p:nvSpPr>
        <p:spPr>
          <a:xfrm>
            <a:off x="3662798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FED34-2D5A-42CC-B435-D47DBFAA933F}"/>
              </a:ext>
            </a:extLst>
          </p:cNvPr>
          <p:cNvSpPr/>
          <p:nvPr/>
        </p:nvSpPr>
        <p:spPr>
          <a:xfrm>
            <a:off x="6421356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C2770-7832-472D-987D-BF8322DFDD35}"/>
              </a:ext>
            </a:extLst>
          </p:cNvPr>
          <p:cNvSpPr txBox="1"/>
          <p:nvPr/>
        </p:nvSpPr>
        <p:spPr>
          <a:xfrm>
            <a:off x="3054815" y="35225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&amp;&amp;</a:t>
            </a:r>
            <a:endParaRPr lang="ko-KR" alt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8F8FC-3C04-433C-80B0-67B51F665ED1}"/>
              </a:ext>
            </a:extLst>
          </p:cNvPr>
          <p:cNvSpPr txBox="1"/>
          <p:nvPr/>
        </p:nvSpPr>
        <p:spPr>
          <a:xfrm>
            <a:off x="5847964" y="3522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&gt;&gt;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F117B-4A83-444F-A468-B78F597B8C2D}"/>
              </a:ext>
            </a:extLst>
          </p:cNvPr>
          <p:cNvSpPr txBox="1"/>
          <p:nvPr/>
        </p:nvSpPr>
        <p:spPr>
          <a:xfrm>
            <a:off x="8571931" y="35225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&amp;&amp;</a:t>
            </a:r>
            <a:endParaRPr lang="ko-KR" alt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03092" y="190345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CHANEY Ultra Extended" panose="00000507000000000000" pitchFamily="50" charset="0"/>
              </a:rPr>
              <a:t>GUI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3662797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B8F77-B4F6-41CB-9D98-71973A0F0B4A}"/>
              </a:ext>
            </a:extLst>
          </p:cNvPr>
          <p:cNvSpPr txBox="1"/>
          <p:nvPr/>
        </p:nvSpPr>
        <p:spPr>
          <a:xfrm>
            <a:off x="3962492" y="1950345"/>
            <a:ext cx="14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HANEY Ultra Extended" panose="00000507000000000000" pitchFamily="50" charset="0"/>
              </a:rPr>
              <a:t>GUI-DB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6421354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6815143" y="190345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CHANEY Ultra Extended" panose="00000507000000000000" pitchFamily="50" charset="0"/>
              </a:rPr>
              <a:t>JSP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9179911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386418" y="195034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HANEY Ultra Extended" panose="00000507000000000000" pitchFamily="50" charset="0"/>
              </a:rPr>
              <a:t>JSP-DB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1083517" y="2864689"/>
            <a:ext cx="1682895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선수 추가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, 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포지션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 변경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사용하여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선수관리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</a:t>
            </a:r>
            <a:b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저장하고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GUI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출력합니다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A59C5-5274-478E-83B9-6E689B2DBF45}"/>
              </a:ext>
            </a:extLst>
          </p:cNvPr>
          <p:cNvSpPr txBox="1"/>
          <p:nvPr/>
        </p:nvSpPr>
        <p:spPr>
          <a:xfrm>
            <a:off x="3830624" y="2903215"/>
            <a:ext cx="1682895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선수관리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커리어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 저장합니다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6616724" y="2864689"/>
            <a:ext cx="1682895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선수 목록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선수 상세정보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목록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 보기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작성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사용하여 게시판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63186-9D67-459A-B0E0-8C10A0F9DC8A}"/>
              </a:ext>
            </a:extLst>
          </p:cNvPr>
          <p:cNvSpPr txBox="1"/>
          <p:nvPr/>
        </p:nvSpPr>
        <p:spPr>
          <a:xfrm>
            <a:off x="9359188" y="2967256"/>
            <a:ext cx="1682895" cy="18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정보 보기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수정의 선택한 선수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선택할 선수의 정보는 선수관리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불러와 표시합니다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95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1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상세 구조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B91720-231D-4777-9ED5-D6606CC00F47}"/>
              </a:ext>
            </a:extLst>
          </p:cNvPr>
          <p:cNvSpPr/>
          <p:nvPr/>
        </p:nvSpPr>
        <p:spPr>
          <a:xfrm>
            <a:off x="120105" y="1074235"/>
            <a:ext cx="11633199" cy="548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E49CF2-EA8D-4773-83FB-954BD3EF0219}"/>
              </a:ext>
            </a:extLst>
          </p:cNvPr>
          <p:cNvSpPr/>
          <p:nvPr/>
        </p:nvSpPr>
        <p:spPr>
          <a:xfrm>
            <a:off x="257664" y="1234715"/>
            <a:ext cx="905089" cy="6334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프로그램 시작 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3A765E4-0500-4E90-AFA9-9E492A6AEC86}"/>
              </a:ext>
            </a:extLst>
          </p:cNvPr>
          <p:cNvSpPr/>
          <p:nvPr/>
        </p:nvSpPr>
        <p:spPr>
          <a:xfrm>
            <a:off x="4036654" y="2120524"/>
            <a:ext cx="1091347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CHANEY Ultra Extended" panose="00000507000000000000" pitchFamily="50" charset="0"/>
              </a:rPr>
              <a:t>선수관리</a:t>
            </a:r>
            <a:r>
              <a:rPr lang="en-US" altLang="ko-KR" sz="1400" b="1" dirty="0">
                <a:latin typeface="CHANEY Ultra Extended" panose="00000507000000000000" pitchFamily="50" charset="0"/>
              </a:rPr>
              <a:t> DB</a:t>
            </a:r>
            <a:endParaRPr lang="ko-KR" altLang="en-US" sz="1400" b="1" dirty="0">
              <a:latin typeface="CHANEY Ultra Extended" panose="00000507000000000000" pitchFamily="50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07F6D0C-356B-463D-B05C-5E3AF187B00E}"/>
              </a:ext>
            </a:extLst>
          </p:cNvPr>
          <p:cNvSpPr/>
          <p:nvPr/>
        </p:nvSpPr>
        <p:spPr>
          <a:xfrm>
            <a:off x="6188388" y="4669771"/>
            <a:ext cx="939800" cy="647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목록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C3E31-1600-4B3D-BC13-76322F7B3206}"/>
              </a:ext>
            </a:extLst>
          </p:cNvPr>
          <p:cNvSpPr/>
          <p:nvPr/>
        </p:nvSpPr>
        <p:spPr>
          <a:xfrm>
            <a:off x="1493414" y="1259498"/>
            <a:ext cx="905089" cy="6334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HANEY Ultra Extended" panose="00000507000000000000" pitchFamily="50" charset="0"/>
              </a:rPr>
              <a:t>GUI</a:t>
            </a:r>
            <a:endParaRPr lang="ko-KR" altLang="en-US" b="1" dirty="0">
              <a:latin typeface="CHANEY Ultra Extended" panose="00000507000000000000" pitchFamily="50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86A66BE-AF80-475F-9252-59D52D005978}"/>
              </a:ext>
            </a:extLst>
          </p:cNvPr>
          <p:cNvSpPr/>
          <p:nvPr/>
        </p:nvSpPr>
        <p:spPr>
          <a:xfrm>
            <a:off x="2758775" y="1247105"/>
            <a:ext cx="898825" cy="6582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CHANEY Ultra Extended" panose="00000507000000000000" pitchFamily="50" charset="0"/>
              </a:rPr>
              <a:t>선수</a:t>
            </a:r>
            <a:r>
              <a:rPr lang="en-US" altLang="ko-KR" sz="1100" dirty="0">
                <a:latin typeface="CHANEY Ultra Extended" panose="00000507000000000000" pitchFamily="50" charset="0"/>
              </a:rPr>
              <a:t> </a:t>
            </a:r>
            <a:r>
              <a:rPr lang="ko-KR" altLang="en-US" sz="1100" dirty="0">
                <a:latin typeface="CHANEY Ultra Extended" panose="00000507000000000000" pitchFamily="50" charset="0"/>
              </a:rPr>
              <a:t>추가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05568A9-EC30-4C57-9992-B1421DFC5DBC}"/>
              </a:ext>
            </a:extLst>
          </p:cNvPr>
          <p:cNvSpPr/>
          <p:nvPr/>
        </p:nvSpPr>
        <p:spPr>
          <a:xfrm>
            <a:off x="2722635" y="2120524"/>
            <a:ext cx="931429" cy="6295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선수</a:t>
            </a:r>
            <a:r>
              <a:rPr lang="en-US" altLang="ko-KR" sz="1200" dirty="0">
                <a:latin typeface="CHANEY Ultra Extended" panose="00000507000000000000" pitchFamily="50" charset="0"/>
              </a:rPr>
              <a:t> </a:t>
            </a:r>
            <a:r>
              <a:rPr lang="ko-KR" altLang="en-US" sz="1200" dirty="0">
                <a:latin typeface="CHANEY Ultra Extended" panose="00000507000000000000" pitchFamily="50" charset="0"/>
              </a:rPr>
              <a:t>삭제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975CC88-AF65-4045-8EE7-BCD0A800B41F}"/>
              </a:ext>
            </a:extLst>
          </p:cNvPr>
          <p:cNvSpPr/>
          <p:nvPr/>
        </p:nvSpPr>
        <p:spPr>
          <a:xfrm>
            <a:off x="2729164" y="2941823"/>
            <a:ext cx="924900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선수</a:t>
            </a:r>
            <a:r>
              <a:rPr lang="en-US" altLang="ko-KR" sz="1200" dirty="0">
                <a:latin typeface="CHANEY Ultra Extended" panose="00000507000000000000" pitchFamily="50" charset="0"/>
              </a:rPr>
              <a:t> </a:t>
            </a:r>
            <a:r>
              <a:rPr lang="ko-KR" altLang="en-US" sz="1200" dirty="0">
                <a:latin typeface="CHANEY Ultra Extended" panose="00000507000000000000" pitchFamily="50" charset="0"/>
              </a:rPr>
              <a:t>변경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014F9FC-CC39-4C80-B97E-BF4C5C9C86D9}"/>
              </a:ext>
            </a:extLst>
          </p:cNvPr>
          <p:cNvSpPr/>
          <p:nvPr/>
        </p:nvSpPr>
        <p:spPr>
          <a:xfrm>
            <a:off x="4996904" y="1259498"/>
            <a:ext cx="939800" cy="63342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HANEY Ultra Extended" panose="00000507000000000000" pitchFamily="50" charset="0"/>
              </a:rPr>
              <a:t>Java GUI</a:t>
            </a:r>
            <a:endParaRPr lang="ko-KR" altLang="en-US" sz="1100" b="1" dirty="0">
              <a:latin typeface="CHANEY Ultra Extended" panose="00000507000000000000" pitchFamily="50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9DF6A67-7976-43BC-9DD6-96934D4CFE1E}"/>
              </a:ext>
            </a:extLst>
          </p:cNvPr>
          <p:cNvSpPr/>
          <p:nvPr/>
        </p:nvSpPr>
        <p:spPr>
          <a:xfrm>
            <a:off x="6221216" y="1264500"/>
            <a:ext cx="939800" cy="6295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출력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6311952-30AA-4CDE-B06C-83B9DD20D902}"/>
              </a:ext>
            </a:extLst>
          </p:cNvPr>
          <p:cNvSpPr/>
          <p:nvPr/>
        </p:nvSpPr>
        <p:spPr>
          <a:xfrm>
            <a:off x="7445527" y="1265032"/>
            <a:ext cx="939800" cy="6295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선수</a:t>
            </a:r>
            <a:r>
              <a:rPr lang="en-US" altLang="ko-KR" sz="1200" dirty="0">
                <a:latin typeface="CHANEY Ultra Extended" panose="00000507000000000000" pitchFamily="50" charset="0"/>
              </a:rPr>
              <a:t> </a:t>
            </a:r>
            <a:r>
              <a:rPr lang="ko-KR" altLang="en-US" sz="1200" dirty="0">
                <a:latin typeface="CHANEY Ultra Extended" panose="00000507000000000000" pitchFamily="50" charset="0"/>
              </a:rPr>
              <a:t>전체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출력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235B042-B82F-474D-B7D4-5378D2C32527}"/>
              </a:ext>
            </a:extLst>
          </p:cNvPr>
          <p:cNvSpPr/>
          <p:nvPr/>
        </p:nvSpPr>
        <p:spPr>
          <a:xfrm>
            <a:off x="7425079" y="2033748"/>
            <a:ext cx="939800" cy="6295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팀</a:t>
            </a:r>
            <a:r>
              <a:rPr lang="en-US" altLang="ko-KR" sz="1200" dirty="0">
                <a:latin typeface="CHANEY Ultra Extended" panose="00000507000000000000" pitchFamily="50" charset="0"/>
              </a:rPr>
              <a:t>,</a:t>
            </a:r>
            <a:r>
              <a:rPr lang="ko-KR" altLang="en-US" sz="1200" dirty="0">
                <a:latin typeface="CHANEY Ultra Extended" panose="00000507000000000000" pitchFamily="50" charset="0"/>
              </a:rPr>
              <a:t>포지션 조회 출력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9C4C594-DB42-4F11-B2A4-38EFD641649A}"/>
              </a:ext>
            </a:extLst>
          </p:cNvPr>
          <p:cNvSpPr/>
          <p:nvPr/>
        </p:nvSpPr>
        <p:spPr>
          <a:xfrm>
            <a:off x="4996905" y="3166813"/>
            <a:ext cx="939799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HANEY Ultra Extended" panose="00000507000000000000" pitchFamily="50" charset="0"/>
              </a:rPr>
              <a:t>JSP</a:t>
            </a:r>
            <a:endParaRPr lang="ko-KR" altLang="en-US" sz="1400" b="1" dirty="0">
              <a:latin typeface="CHANEY Ultra Extended" panose="00000507000000000000" pitchFamily="50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A302857-71D1-4E21-A74F-7DFC74BB88A8}"/>
              </a:ext>
            </a:extLst>
          </p:cNvPr>
          <p:cNvSpPr/>
          <p:nvPr/>
        </p:nvSpPr>
        <p:spPr>
          <a:xfrm>
            <a:off x="6188390" y="3161542"/>
            <a:ext cx="939798" cy="6476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선수 목록 전체 출력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FCB538-8836-49A6-A8B9-8A22DF87E817}"/>
              </a:ext>
            </a:extLst>
          </p:cNvPr>
          <p:cNvSpPr/>
          <p:nvPr/>
        </p:nvSpPr>
        <p:spPr>
          <a:xfrm>
            <a:off x="7379874" y="3161542"/>
            <a:ext cx="939798" cy="6476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선수</a:t>
            </a:r>
            <a:r>
              <a:rPr lang="en-US" altLang="ko-KR" sz="1200" dirty="0">
                <a:latin typeface="CHANEY Ultra Extended" panose="00000507000000000000" pitchFamily="50" charset="0"/>
              </a:rPr>
              <a:t> </a:t>
            </a:r>
            <a:r>
              <a:rPr lang="ko-KR" altLang="en-US" sz="1200" dirty="0">
                <a:latin typeface="CHANEY Ultra Extended" panose="00000507000000000000" pitchFamily="50" charset="0"/>
              </a:rPr>
              <a:t>상세정보출력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34DB675-3AA7-49FE-853A-CFF5273C0614}"/>
              </a:ext>
            </a:extLst>
          </p:cNvPr>
          <p:cNvSpPr/>
          <p:nvPr/>
        </p:nvSpPr>
        <p:spPr>
          <a:xfrm>
            <a:off x="333298" y="5096975"/>
            <a:ext cx="1091346" cy="8339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게시글 정보 선택한 선수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출력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26FA8DA-6425-4853-B69E-295567232E68}"/>
              </a:ext>
            </a:extLst>
          </p:cNvPr>
          <p:cNvSpPr/>
          <p:nvPr/>
        </p:nvSpPr>
        <p:spPr>
          <a:xfrm>
            <a:off x="1631289" y="5126354"/>
            <a:ext cx="1097875" cy="804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게시글 작성 선택할 선수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  출력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3952B2D-DEEE-438C-AB9E-56061555ACEA}"/>
              </a:ext>
            </a:extLst>
          </p:cNvPr>
          <p:cNvSpPr/>
          <p:nvPr/>
        </p:nvSpPr>
        <p:spPr>
          <a:xfrm>
            <a:off x="7425079" y="5169267"/>
            <a:ext cx="939801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작성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A89839-E16E-48DC-BC6B-1E99FE0691EC}"/>
              </a:ext>
            </a:extLst>
          </p:cNvPr>
          <p:cNvSpPr/>
          <p:nvPr/>
        </p:nvSpPr>
        <p:spPr>
          <a:xfrm>
            <a:off x="7433072" y="4194686"/>
            <a:ext cx="939800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선택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F1B53D5-60D3-4D52-8656-97C615CD8F3C}"/>
              </a:ext>
            </a:extLst>
          </p:cNvPr>
          <p:cNvSpPr/>
          <p:nvPr/>
        </p:nvSpPr>
        <p:spPr>
          <a:xfrm>
            <a:off x="9919053" y="3815817"/>
            <a:ext cx="939800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삭제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762258A-6A5B-4845-BC5C-AC0BD0E22CA0}"/>
              </a:ext>
            </a:extLst>
          </p:cNvPr>
          <p:cNvSpPr/>
          <p:nvPr/>
        </p:nvSpPr>
        <p:spPr>
          <a:xfrm>
            <a:off x="9919053" y="4792169"/>
            <a:ext cx="939800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56E7113-24DC-4655-AB06-42F003975710}"/>
              </a:ext>
            </a:extLst>
          </p:cNvPr>
          <p:cNvSpPr/>
          <p:nvPr/>
        </p:nvSpPr>
        <p:spPr>
          <a:xfrm>
            <a:off x="8585996" y="4194686"/>
            <a:ext cx="939800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정보 출력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3C8C282-CECA-4979-BD4B-1ECB7C6E2CD6}"/>
              </a:ext>
            </a:extLst>
          </p:cNvPr>
          <p:cNvSpPr/>
          <p:nvPr/>
        </p:nvSpPr>
        <p:spPr>
          <a:xfrm>
            <a:off x="1637817" y="4078604"/>
            <a:ext cx="1091347" cy="647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CHANEY Ultra Extended" panose="00000507000000000000" pitchFamily="50" charset="0"/>
              </a:rPr>
              <a:t>선수관리</a:t>
            </a:r>
            <a:r>
              <a:rPr lang="en-US" altLang="ko-KR" sz="1400" b="1" dirty="0">
                <a:latin typeface="CHANEY Ultra Extended" panose="00000507000000000000" pitchFamily="50" charset="0"/>
              </a:rPr>
              <a:t> DB</a:t>
            </a:r>
            <a:endParaRPr lang="ko-KR" altLang="en-US" sz="1400" b="1" dirty="0">
              <a:latin typeface="CHANEY Ultra Extended" panose="00000507000000000000" pitchFamily="50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A9FB08E-07B0-40B5-98DD-F18BA05E88D4}"/>
              </a:ext>
            </a:extLst>
          </p:cNvPr>
          <p:cNvSpPr/>
          <p:nvPr/>
        </p:nvSpPr>
        <p:spPr>
          <a:xfrm>
            <a:off x="8585996" y="5725679"/>
            <a:ext cx="1091347" cy="647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CHANEY Ultra Extended" panose="00000507000000000000" pitchFamily="50" charset="0"/>
              </a:rPr>
              <a:t>게시판</a:t>
            </a:r>
            <a:br>
              <a:rPr lang="en-US" altLang="ko-KR" sz="1400" b="1" dirty="0">
                <a:latin typeface="CHANEY Ultra Extended" panose="00000507000000000000" pitchFamily="50" charset="0"/>
              </a:rPr>
            </a:br>
            <a:r>
              <a:rPr lang="en-US" altLang="ko-KR" sz="1400" b="1" dirty="0">
                <a:latin typeface="CHANEY Ultra Extended" panose="00000507000000000000" pitchFamily="50" charset="0"/>
              </a:rPr>
              <a:t>DB</a:t>
            </a:r>
            <a:endParaRPr lang="ko-KR" altLang="en-US" sz="1400" b="1" dirty="0">
              <a:latin typeface="CHANEY Ultra Extended" panose="00000507000000000000" pitchFamily="50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3CDD50-0184-44DF-A774-1A21822883A5}"/>
              </a:ext>
            </a:extLst>
          </p:cNvPr>
          <p:cNvCxnSpPr>
            <a:stCxn id="30" idx="3"/>
            <a:endCxn id="54" idx="1"/>
          </p:cNvCxnSpPr>
          <p:nvPr/>
        </p:nvCxnSpPr>
        <p:spPr>
          <a:xfrm>
            <a:off x="1162753" y="1551425"/>
            <a:ext cx="33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2892423-BC3F-454E-8C9B-9D9F37D8F059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2398503" y="1576207"/>
            <a:ext cx="360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BFB5E93-2912-4546-AC59-46FC7583F2C4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2398503" y="1576208"/>
            <a:ext cx="324132" cy="859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94FC2-D6B1-4364-9D36-5F503C912368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2398503" y="1576208"/>
            <a:ext cx="330661" cy="1680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29ADB00-132C-4EDF-9937-B36B881C6BEB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>
            <a:off x="3657600" y="1576207"/>
            <a:ext cx="379054" cy="85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5B0B37-F7A1-42AF-8F28-E519FD06CEFE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3654064" y="2435035"/>
            <a:ext cx="382590" cy="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532B6292-30A0-4113-A765-9EBDC05CB76D}"/>
              </a:ext>
            </a:extLst>
          </p:cNvPr>
          <p:cNvCxnSpPr>
            <a:cxnSpLocks/>
            <a:stCxn id="57" idx="3"/>
            <a:endCxn id="42" idx="1"/>
          </p:cNvCxnSpPr>
          <p:nvPr/>
        </p:nvCxnSpPr>
        <p:spPr>
          <a:xfrm flipV="1">
            <a:off x="3654064" y="2435035"/>
            <a:ext cx="382590" cy="8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878CAD6-AD89-4AB3-83D4-254BAE26DE13}"/>
              </a:ext>
            </a:extLst>
          </p:cNvPr>
          <p:cNvCxnSpPr>
            <a:stCxn id="42" idx="0"/>
            <a:endCxn id="60" idx="1"/>
          </p:cNvCxnSpPr>
          <p:nvPr/>
        </p:nvCxnSpPr>
        <p:spPr>
          <a:xfrm rot="5400000" flipH="1" flipV="1">
            <a:off x="4517459" y="1641079"/>
            <a:ext cx="544315" cy="414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5EE9597-9CD9-47E4-8B6A-6F698259C3EF}"/>
              </a:ext>
            </a:extLst>
          </p:cNvPr>
          <p:cNvCxnSpPr>
            <a:stCxn id="42" idx="2"/>
            <a:endCxn id="64" idx="1"/>
          </p:cNvCxnSpPr>
          <p:nvPr/>
        </p:nvCxnSpPr>
        <p:spPr>
          <a:xfrm rot="16200000" flipH="1">
            <a:off x="4423727" y="2908146"/>
            <a:ext cx="731778" cy="414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2BF3A17-8D88-4BAC-AE15-159FAD0DD444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5936704" y="1576209"/>
            <a:ext cx="284512" cy="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9DECE2-9EE2-4B00-BED1-E877BB8140A7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7161016" y="1579284"/>
            <a:ext cx="284511" cy="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876FB0AD-97FE-47E8-B50F-4C1DAF4AD8B5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7161016" y="1579284"/>
            <a:ext cx="264063" cy="769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5FA5602-8472-4D7E-86CA-090DCE791FB4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5936704" y="3481324"/>
            <a:ext cx="251686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8C30928-A296-4325-B1D4-F714E249EAAC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7128188" y="3485392"/>
            <a:ext cx="25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692C237-BA27-4899-82BB-8E496CD34EED}"/>
              </a:ext>
            </a:extLst>
          </p:cNvPr>
          <p:cNvCxnSpPr>
            <a:stCxn id="64" idx="3"/>
            <a:endCxn id="51" idx="1"/>
          </p:cNvCxnSpPr>
          <p:nvPr/>
        </p:nvCxnSpPr>
        <p:spPr>
          <a:xfrm>
            <a:off x="5936704" y="3481324"/>
            <a:ext cx="251684" cy="1512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7BC85932-070F-404C-8271-BC95FFD4F4F0}"/>
              </a:ext>
            </a:extLst>
          </p:cNvPr>
          <p:cNvCxnSpPr>
            <a:stCxn id="51" idx="3"/>
            <a:endCxn id="79" idx="1"/>
          </p:cNvCxnSpPr>
          <p:nvPr/>
        </p:nvCxnSpPr>
        <p:spPr>
          <a:xfrm flipV="1">
            <a:off x="7128188" y="4509197"/>
            <a:ext cx="304884" cy="48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0B82D614-F7E2-4D4E-9C7E-BACBC4C38291}"/>
              </a:ext>
            </a:extLst>
          </p:cNvPr>
          <p:cNvCxnSpPr>
            <a:stCxn id="51" idx="3"/>
            <a:endCxn id="78" idx="1"/>
          </p:cNvCxnSpPr>
          <p:nvPr/>
        </p:nvCxnSpPr>
        <p:spPr>
          <a:xfrm>
            <a:off x="7128188" y="4993621"/>
            <a:ext cx="296891" cy="490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303F8A3-0656-4F42-BEF1-7237D67973DE}"/>
              </a:ext>
            </a:extLst>
          </p:cNvPr>
          <p:cNvCxnSpPr>
            <a:stCxn id="79" idx="3"/>
            <a:endCxn id="83" idx="1"/>
          </p:cNvCxnSpPr>
          <p:nvPr/>
        </p:nvCxnSpPr>
        <p:spPr>
          <a:xfrm>
            <a:off x="8372872" y="4509197"/>
            <a:ext cx="21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8C8BF18E-DEC3-4203-BC5B-D36567CB61D1}"/>
              </a:ext>
            </a:extLst>
          </p:cNvPr>
          <p:cNvCxnSpPr>
            <a:stCxn id="78" idx="3"/>
            <a:endCxn id="86" idx="0"/>
          </p:cNvCxnSpPr>
          <p:nvPr/>
        </p:nvCxnSpPr>
        <p:spPr>
          <a:xfrm>
            <a:off x="8364880" y="5483778"/>
            <a:ext cx="766790" cy="241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C4F4F488-E2F0-4B3C-BA38-14845F4BE55F}"/>
              </a:ext>
            </a:extLst>
          </p:cNvPr>
          <p:cNvCxnSpPr>
            <a:stCxn id="83" idx="3"/>
            <a:endCxn id="80" idx="1"/>
          </p:cNvCxnSpPr>
          <p:nvPr/>
        </p:nvCxnSpPr>
        <p:spPr>
          <a:xfrm flipV="1">
            <a:off x="9525796" y="4130328"/>
            <a:ext cx="393257" cy="378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B7E0F2D3-8E30-4DB6-AD56-A781BFB082C8}"/>
              </a:ext>
            </a:extLst>
          </p:cNvPr>
          <p:cNvCxnSpPr>
            <a:stCxn id="83" idx="3"/>
            <a:endCxn id="82" idx="1"/>
          </p:cNvCxnSpPr>
          <p:nvPr/>
        </p:nvCxnSpPr>
        <p:spPr>
          <a:xfrm>
            <a:off x="9525796" y="4509197"/>
            <a:ext cx="393257" cy="59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F2E289A2-2AA7-48D0-9327-78114FE06F19}"/>
              </a:ext>
            </a:extLst>
          </p:cNvPr>
          <p:cNvCxnSpPr>
            <a:cxnSpLocks/>
          </p:cNvCxnSpPr>
          <p:nvPr/>
        </p:nvCxnSpPr>
        <p:spPr>
          <a:xfrm>
            <a:off x="10858853" y="4130328"/>
            <a:ext cx="14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BA56835-88AE-429E-96DF-2AB92728FBE0}"/>
              </a:ext>
            </a:extLst>
          </p:cNvPr>
          <p:cNvCxnSpPr>
            <a:cxnSpLocks/>
          </p:cNvCxnSpPr>
          <p:nvPr/>
        </p:nvCxnSpPr>
        <p:spPr>
          <a:xfrm>
            <a:off x="11006356" y="4137374"/>
            <a:ext cx="0" cy="191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02904E4-B6A0-42CD-9012-967E74611AE0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0858853" y="5106680"/>
            <a:ext cx="14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E6E5FAB-C38A-4CAD-ADE7-5607B4288A11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9677343" y="6049529"/>
            <a:ext cx="1329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5FA15FC-1D63-4656-873E-869FD998C1B7}"/>
              </a:ext>
            </a:extLst>
          </p:cNvPr>
          <p:cNvCxnSpPr>
            <a:stCxn id="85" idx="2"/>
            <a:endCxn id="69" idx="0"/>
          </p:cNvCxnSpPr>
          <p:nvPr/>
        </p:nvCxnSpPr>
        <p:spPr>
          <a:xfrm flipH="1">
            <a:off x="2180227" y="4726304"/>
            <a:ext cx="3264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8E53D2C-494D-4F97-954C-89BC23B5BD58}"/>
              </a:ext>
            </a:extLst>
          </p:cNvPr>
          <p:cNvCxnSpPr>
            <a:cxnSpLocks/>
            <a:stCxn id="85" idx="2"/>
            <a:endCxn id="68" idx="0"/>
          </p:cNvCxnSpPr>
          <p:nvPr/>
        </p:nvCxnSpPr>
        <p:spPr>
          <a:xfrm flipH="1">
            <a:off x="878971" y="4726304"/>
            <a:ext cx="1304520" cy="3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A86BF3F-AA05-4BCA-9542-02A0C07C722B}"/>
              </a:ext>
            </a:extLst>
          </p:cNvPr>
          <p:cNvSpPr/>
          <p:nvPr/>
        </p:nvSpPr>
        <p:spPr>
          <a:xfrm>
            <a:off x="6182800" y="5742064"/>
            <a:ext cx="950975" cy="6290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CHANEY Ultra Extended" panose="00000507000000000000" pitchFamily="50" charset="0"/>
              </a:rPr>
              <a:t>게시판 </a:t>
            </a:r>
            <a:endParaRPr lang="en-US" altLang="ko-KR" sz="1000" dirty="0">
              <a:latin typeface="CHANEY Ultra Extended" panose="00000507000000000000" pitchFamily="50" charset="0"/>
            </a:endParaRPr>
          </a:p>
          <a:p>
            <a:pPr algn="ctr"/>
            <a:r>
              <a:rPr lang="ko-KR" altLang="en-US" sz="1000" dirty="0">
                <a:latin typeface="CHANEY Ultra Extended" panose="00000507000000000000" pitchFamily="50" charset="0"/>
              </a:rPr>
              <a:t>정보 </a:t>
            </a:r>
            <a:r>
              <a:rPr lang="en-US" altLang="ko-KR" sz="1000" dirty="0">
                <a:latin typeface="CHANEY Ultra Extended" panose="00000507000000000000" pitchFamily="50" charset="0"/>
              </a:rPr>
              <a:t>PDF</a:t>
            </a:r>
            <a:r>
              <a:rPr lang="ko-KR" altLang="en-US" sz="1000" dirty="0">
                <a:latin typeface="CHANEY Ultra Extended" panose="00000507000000000000" pitchFamily="50" charset="0"/>
              </a:rPr>
              <a:t>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EA7268-B553-46A4-8D68-F1958C7EF686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>
            <a:off x="6658288" y="5317471"/>
            <a:ext cx="0" cy="42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E07B78-858A-4939-922E-DB6942C0F4F7}"/>
              </a:ext>
            </a:extLst>
          </p:cNvPr>
          <p:cNvCxnSpPr>
            <a:stCxn id="86" idx="1"/>
            <a:endCxn id="58" idx="3"/>
          </p:cNvCxnSpPr>
          <p:nvPr/>
        </p:nvCxnSpPr>
        <p:spPr>
          <a:xfrm flipH="1">
            <a:off x="7133775" y="6049529"/>
            <a:ext cx="1452221" cy="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6A97BBF-F0CB-4E18-B92E-4B579F5E52DE}"/>
              </a:ext>
            </a:extLst>
          </p:cNvPr>
          <p:cNvSpPr/>
          <p:nvPr/>
        </p:nvSpPr>
        <p:spPr>
          <a:xfrm>
            <a:off x="2935809" y="5126354"/>
            <a:ext cx="1097875" cy="804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HANEY Ultra Extended" panose="00000507000000000000" pitchFamily="50" charset="0"/>
              </a:rPr>
              <a:t>게시글 정보 선택한 선수</a:t>
            </a:r>
            <a:br>
              <a:rPr lang="en-US" altLang="ko-KR" sz="1200" dirty="0">
                <a:latin typeface="CHANEY Ultra Extended" panose="00000507000000000000" pitchFamily="50" charset="0"/>
              </a:rPr>
            </a:br>
            <a:r>
              <a:rPr lang="ko-KR" altLang="en-US" sz="1200" dirty="0">
                <a:latin typeface="CHANEY Ultra Extended" panose="00000507000000000000" pitchFamily="50" charset="0"/>
              </a:rPr>
              <a:t>  </a:t>
            </a:r>
            <a:r>
              <a:rPr lang="en-US" altLang="ko-KR" sz="1200" dirty="0">
                <a:latin typeface="CHANEY Ultra Extended" panose="00000507000000000000" pitchFamily="50" charset="0"/>
              </a:rPr>
              <a:t>PDF </a:t>
            </a:r>
            <a:r>
              <a:rPr lang="ko-KR" altLang="en-US" sz="1200" dirty="0">
                <a:latin typeface="CHANEY Ultra Extended" panose="00000507000000000000" pitchFamily="50" charset="0"/>
              </a:rPr>
              <a:t>출력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F9CB7D-F4C6-4C0B-8B95-5108DA65AB7D}"/>
              </a:ext>
            </a:extLst>
          </p:cNvPr>
          <p:cNvCxnSpPr>
            <a:stCxn id="85" idx="2"/>
            <a:endCxn id="70" idx="0"/>
          </p:cNvCxnSpPr>
          <p:nvPr/>
        </p:nvCxnSpPr>
        <p:spPr>
          <a:xfrm>
            <a:off x="2183491" y="4726304"/>
            <a:ext cx="130125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2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3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수행 절차 및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 flipV="1">
            <a:off x="211808" y="1404907"/>
            <a:ext cx="5712908" cy="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3650393" y="2278937"/>
            <a:ext cx="2826415" cy="3288590"/>
            <a:chOff x="3570183" y="2262895"/>
            <a:chExt cx="2711690" cy="32885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3570183" y="2262895"/>
              <a:ext cx="1161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사전기획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D67A66-124D-4C31-AFA4-F6D05D3D9C89}"/>
                </a:ext>
              </a:extLst>
            </p:cNvPr>
            <p:cNvSpPr txBox="1"/>
            <p:nvPr/>
          </p:nvSpPr>
          <p:spPr>
            <a:xfrm>
              <a:off x="3570183" y="2985015"/>
              <a:ext cx="2711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Java GUI </a:t>
              </a:r>
              <a:r>
                <a:rPr lang="ko-KR" altLang="en-US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개발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3570183" y="3707135"/>
              <a:ext cx="2191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JSP </a:t>
              </a:r>
              <a:r>
                <a:rPr lang="ko-KR" altLang="en-US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로직 개발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3570183" y="4429255"/>
              <a:ext cx="1868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JSP </a:t>
              </a:r>
              <a:r>
                <a:rPr lang="ko-KR" altLang="en-US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디자인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52E1D6-B7DF-4E8C-B07D-C0332930C28B}"/>
                </a:ext>
              </a:extLst>
            </p:cNvPr>
            <p:cNvSpPr txBox="1"/>
            <p:nvPr/>
          </p:nvSpPr>
          <p:spPr>
            <a:xfrm>
              <a:off x="3570183" y="5151375"/>
              <a:ext cx="214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  <a:latin typeface="CHANEY Ultra Extended" panose="00000507000000000000" pitchFamily="50" charset="0"/>
                </a:rPr>
                <a:t>데이터베이스연동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B3B2B-2588-443D-864F-FE4EB0E9F889}"/>
              </a:ext>
            </a:extLst>
          </p:cNvPr>
          <p:cNvSpPr/>
          <p:nvPr/>
        </p:nvSpPr>
        <p:spPr>
          <a:xfrm>
            <a:off x="181786" y="1723226"/>
            <a:ext cx="3273585" cy="3930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주제 및 세부내용 선정</a:t>
            </a:r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pPr algn="ctr"/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GUI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로직 개발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,UI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 및 수정</a:t>
            </a:r>
            <a:b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</a:b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선수관리 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연동 완료</a:t>
            </a:r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JSP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선수목록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선수 상세정보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</a:t>
            </a:r>
          </a:p>
          <a:p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게시판목록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PDF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변환</a:t>
            </a:r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게시판작성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게시판정보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-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수정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삭제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 /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헤더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footer,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 로직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디자인 개발 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선수관리 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DB 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게시판 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연동</a:t>
            </a:r>
            <a:r>
              <a:rPr lang="en-US" altLang="ko-KR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완료</a:t>
            </a:r>
            <a:endParaRPr lang="en-US" altLang="ko-KR" sz="14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</p:txBody>
      </p:sp>
      <p:graphicFrame>
        <p:nvGraphicFramePr>
          <p:cNvPr id="25" name="표 26">
            <a:extLst>
              <a:ext uri="{FF2B5EF4-FFF2-40B4-BE49-F238E27FC236}">
                <a16:creationId xmlns:a16="http://schemas.microsoft.com/office/drawing/2014/main" id="{4200A5A3-E4FB-4BE9-8BA4-840D7EFFE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07299"/>
              </p:ext>
            </p:extLst>
          </p:nvPr>
        </p:nvGraphicFramePr>
        <p:xfrm>
          <a:off x="6427355" y="1837033"/>
          <a:ext cx="2368125" cy="25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25">
                  <a:extLst>
                    <a:ext uri="{9D8B030D-6E8A-4147-A177-3AD203B41FA5}">
                      <a16:colId xmlns:a16="http://schemas.microsoft.com/office/drawing/2014/main" val="632803657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666198197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353773417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73374036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436573945"/>
                    </a:ext>
                  </a:extLst>
                </a:gridCol>
              </a:tblGrid>
              <a:tr h="2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27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28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29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30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31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83057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081C6649-8FB8-4D07-BD0D-35DFCAD3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58244"/>
              </p:ext>
            </p:extLst>
          </p:nvPr>
        </p:nvGraphicFramePr>
        <p:xfrm>
          <a:off x="8818316" y="1831952"/>
          <a:ext cx="2856834" cy="26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9">
                  <a:extLst>
                    <a:ext uri="{9D8B030D-6E8A-4147-A177-3AD203B41FA5}">
                      <a16:colId xmlns:a16="http://schemas.microsoft.com/office/drawing/2014/main" val="153676503"/>
                    </a:ext>
                  </a:extLst>
                </a:gridCol>
                <a:gridCol w="476139">
                  <a:extLst>
                    <a:ext uri="{9D8B030D-6E8A-4147-A177-3AD203B41FA5}">
                      <a16:colId xmlns:a16="http://schemas.microsoft.com/office/drawing/2014/main" val="704846412"/>
                    </a:ext>
                  </a:extLst>
                </a:gridCol>
                <a:gridCol w="476139">
                  <a:extLst>
                    <a:ext uri="{9D8B030D-6E8A-4147-A177-3AD203B41FA5}">
                      <a16:colId xmlns:a16="http://schemas.microsoft.com/office/drawing/2014/main" val="3896076401"/>
                    </a:ext>
                  </a:extLst>
                </a:gridCol>
                <a:gridCol w="476139">
                  <a:extLst>
                    <a:ext uri="{9D8B030D-6E8A-4147-A177-3AD203B41FA5}">
                      <a16:colId xmlns:a16="http://schemas.microsoft.com/office/drawing/2014/main" val="1477803097"/>
                    </a:ext>
                  </a:extLst>
                </a:gridCol>
                <a:gridCol w="476139">
                  <a:extLst>
                    <a:ext uri="{9D8B030D-6E8A-4147-A177-3AD203B41FA5}">
                      <a16:colId xmlns:a16="http://schemas.microsoft.com/office/drawing/2014/main" val="3624285218"/>
                    </a:ext>
                  </a:extLst>
                </a:gridCol>
                <a:gridCol w="476139">
                  <a:extLst>
                    <a:ext uri="{9D8B030D-6E8A-4147-A177-3AD203B41FA5}">
                      <a16:colId xmlns:a16="http://schemas.microsoft.com/office/drawing/2014/main" val="4042223225"/>
                    </a:ext>
                  </a:extLst>
                </a:gridCol>
              </a:tblGrid>
              <a:tr h="26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01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02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03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04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05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06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664"/>
                  </a:ext>
                </a:extLst>
              </a:tr>
            </a:tbl>
          </a:graphicData>
        </a:graphic>
      </p:graphicFrame>
      <p:graphicFrame>
        <p:nvGraphicFramePr>
          <p:cNvPr id="37" name="표 47">
            <a:extLst>
              <a:ext uri="{FF2B5EF4-FFF2-40B4-BE49-F238E27FC236}">
                <a16:creationId xmlns:a16="http://schemas.microsoft.com/office/drawing/2014/main" id="{9F450B06-E68F-44AD-AD96-BA27E53B6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36544"/>
              </p:ext>
            </p:extLst>
          </p:nvPr>
        </p:nvGraphicFramePr>
        <p:xfrm>
          <a:off x="6427355" y="1411381"/>
          <a:ext cx="2368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25">
                  <a:extLst>
                    <a:ext uri="{9D8B030D-6E8A-4147-A177-3AD203B41FA5}">
                      <a16:colId xmlns:a16="http://schemas.microsoft.com/office/drawing/2014/main" val="1972217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2024-05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9704"/>
                  </a:ext>
                </a:extLst>
              </a:tr>
            </a:tbl>
          </a:graphicData>
        </a:graphic>
      </p:graphicFrame>
      <p:graphicFrame>
        <p:nvGraphicFramePr>
          <p:cNvPr id="75" name="표 47">
            <a:extLst>
              <a:ext uri="{FF2B5EF4-FFF2-40B4-BE49-F238E27FC236}">
                <a16:creationId xmlns:a16="http://schemas.microsoft.com/office/drawing/2014/main" id="{008E7F1A-D34F-4218-881D-801EB3BAF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25043"/>
              </p:ext>
            </p:extLst>
          </p:nvPr>
        </p:nvGraphicFramePr>
        <p:xfrm>
          <a:off x="8831435" y="1411381"/>
          <a:ext cx="2843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15">
                  <a:extLst>
                    <a:ext uri="{9D8B030D-6E8A-4147-A177-3AD203B41FA5}">
                      <a16:colId xmlns:a16="http://schemas.microsoft.com/office/drawing/2014/main" val="1972217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2024-06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9704"/>
                  </a:ext>
                </a:extLst>
              </a:tr>
            </a:tbl>
          </a:graphicData>
        </a:graphic>
      </p:graphicFrame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C2B80B0-23C4-44F2-9F9A-9281E786A1CF}"/>
              </a:ext>
            </a:extLst>
          </p:cNvPr>
          <p:cNvSpPr/>
          <p:nvPr/>
        </p:nvSpPr>
        <p:spPr>
          <a:xfrm>
            <a:off x="8877327" y="2301125"/>
            <a:ext cx="346722" cy="348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CF5ACEF-B5B4-4435-8BAE-83E3E6FDCEF0}"/>
              </a:ext>
            </a:extLst>
          </p:cNvPr>
          <p:cNvSpPr/>
          <p:nvPr/>
        </p:nvSpPr>
        <p:spPr>
          <a:xfrm>
            <a:off x="9345826" y="2301125"/>
            <a:ext cx="346722" cy="348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D690151-0696-4ACE-B157-81B535D6772F}"/>
              </a:ext>
            </a:extLst>
          </p:cNvPr>
          <p:cNvSpPr/>
          <p:nvPr/>
        </p:nvSpPr>
        <p:spPr>
          <a:xfrm>
            <a:off x="9829512" y="2295604"/>
            <a:ext cx="346722" cy="362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685B235-3299-4F40-AEFF-CA034D860FDE}"/>
              </a:ext>
            </a:extLst>
          </p:cNvPr>
          <p:cNvSpPr/>
          <p:nvPr/>
        </p:nvSpPr>
        <p:spPr>
          <a:xfrm>
            <a:off x="10289932" y="2295604"/>
            <a:ext cx="346722" cy="362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E3AF90A-B440-4A73-AE72-F89BD7723921}"/>
              </a:ext>
            </a:extLst>
          </p:cNvPr>
          <p:cNvSpPr/>
          <p:nvPr/>
        </p:nvSpPr>
        <p:spPr>
          <a:xfrm>
            <a:off x="10768787" y="2294503"/>
            <a:ext cx="346722" cy="373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072B9ED-EB62-4B08-9BC7-25D8BE93A3F3}"/>
              </a:ext>
            </a:extLst>
          </p:cNvPr>
          <p:cNvSpPr/>
          <p:nvPr/>
        </p:nvSpPr>
        <p:spPr>
          <a:xfrm>
            <a:off x="11237286" y="2303154"/>
            <a:ext cx="346722" cy="381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FAF1504-E5BF-4D6C-A08E-A53D23F33F32}"/>
              </a:ext>
            </a:extLst>
          </p:cNvPr>
          <p:cNvSpPr/>
          <p:nvPr/>
        </p:nvSpPr>
        <p:spPr>
          <a:xfrm>
            <a:off x="6484824" y="3029664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D6378D9-3D10-48E3-A7AA-4903578FD855}"/>
              </a:ext>
            </a:extLst>
          </p:cNvPr>
          <p:cNvSpPr/>
          <p:nvPr/>
        </p:nvSpPr>
        <p:spPr>
          <a:xfrm>
            <a:off x="6960918" y="3029664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4D50A14-DFA9-4765-B1C1-E27956161B3B}"/>
              </a:ext>
            </a:extLst>
          </p:cNvPr>
          <p:cNvSpPr/>
          <p:nvPr/>
        </p:nvSpPr>
        <p:spPr>
          <a:xfrm>
            <a:off x="7437010" y="3029664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DCDA87-8BB1-4BC4-B4A5-714B1E34B137}"/>
              </a:ext>
            </a:extLst>
          </p:cNvPr>
          <p:cNvSpPr/>
          <p:nvPr/>
        </p:nvSpPr>
        <p:spPr>
          <a:xfrm>
            <a:off x="7913103" y="3029665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BB272-F40B-4173-BF17-ADED5282CB08}"/>
              </a:ext>
            </a:extLst>
          </p:cNvPr>
          <p:cNvSpPr/>
          <p:nvPr/>
        </p:nvSpPr>
        <p:spPr>
          <a:xfrm>
            <a:off x="8389196" y="3029664"/>
            <a:ext cx="346722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C6F8845-5C46-497F-B3B6-1A9E291DD070}"/>
              </a:ext>
            </a:extLst>
          </p:cNvPr>
          <p:cNvSpPr/>
          <p:nvPr/>
        </p:nvSpPr>
        <p:spPr>
          <a:xfrm>
            <a:off x="8869732" y="3031470"/>
            <a:ext cx="346722" cy="362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3FB20AC-DA37-4497-AFCE-DFCDCC84364F}"/>
              </a:ext>
            </a:extLst>
          </p:cNvPr>
          <p:cNvSpPr/>
          <p:nvPr/>
        </p:nvSpPr>
        <p:spPr>
          <a:xfrm>
            <a:off x="9345826" y="3031471"/>
            <a:ext cx="346722" cy="362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09C613-0BB5-42A3-84D3-D4C87C9A57D2}"/>
              </a:ext>
            </a:extLst>
          </p:cNvPr>
          <p:cNvSpPr/>
          <p:nvPr/>
        </p:nvSpPr>
        <p:spPr>
          <a:xfrm>
            <a:off x="9821918" y="3031473"/>
            <a:ext cx="346722" cy="362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D562835-0504-4B4E-BFCC-8F33CA8999C1}"/>
              </a:ext>
            </a:extLst>
          </p:cNvPr>
          <p:cNvSpPr/>
          <p:nvPr/>
        </p:nvSpPr>
        <p:spPr>
          <a:xfrm>
            <a:off x="10281853" y="3031473"/>
            <a:ext cx="362880" cy="362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00CD5BD-6E0E-4087-8976-0A881BB94138}"/>
              </a:ext>
            </a:extLst>
          </p:cNvPr>
          <p:cNvSpPr/>
          <p:nvPr/>
        </p:nvSpPr>
        <p:spPr>
          <a:xfrm>
            <a:off x="10774104" y="3031473"/>
            <a:ext cx="346722" cy="373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58BC32-3405-4BD0-A7AD-B6F5972C196F}"/>
              </a:ext>
            </a:extLst>
          </p:cNvPr>
          <p:cNvSpPr/>
          <p:nvPr/>
        </p:nvSpPr>
        <p:spPr>
          <a:xfrm>
            <a:off x="11250196" y="3031470"/>
            <a:ext cx="346722" cy="381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C81F32B-D765-4B35-941D-A3BCE690A909}"/>
              </a:ext>
            </a:extLst>
          </p:cNvPr>
          <p:cNvSpPr/>
          <p:nvPr/>
        </p:nvSpPr>
        <p:spPr>
          <a:xfrm>
            <a:off x="6484824" y="3735355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9B8A738-8CD8-491F-95C3-CA535CB359FC}"/>
              </a:ext>
            </a:extLst>
          </p:cNvPr>
          <p:cNvSpPr/>
          <p:nvPr/>
        </p:nvSpPr>
        <p:spPr>
          <a:xfrm>
            <a:off x="6960918" y="3735355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795C7E0-95D6-4F04-B846-21066D90A3CF}"/>
              </a:ext>
            </a:extLst>
          </p:cNvPr>
          <p:cNvSpPr/>
          <p:nvPr/>
        </p:nvSpPr>
        <p:spPr>
          <a:xfrm>
            <a:off x="7437010" y="3735355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117DFF-CAEF-4D95-9940-2CCC61D3D6CA}"/>
              </a:ext>
            </a:extLst>
          </p:cNvPr>
          <p:cNvSpPr/>
          <p:nvPr/>
        </p:nvSpPr>
        <p:spPr>
          <a:xfrm>
            <a:off x="7913103" y="3735356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043341F-8849-48E5-B829-DA2109E62F41}"/>
              </a:ext>
            </a:extLst>
          </p:cNvPr>
          <p:cNvSpPr/>
          <p:nvPr/>
        </p:nvSpPr>
        <p:spPr>
          <a:xfrm>
            <a:off x="8389196" y="3735355"/>
            <a:ext cx="34672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9D351D1-9E4C-4932-8475-4576A6556632}"/>
              </a:ext>
            </a:extLst>
          </p:cNvPr>
          <p:cNvSpPr/>
          <p:nvPr/>
        </p:nvSpPr>
        <p:spPr>
          <a:xfrm>
            <a:off x="8869732" y="3737161"/>
            <a:ext cx="346722" cy="36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2306D8E-DAB4-4532-8B2A-0F57BDDA41F5}"/>
              </a:ext>
            </a:extLst>
          </p:cNvPr>
          <p:cNvSpPr/>
          <p:nvPr/>
        </p:nvSpPr>
        <p:spPr>
          <a:xfrm>
            <a:off x="9345826" y="3737162"/>
            <a:ext cx="346722" cy="362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4653D43-034C-4B86-9BA6-920C9F3DB5DA}"/>
              </a:ext>
            </a:extLst>
          </p:cNvPr>
          <p:cNvSpPr/>
          <p:nvPr/>
        </p:nvSpPr>
        <p:spPr>
          <a:xfrm>
            <a:off x="9821918" y="3737164"/>
            <a:ext cx="346722" cy="362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373F6C-A760-4EEE-A20E-715B164524DF}"/>
              </a:ext>
            </a:extLst>
          </p:cNvPr>
          <p:cNvSpPr/>
          <p:nvPr/>
        </p:nvSpPr>
        <p:spPr>
          <a:xfrm>
            <a:off x="10281853" y="3737164"/>
            <a:ext cx="362880" cy="362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2B2712D-3AED-497C-8A97-964F423E7D82}"/>
              </a:ext>
            </a:extLst>
          </p:cNvPr>
          <p:cNvSpPr/>
          <p:nvPr/>
        </p:nvSpPr>
        <p:spPr>
          <a:xfrm>
            <a:off x="10774104" y="3737164"/>
            <a:ext cx="346722" cy="37373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DEFC84F-11A5-4640-B6F6-2AB0FFF57CC8}"/>
              </a:ext>
            </a:extLst>
          </p:cNvPr>
          <p:cNvSpPr/>
          <p:nvPr/>
        </p:nvSpPr>
        <p:spPr>
          <a:xfrm>
            <a:off x="11250196" y="3737161"/>
            <a:ext cx="346722" cy="381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EA4501B-9123-4726-A95F-A4C0F04BF8A3}"/>
              </a:ext>
            </a:extLst>
          </p:cNvPr>
          <p:cNvSpPr/>
          <p:nvPr/>
        </p:nvSpPr>
        <p:spPr>
          <a:xfrm>
            <a:off x="6484824" y="4487424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FE82A8F-2B95-4966-AA77-03A33CE32B1D}"/>
              </a:ext>
            </a:extLst>
          </p:cNvPr>
          <p:cNvSpPr/>
          <p:nvPr/>
        </p:nvSpPr>
        <p:spPr>
          <a:xfrm>
            <a:off x="6960918" y="4487424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C0E8D4C-9286-4EEB-AF4D-7C6ACB2CF040}"/>
              </a:ext>
            </a:extLst>
          </p:cNvPr>
          <p:cNvSpPr/>
          <p:nvPr/>
        </p:nvSpPr>
        <p:spPr>
          <a:xfrm>
            <a:off x="7437010" y="4487424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7F25FDF-BFF0-4430-A7E3-869B5479C7CB}"/>
              </a:ext>
            </a:extLst>
          </p:cNvPr>
          <p:cNvSpPr/>
          <p:nvPr/>
        </p:nvSpPr>
        <p:spPr>
          <a:xfrm>
            <a:off x="7913103" y="4487425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501B049-FA6B-4F80-8EC6-18F8547C48AC}"/>
              </a:ext>
            </a:extLst>
          </p:cNvPr>
          <p:cNvSpPr/>
          <p:nvPr/>
        </p:nvSpPr>
        <p:spPr>
          <a:xfrm>
            <a:off x="8389196" y="4487424"/>
            <a:ext cx="34672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DE0B5D8-ABAF-427E-8950-3D782AE3EB32}"/>
              </a:ext>
            </a:extLst>
          </p:cNvPr>
          <p:cNvSpPr/>
          <p:nvPr/>
        </p:nvSpPr>
        <p:spPr>
          <a:xfrm>
            <a:off x="8869732" y="4489230"/>
            <a:ext cx="346722" cy="36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BCBA267-85CC-42FC-BF41-7F9BDB1426A5}"/>
              </a:ext>
            </a:extLst>
          </p:cNvPr>
          <p:cNvSpPr/>
          <p:nvPr/>
        </p:nvSpPr>
        <p:spPr>
          <a:xfrm>
            <a:off x="9345826" y="4489231"/>
            <a:ext cx="346722" cy="362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73E2E6-6890-428C-A1CC-BE15D661E434}"/>
              </a:ext>
            </a:extLst>
          </p:cNvPr>
          <p:cNvSpPr/>
          <p:nvPr/>
        </p:nvSpPr>
        <p:spPr>
          <a:xfrm>
            <a:off x="9821918" y="4489233"/>
            <a:ext cx="346722" cy="362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EED06DE-E44E-4424-A4A9-C739224CD5CA}"/>
              </a:ext>
            </a:extLst>
          </p:cNvPr>
          <p:cNvSpPr/>
          <p:nvPr/>
        </p:nvSpPr>
        <p:spPr>
          <a:xfrm>
            <a:off x="10281853" y="4489233"/>
            <a:ext cx="362880" cy="362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1C86A09-365E-4229-9407-336B0ADDE57A}"/>
              </a:ext>
            </a:extLst>
          </p:cNvPr>
          <p:cNvSpPr/>
          <p:nvPr/>
        </p:nvSpPr>
        <p:spPr>
          <a:xfrm>
            <a:off x="10774104" y="4489233"/>
            <a:ext cx="346722" cy="373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94651AF-DC09-4980-8848-60C97492F2B1}"/>
              </a:ext>
            </a:extLst>
          </p:cNvPr>
          <p:cNvSpPr/>
          <p:nvPr/>
        </p:nvSpPr>
        <p:spPr>
          <a:xfrm>
            <a:off x="11250196" y="4489230"/>
            <a:ext cx="346722" cy="381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A61EF4F-2FF6-4FDC-B526-69778A74214B}"/>
              </a:ext>
            </a:extLst>
          </p:cNvPr>
          <p:cNvSpPr/>
          <p:nvPr/>
        </p:nvSpPr>
        <p:spPr>
          <a:xfrm>
            <a:off x="6484824" y="5163779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B092233-BF11-4E26-A53A-60BC848682AB}"/>
              </a:ext>
            </a:extLst>
          </p:cNvPr>
          <p:cNvSpPr/>
          <p:nvPr/>
        </p:nvSpPr>
        <p:spPr>
          <a:xfrm>
            <a:off x="6960918" y="5163779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993EF2-DBD9-4F0C-9BE2-5858F89C8F19}"/>
              </a:ext>
            </a:extLst>
          </p:cNvPr>
          <p:cNvSpPr/>
          <p:nvPr/>
        </p:nvSpPr>
        <p:spPr>
          <a:xfrm>
            <a:off x="7437010" y="5163779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480DF3-8C30-496A-8F7C-84081A57E805}"/>
              </a:ext>
            </a:extLst>
          </p:cNvPr>
          <p:cNvSpPr/>
          <p:nvPr/>
        </p:nvSpPr>
        <p:spPr>
          <a:xfrm>
            <a:off x="7913103" y="5163780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1AC5C2E-E205-4EA5-88FD-B2A92E508D80}"/>
              </a:ext>
            </a:extLst>
          </p:cNvPr>
          <p:cNvSpPr/>
          <p:nvPr/>
        </p:nvSpPr>
        <p:spPr>
          <a:xfrm>
            <a:off x="8389196" y="5163779"/>
            <a:ext cx="346722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68DE00C-6D0B-446B-A0CE-BD2CD8C1188A}"/>
              </a:ext>
            </a:extLst>
          </p:cNvPr>
          <p:cNvSpPr/>
          <p:nvPr/>
        </p:nvSpPr>
        <p:spPr>
          <a:xfrm>
            <a:off x="8869732" y="5165585"/>
            <a:ext cx="346722" cy="36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3DB3439-1605-4D05-8005-938AE2775241}"/>
              </a:ext>
            </a:extLst>
          </p:cNvPr>
          <p:cNvSpPr/>
          <p:nvPr/>
        </p:nvSpPr>
        <p:spPr>
          <a:xfrm>
            <a:off x="9345826" y="5165586"/>
            <a:ext cx="346722" cy="362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DE8889C-916B-48AE-BD34-634E4676ADED}"/>
              </a:ext>
            </a:extLst>
          </p:cNvPr>
          <p:cNvSpPr/>
          <p:nvPr/>
        </p:nvSpPr>
        <p:spPr>
          <a:xfrm>
            <a:off x="9821918" y="5165588"/>
            <a:ext cx="346722" cy="362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5D6164B-A45D-4918-B4E1-6A66AAC7798C}"/>
              </a:ext>
            </a:extLst>
          </p:cNvPr>
          <p:cNvSpPr/>
          <p:nvPr/>
        </p:nvSpPr>
        <p:spPr>
          <a:xfrm>
            <a:off x="10281853" y="5165588"/>
            <a:ext cx="362880" cy="362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9CCC4D5-E781-45AD-8E7F-E06962AE0A28}"/>
              </a:ext>
            </a:extLst>
          </p:cNvPr>
          <p:cNvSpPr/>
          <p:nvPr/>
        </p:nvSpPr>
        <p:spPr>
          <a:xfrm>
            <a:off x="10774104" y="5165588"/>
            <a:ext cx="346722" cy="373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E6B3FA3-FAB6-499F-B184-631F9924D7DE}"/>
              </a:ext>
            </a:extLst>
          </p:cNvPr>
          <p:cNvSpPr/>
          <p:nvPr/>
        </p:nvSpPr>
        <p:spPr>
          <a:xfrm>
            <a:off x="11250196" y="5165585"/>
            <a:ext cx="346722" cy="381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9A47CC-470A-4E09-BC89-8E9D3C089E9B}"/>
              </a:ext>
            </a:extLst>
          </p:cNvPr>
          <p:cNvSpPr txBox="1"/>
          <p:nvPr/>
        </p:nvSpPr>
        <p:spPr>
          <a:xfrm>
            <a:off x="3650392" y="16446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기간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800AE6B4-7562-4905-A6AC-319DE3CA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7939"/>
              </p:ext>
            </p:extLst>
          </p:nvPr>
        </p:nvGraphicFramePr>
        <p:xfrm>
          <a:off x="190465" y="3587952"/>
          <a:ext cx="327035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351">
                  <a:extLst>
                    <a:ext uri="{9D8B030D-6E8A-4147-A177-3AD203B41FA5}">
                      <a16:colId xmlns:a16="http://schemas.microsoft.com/office/drawing/2014/main" val="3178236610"/>
                    </a:ext>
                  </a:extLst>
                </a:gridCol>
              </a:tblGrid>
              <a:tr h="30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28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~ 6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일</a:t>
                      </a:r>
                      <a:endParaRPr lang="ko-KR" altLang="en-US" sz="1600" dirty="0">
                        <a:latin typeface="CHANEY Ultra Extended" panose="00000507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950"/>
                  </a:ext>
                </a:extLst>
              </a:tr>
            </a:tbl>
          </a:graphicData>
        </a:graphic>
      </p:graphicFrame>
      <p:graphicFrame>
        <p:nvGraphicFramePr>
          <p:cNvPr id="76" name="표 7">
            <a:extLst>
              <a:ext uri="{FF2B5EF4-FFF2-40B4-BE49-F238E27FC236}">
                <a16:creationId xmlns:a16="http://schemas.microsoft.com/office/drawing/2014/main" id="{80641B66-A67E-4E10-BF91-76BF18FCE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12218"/>
              </p:ext>
            </p:extLst>
          </p:nvPr>
        </p:nvGraphicFramePr>
        <p:xfrm>
          <a:off x="181786" y="2488853"/>
          <a:ext cx="327035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351">
                  <a:extLst>
                    <a:ext uri="{9D8B030D-6E8A-4147-A177-3AD203B41FA5}">
                      <a16:colId xmlns:a16="http://schemas.microsoft.com/office/drawing/2014/main" val="3178236610"/>
                    </a:ext>
                  </a:extLst>
                </a:gridCol>
              </a:tblGrid>
              <a:tr h="30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28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~ 6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일</a:t>
                      </a:r>
                      <a:endParaRPr lang="ko-KR" altLang="en-US" sz="1600" dirty="0">
                        <a:latin typeface="CHANEY Ultra Extended" panose="00000507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950"/>
                  </a:ext>
                </a:extLst>
              </a:tr>
            </a:tbl>
          </a:graphicData>
        </a:graphic>
      </p:graphicFrame>
      <p:graphicFrame>
        <p:nvGraphicFramePr>
          <p:cNvPr id="77" name="표 7">
            <a:extLst>
              <a:ext uri="{FF2B5EF4-FFF2-40B4-BE49-F238E27FC236}">
                <a16:creationId xmlns:a16="http://schemas.microsoft.com/office/drawing/2014/main" id="{0E1F8111-DD7D-4D23-A371-5DE36ACD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28623"/>
              </p:ext>
            </p:extLst>
          </p:nvPr>
        </p:nvGraphicFramePr>
        <p:xfrm>
          <a:off x="195910" y="1714317"/>
          <a:ext cx="327035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351">
                  <a:extLst>
                    <a:ext uri="{9D8B030D-6E8A-4147-A177-3AD203B41FA5}">
                      <a16:colId xmlns:a16="http://schemas.microsoft.com/office/drawing/2014/main" val="3178236610"/>
                    </a:ext>
                  </a:extLst>
                </a:gridCol>
              </a:tblGrid>
              <a:tr h="30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HANEY Ultra Extended" panose="00000507000000000000" pitchFamily="50" charset="0"/>
                        </a:rPr>
                        <a:t>일</a:t>
                      </a:r>
                      <a:endParaRPr lang="ko-KR" altLang="en-US" sz="1600" dirty="0">
                        <a:latin typeface="CHANEY Ultra Extended" panose="00000507000000000000" pitchFamily="50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950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B9777E-0D30-4062-A96D-93A9666FD446}"/>
              </a:ext>
            </a:extLst>
          </p:cNvPr>
          <p:cNvSpPr/>
          <p:nvPr/>
        </p:nvSpPr>
        <p:spPr>
          <a:xfrm>
            <a:off x="6491568" y="2300392"/>
            <a:ext cx="346722" cy="35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8DC49C-D221-4170-8088-1BD2BE7FAC8E}"/>
              </a:ext>
            </a:extLst>
          </p:cNvPr>
          <p:cNvSpPr/>
          <p:nvPr/>
        </p:nvSpPr>
        <p:spPr>
          <a:xfrm>
            <a:off x="6954062" y="2295604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95AC44-8F4C-430D-9593-2D104862E6EC}"/>
              </a:ext>
            </a:extLst>
          </p:cNvPr>
          <p:cNvSpPr/>
          <p:nvPr/>
        </p:nvSpPr>
        <p:spPr>
          <a:xfrm>
            <a:off x="7430843" y="2300595"/>
            <a:ext cx="346722" cy="346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38AAD6D-0956-488C-BC8E-C9C866281981}"/>
              </a:ext>
            </a:extLst>
          </p:cNvPr>
          <p:cNvSpPr/>
          <p:nvPr/>
        </p:nvSpPr>
        <p:spPr>
          <a:xfrm>
            <a:off x="7913103" y="2300596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D5EA58-AD39-4B63-BE19-FADDB18D93BF}"/>
              </a:ext>
            </a:extLst>
          </p:cNvPr>
          <p:cNvSpPr/>
          <p:nvPr/>
        </p:nvSpPr>
        <p:spPr>
          <a:xfrm>
            <a:off x="8401235" y="2300596"/>
            <a:ext cx="346722" cy="354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Part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66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HANEY Ultra Extended" panose="00000507000000000000" pitchFamily="50" charset="0"/>
              </a:rPr>
              <a:t>기능 및 수행 결과</a:t>
            </a:r>
            <a:endParaRPr lang="en-US" altLang="ko-KR" sz="4400" b="1" dirty="0">
              <a:solidFill>
                <a:schemeClr val="bg1"/>
              </a:solidFill>
              <a:latin typeface="CHANEY Ultra Extended" panose="00000507000000000000" pitchFamily="50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3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35B539-A098-4A3E-AAF0-867804BC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8" y="902313"/>
            <a:ext cx="5502442" cy="30740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0CA816-AEA1-4673-B485-8A2FFC244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" y="4397285"/>
            <a:ext cx="5502442" cy="15432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E8FBF-8448-48B6-95A4-7DF5CEC831F4}"/>
              </a:ext>
            </a:extLst>
          </p:cNvPr>
          <p:cNvSpPr/>
          <p:nvPr/>
        </p:nvSpPr>
        <p:spPr>
          <a:xfrm>
            <a:off x="4555221" y="1199625"/>
            <a:ext cx="1128653" cy="31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52147CDE-1242-4924-B6B1-E23DE32496BB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B3012A87-FDA7-4D31-AABB-E461F7793527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895915" y="2248094"/>
            <a:ext cx="4047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이름</a:t>
            </a:r>
            <a:r>
              <a:rPr lang="en-US" altLang="ko-KR" dirty="0">
                <a:latin typeface="CHANEY Ultra Extended" panose="00000507000000000000" pitchFamily="50" charset="0"/>
              </a:rPr>
              <a:t>, </a:t>
            </a:r>
            <a:r>
              <a:rPr lang="ko-KR" altLang="en-US" dirty="0">
                <a:latin typeface="CHANEY Ultra Extended" panose="00000507000000000000" pitchFamily="50" charset="0"/>
              </a:rPr>
              <a:t>소속팀 </a:t>
            </a:r>
            <a:r>
              <a:rPr lang="en-US" altLang="ko-KR" dirty="0">
                <a:latin typeface="CHANEY Ultra Extended" panose="00000507000000000000" pitchFamily="50" charset="0"/>
              </a:rPr>
              <a:t>, </a:t>
            </a:r>
            <a:r>
              <a:rPr lang="ko-KR" altLang="en-US" dirty="0">
                <a:latin typeface="CHANEY Ultra Extended" panose="00000507000000000000" pitchFamily="50" charset="0"/>
              </a:rPr>
              <a:t>포지션 </a:t>
            </a:r>
            <a:r>
              <a:rPr lang="en-US" altLang="ko-KR" dirty="0">
                <a:latin typeface="CHANEY Ultra Extended" panose="00000507000000000000" pitchFamily="50" charset="0"/>
              </a:rPr>
              <a:t>, </a:t>
            </a:r>
            <a:r>
              <a:rPr lang="ko-KR" altLang="en-US" dirty="0">
                <a:latin typeface="CHANEY Ultra Extended" panose="00000507000000000000" pitchFamily="50" charset="0"/>
              </a:rPr>
              <a:t>닉네임 입력 칸의 값을 </a:t>
            </a:r>
            <a:br>
              <a:rPr lang="en-US" altLang="ko-KR" dirty="0">
                <a:latin typeface="CHANEY Ultra Extended" panose="00000507000000000000" pitchFamily="50" charset="0"/>
              </a:rPr>
            </a:br>
            <a:r>
              <a:rPr lang="en-US" altLang="ko-KR" dirty="0">
                <a:latin typeface="CHANEY Ultra Extended" panose="00000507000000000000" pitchFamily="50" charset="0"/>
              </a:rPr>
              <a:t>Data </a:t>
            </a:r>
            <a:r>
              <a:rPr lang="ko-KR" altLang="en-US" dirty="0">
                <a:latin typeface="CHANEY Ultra Extended" panose="00000507000000000000" pitchFamily="50" charset="0"/>
              </a:rPr>
              <a:t>클래스에 저장하고 불러와서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와 연결해</a:t>
            </a:r>
            <a:r>
              <a:rPr lang="en-US" altLang="ko-KR" dirty="0">
                <a:latin typeface="CHANEY Ultra Extended" panose="00000507000000000000" pitchFamily="50" charset="0"/>
              </a:rPr>
              <a:t> </a:t>
            </a:r>
            <a:r>
              <a:rPr lang="ko-KR" altLang="en-US" dirty="0">
                <a:latin typeface="CHANEY Ultra Extended" panose="00000507000000000000" pitchFamily="50" charset="0"/>
              </a:rPr>
              <a:t>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 에 추가 합니다</a:t>
            </a:r>
            <a:r>
              <a:rPr lang="en-US" altLang="ko-KR" dirty="0">
                <a:latin typeface="CHANEY Ultra Extended" panose="00000507000000000000" pitchFamily="50" charset="0"/>
              </a:rPr>
              <a:t>. </a:t>
            </a:r>
            <a:br>
              <a:rPr lang="en-US" altLang="ko-KR" dirty="0">
                <a:latin typeface="CHANEY Ultra Extended" panose="00000507000000000000" pitchFamily="50" charset="0"/>
              </a:rPr>
            </a:br>
            <a:r>
              <a:rPr lang="en-US" altLang="ko-KR" dirty="0">
                <a:latin typeface="CHANEY Ultra Extended" panose="00000507000000000000" pitchFamily="50" charset="0"/>
              </a:rPr>
              <a:t>//</a:t>
            </a:r>
            <a:r>
              <a:rPr lang="ko-KR" altLang="en-US" dirty="0">
                <a:latin typeface="CHANEY Ultra Extended" panose="00000507000000000000" pitchFamily="50" charset="0"/>
              </a:rPr>
              <a:t>파일</a:t>
            </a:r>
            <a:r>
              <a:rPr lang="en-US" altLang="ko-KR" dirty="0">
                <a:latin typeface="CHANEY Ultra Extended" panose="00000507000000000000" pitchFamily="50" charset="0"/>
              </a:rPr>
              <a:t>,</a:t>
            </a:r>
            <a:r>
              <a:rPr lang="ko-KR" altLang="en-US" dirty="0">
                <a:latin typeface="CHANEY Ultra Extended" panose="00000507000000000000" pitchFamily="50" charset="0"/>
              </a:rPr>
              <a:t>데뷔</a:t>
            </a:r>
            <a:r>
              <a:rPr lang="en-US" altLang="ko-KR" dirty="0">
                <a:latin typeface="CHANEY Ultra Extended" panose="00000507000000000000" pitchFamily="50" charset="0"/>
              </a:rPr>
              <a:t>,</a:t>
            </a:r>
            <a:r>
              <a:rPr lang="ko-KR" altLang="en-US" dirty="0">
                <a:latin typeface="CHANEY Ultra Extended" panose="00000507000000000000" pitchFamily="50" charset="0"/>
              </a:rPr>
              <a:t>커리어</a:t>
            </a:r>
            <a:r>
              <a:rPr lang="en-US" altLang="ko-KR" dirty="0">
                <a:latin typeface="CHANEY Ultra Extended" panose="00000507000000000000" pitchFamily="50" charset="0"/>
              </a:rPr>
              <a:t>,</a:t>
            </a:r>
            <a:r>
              <a:rPr lang="ko-KR" altLang="en-US" dirty="0">
                <a:latin typeface="CHANEY Ultra Extended" panose="00000507000000000000" pitchFamily="50" charset="0"/>
              </a:rPr>
              <a:t>번호</a:t>
            </a:r>
            <a:br>
              <a:rPr lang="en-US" altLang="ko-KR" dirty="0">
                <a:latin typeface="CHANEY Ultra Extended" panose="00000507000000000000" pitchFamily="50" charset="0"/>
              </a:rPr>
            </a:br>
            <a:r>
              <a:rPr lang="ko-KR" altLang="en-US" dirty="0">
                <a:latin typeface="CHANEY Ultra Extended" panose="00000507000000000000" pitchFamily="50" charset="0"/>
              </a:rPr>
              <a:t>값은 입력 값이 없어서 </a:t>
            </a:r>
            <a:r>
              <a:rPr lang="en-US" altLang="ko-KR" dirty="0">
                <a:latin typeface="CHANEY Ultra Extended" panose="00000507000000000000" pitchFamily="50" charset="0"/>
              </a:rPr>
              <a:t>null </a:t>
            </a:r>
            <a:r>
              <a:rPr lang="ko-KR" altLang="en-US" dirty="0">
                <a:latin typeface="CHANEY Ultra Extended" panose="00000507000000000000" pitchFamily="50" charset="0"/>
              </a:rPr>
              <a:t>로 입력합니다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r>
              <a:rPr lang="ko-KR" altLang="en-US" dirty="0">
                <a:latin typeface="CHANEY Ultra Extended" panose="00000507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882A4A-5FE5-4519-A757-F65349C2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" y="920349"/>
            <a:ext cx="5502442" cy="305603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189A6-1E4B-4339-9299-FC283435A288}"/>
              </a:ext>
            </a:extLst>
          </p:cNvPr>
          <p:cNvSpPr/>
          <p:nvPr/>
        </p:nvSpPr>
        <p:spPr>
          <a:xfrm>
            <a:off x="1884209" y="989900"/>
            <a:ext cx="1291358" cy="5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1C3E8-E5FC-4170-AD6E-B23B8F341C04}"/>
              </a:ext>
            </a:extLst>
          </p:cNvPr>
          <p:cNvSpPr/>
          <p:nvPr/>
        </p:nvSpPr>
        <p:spPr>
          <a:xfrm>
            <a:off x="7630584" y="2291378"/>
            <a:ext cx="2438573" cy="30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id="{3F4C5C04-E1F0-4EC3-8FC6-0807FE86326C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68742ABE-044B-4BF2-8AEC-9C8737330CDA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7020022" y="2448365"/>
            <a:ext cx="3799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팀 조회 입력 칸의 값을 가져와서 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연결하고</a:t>
            </a:r>
            <a:r>
              <a:rPr lang="en-US" altLang="ko-KR" dirty="0">
                <a:latin typeface="CHANEY Ultra Extended" panose="00000507000000000000" pitchFamily="50" charset="0"/>
              </a:rPr>
              <a:t> </a:t>
            </a:r>
            <a:r>
              <a:rPr lang="ko-KR" altLang="en-US" dirty="0">
                <a:latin typeface="CHANEY Ultra Extended" panose="00000507000000000000" pitchFamily="50" charset="0"/>
              </a:rPr>
              <a:t>조건문 </a:t>
            </a:r>
            <a:r>
              <a:rPr lang="en-US" altLang="ko-KR" dirty="0">
                <a:latin typeface="CHANEY Ultra Extended" panose="00000507000000000000" pitchFamily="50" charset="0"/>
              </a:rPr>
              <a:t>team </a:t>
            </a:r>
            <a:r>
              <a:rPr lang="ko-KR" altLang="en-US" dirty="0">
                <a:latin typeface="CHANEY Ultra Extended" panose="00000507000000000000" pitchFamily="50" charset="0"/>
              </a:rPr>
              <a:t>칼럼에 맞는 데이터를</a:t>
            </a:r>
            <a:r>
              <a:rPr lang="en-US" altLang="ko-KR" dirty="0" err="1">
                <a:latin typeface="CHANEY Ultra Extended" panose="00000507000000000000" pitchFamily="50" charset="0"/>
              </a:rPr>
              <a:t>ArrayList</a:t>
            </a:r>
            <a:r>
              <a:rPr lang="en-US" altLang="ko-KR" dirty="0">
                <a:latin typeface="CHANEY Ultra Extended" panose="00000507000000000000" pitchFamily="50" charset="0"/>
              </a:rPr>
              <a:t>&lt;Data&gt;</a:t>
            </a:r>
            <a:r>
              <a:rPr lang="ko-KR" altLang="en-US" dirty="0">
                <a:latin typeface="CHANEY Ultra Extended" panose="00000507000000000000" pitchFamily="50" charset="0"/>
              </a:rPr>
              <a:t>에 저장하고 출력합니다</a:t>
            </a:r>
            <a:r>
              <a:rPr lang="en-US" altLang="ko-KR" dirty="0">
                <a:latin typeface="CHANEY Ultra Extended" panose="00000507000000000000" pitchFamily="50" charset="0"/>
              </a:rPr>
              <a:t>. </a:t>
            </a:r>
            <a:r>
              <a:rPr lang="ko-KR" altLang="en-US" dirty="0">
                <a:latin typeface="CHANEY Ultra Extended" panose="00000507000000000000" pitchFamily="50" charset="0"/>
              </a:rPr>
              <a:t>출력</a:t>
            </a:r>
            <a:r>
              <a:rPr lang="en-US" altLang="ko-KR" dirty="0">
                <a:latin typeface="CHANEY Ultra Extended" panose="00000507000000000000" pitchFamily="50" charset="0"/>
              </a:rPr>
              <a:t>-for</a:t>
            </a:r>
            <a:r>
              <a:rPr lang="ko-KR" altLang="en-US" dirty="0">
                <a:latin typeface="CHANEY Ultra Extended" panose="00000507000000000000" pitchFamily="50" charset="0"/>
              </a:rPr>
              <a:t>문으로 </a:t>
            </a:r>
            <a:r>
              <a:rPr lang="en-US" altLang="ko-KR" dirty="0">
                <a:latin typeface="CHANEY Ultra Extended" panose="00000507000000000000" pitchFamily="50" charset="0"/>
              </a:rPr>
              <a:t>append </a:t>
            </a:r>
            <a:r>
              <a:rPr lang="ko-KR" altLang="en-US" dirty="0">
                <a:latin typeface="CHANEY Ultra Extended" panose="00000507000000000000" pitchFamily="50" charset="0"/>
              </a:rPr>
              <a:t>사용했습니다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6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A85BB1-F33C-4F38-9927-968F5A5EC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5" y="920349"/>
            <a:ext cx="5502442" cy="30560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1D5525-21E2-402A-92CE-C1D7A26B4E61}"/>
              </a:ext>
            </a:extLst>
          </p:cNvPr>
          <p:cNvSpPr/>
          <p:nvPr/>
        </p:nvSpPr>
        <p:spPr>
          <a:xfrm>
            <a:off x="4413156" y="989900"/>
            <a:ext cx="1291358" cy="460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9C0D3-F64C-4375-B3B2-580F9C7D90CF}"/>
              </a:ext>
            </a:extLst>
          </p:cNvPr>
          <p:cNvSpPr/>
          <p:nvPr/>
        </p:nvSpPr>
        <p:spPr>
          <a:xfrm>
            <a:off x="7684046" y="2452744"/>
            <a:ext cx="2815417" cy="37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id="{6C32D432-1D68-4C35-B054-286A73619A57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6E1BAEA3-9AD9-47ED-B876-A658C0D89E87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928833" y="2614411"/>
            <a:ext cx="3719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포지션 조회 입력 칸의 값을 가져와서 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연결하고</a:t>
            </a:r>
            <a:r>
              <a:rPr lang="en-US" altLang="ko-KR" dirty="0">
                <a:latin typeface="CHANEY Ultra Extended" panose="00000507000000000000" pitchFamily="50" charset="0"/>
              </a:rPr>
              <a:t> </a:t>
            </a:r>
            <a:r>
              <a:rPr lang="ko-KR" altLang="en-US" dirty="0">
                <a:latin typeface="CHANEY Ultra Extended" panose="00000507000000000000" pitchFamily="50" charset="0"/>
              </a:rPr>
              <a:t>조건문 </a:t>
            </a:r>
            <a:r>
              <a:rPr lang="en-US" altLang="ko-KR" dirty="0">
                <a:latin typeface="CHANEY Ultra Extended" panose="00000507000000000000" pitchFamily="50" charset="0"/>
              </a:rPr>
              <a:t>position </a:t>
            </a:r>
            <a:r>
              <a:rPr lang="ko-KR" altLang="en-US" dirty="0">
                <a:latin typeface="CHANEY Ultra Extended" panose="00000507000000000000" pitchFamily="50" charset="0"/>
              </a:rPr>
              <a:t>칼럼에 맞는 데이터를 </a:t>
            </a:r>
            <a:r>
              <a:rPr lang="en-US" altLang="ko-KR" dirty="0" err="1">
                <a:latin typeface="CHANEY Ultra Extended" panose="00000507000000000000" pitchFamily="50" charset="0"/>
              </a:rPr>
              <a:t>ArrayList</a:t>
            </a:r>
            <a:r>
              <a:rPr lang="en-US" altLang="ko-KR" dirty="0">
                <a:latin typeface="CHANEY Ultra Extended" panose="00000507000000000000" pitchFamily="50" charset="0"/>
              </a:rPr>
              <a:t>&lt;Data&gt;</a:t>
            </a:r>
            <a:r>
              <a:rPr lang="ko-KR" altLang="en-US" dirty="0">
                <a:latin typeface="CHANEY Ultra Extended" panose="00000507000000000000" pitchFamily="50" charset="0"/>
              </a:rPr>
              <a:t>에 저장하고 출력합니다</a:t>
            </a:r>
            <a:r>
              <a:rPr lang="en-US" altLang="ko-KR" dirty="0">
                <a:latin typeface="CHANEY Ultra Extended" panose="00000507000000000000" pitchFamily="50" charset="0"/>
              </a:rPr>
              <a:t>. </a:t>
            </a:r>
            <a:r>
              <a:rPr lang="ko-KR" altLang="en-US" dirty="0">
                <a:latin typeface="CHANEY Ultra Extended" panose="00000507000000000000" pitchFamily="50" charset="0"/>
              </a:rPr>
              <a:t>출력</a:t>
            </a:r>
            <a:r>
              <a:rPr lang="en-US" altLang="ko-KR" dirty="0">
                <a:latin typeface="CHANEY Ultra Extended" panose="00000507000000000000" pitchFamily="50" charset="0"/>
              </a:rPr>
              <a:t>-for</a:t>
            </a:r>
            <a:r>
              <a:rPr lang="ko-KR" altLang="en-US" dirty="0">
                <a:latin typeface="CHANEY Ultra Extended" panose="00000507000000000000" pitchFamily="50" charset="0"/>
              </a:rPr>
              <a:t>문으로 </a:t>
            </a:r>
            <a:r>
              <a:rPr lang="en-US" altLang="ko-KR" dirty="0">
                <a:latin typeface="CHANEY Ultra Extended" panose="00000507000000000000" pitchFamily="50" charset="0"/>
              </a:rPr>
              <a:t>append </a:t>
            </a:r>
            <a:r>
              <a:rPr lang="ko-KR" altLang="en-US" dirty="0">
                <a:latin typeface="CHANEY Ultra Extended" panose="00000507000000000000" pitchFamily="50" charset="0"/>
              </a:rPr>
              <a:t>사용했습니다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0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8F7B3F-CB20-451C-9810-10C1002DA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6" y="911085"/>
            <a:ext cx="5502442" cy="30638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9B81-0BA1-4B7B-AFC9-504CCDD4A3C8}"/>
              </a:ext>
            </a:extLst>
          </p:cNvPr>
          <p:cNvSpPr/>
          <p:nvPr/>
        </p:nvSpPr>
        <p:spPr>
          <a:xfrm>
            <a:off x="981512" y="1543574"/>
            <a:ext cx="637563" cy="461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CED69-31A1-41C6-BB72-D7847C23E366}"/>
              </a:ext>
            </a:extLst>
          </p:cNvPr>
          <p:cNvSpPr/>
          <p:nvPr/>
        </p:nvSpPr>
        <p:spPr>
          <a:xfrm>
            <a:off x="1065948" y="2241676"/>
            <a:ext cx="1291358" cy="521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A9E3747-4DE9-4DA7-96B3-2C0EAB0F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" y="4337078"/>
            <a:ext cx="5502442" cy="1933845"/>
          </a:xfrm>
          <a:prstGeom prst="rect">
            <a:avLst/>
          </a:prstGeom>
        </p:spPr>
      </p:pic>
      <p:sp>
        <p:nvSpPr>
          <p:cNvPr id="19" name="Freeform 32">
            <a:extLst>
              <a:ext uri="{FF2B5EF4-FFF2-40B4-BE49-F238E27FC236}">
                <a16:creationId xmlns:a16="http://schemas.microsoft.com/office/drawing/2014/main" id="{C7C6413A-C54E-4EDC-815A-E4C2D5EDF513}"/>
              </a:ext>
            </a:extLst>
          </p:cNvPr>
          <p:cNvSpPr/>
          <p:nvPr/>
        </p:nvSpPr>
        <p:spPr>
          <a:xfrm>
            <a:off x="6586973" y="767949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3134873D-3A5E-4400-BC1C-D5A5243D8EF0}"/>
              </a:ext>
            </a:extLst>
          </p:cNvPr>
          <p:cNvSpPr txBox="1"/>
          <p:nvPr/>
        </p:nvSpPr>
        <p:spPr>
          <a:xfrm>
            <a:off x="7248563" y="848149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7013569" y="2241674"/>
            <a:ext cx="369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이름</a:t>
            </a:r>
            <a:r>
              <a:rPr lang="en-US" altLang="ko-KR" dirty="0">
                <a:latin typeface="CHANEY Ultra Extended" panose="00000507000000000000" pitchFamily="50" charset="0"/>
              </a:rPr>
              <a:t>, </a:t>
            </a:r>
            <a:r>
              <a:rPr lang="ko-KR" altLang="en-US" dirty="0">
                <a:latin typeface="CHANEY Ultra Extended" panose="00000507000000000000" pitchFamily="50" charset="0"/>
              </a:rPr>
              <a:t>포지션 입력 값을 가져와서 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에 연결하고 이름 조건의 포지션 값을 변경합니다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r>
              <a:rPr lang="ko-KR" altLang="en-US" dirty="0">
                <a:latin typeface="CHANEY Ultra Extended" panose="00000507000000000000" pitchFamily="50" charset="0"/>
              </a:rPr>
              <a:t> </a:t>
            </a:r>
            <a:br>
              <a:rPr lang="en-US" altLang="ko-KR" dirty="0">
                <a:latin typeface="CHANEY Ultra Extended" panose="00000507000000000000" pitchFamily="50" charset="0"/>
              </a:rPr>
            </a:br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6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0F75D-710E-4027-84D8-93F4F720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" y="907006"/>
            <a:ext cx="5502442" cy="306381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CED69-31A1-41C6-BB72-D7847C23E366}"/>
              </a:ext>
            </a:extLst>
          </p:cNvPr>
          <p:cNvSpPr/>
          <p:nvPr/>
        </p:nvSpPr>
        <p:spPr>
          <a:xfrm>
            <a:off x="3184648" y="1042114"/>
            <a:ext cx="1291358" cy="521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9B81-0BA1-4B7B-AFC9-504CCDD4A3C8}"/>
              </a:ext>
            </a:extLst>
          </p:cNvPr>
          <p:cNvSpPr/>
          <p:nvPr/>
        </p:nvSpPr>
        <p:spPr>
          <a:xfrm>
            <a:off x="2538004" y="2346457"/>
            <a:ext cx="1186708" cy="489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E88A48-9154-47B5-B9D4-013CD765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7" y="4433039"/>
            <a:ext cx="5502442" cy="1955117"/>
          </a:xfrm>
          <a:prstGeom prst="rect">
            <a:avLst/>
          </a:prstGeom>
        </p:spPr>
      </p:pic>
      <p:sp>
        <p:nvSpPr>
          <p:cNvPr id="17" name="Freeform 32">
            <a:extLst>
              <a:ext uri="{FF2B5EF4-FFF2-40B4-BE49-F238E27FC236}">
                <a16:creationId xmlns:a16="http://schemas.microsoft.com/office/drawing/2014/main" id="{8D70D9CA-7680-444D-BE95-2C0347D033F6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68B51286-075A-43BA-988D-08ADA93510EE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7388504" y="2708221"/>
            <a:ext cx="290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이름</a:t>
            </a:r>
            <a:r>
              <a:rPr lang="en-US" altLang="ko-KR" dirty="0">
                <a:latin typeface="CHANEY Ultra Extended" panose="00000507000000000000" pitchFamily="50" charset="0"/>
              </a:rPr>
              <a:t>, </a:t>
            </a:r>
            <a:r>
              <a:rPr lang="ko-KR" altLang="en-US" dirty="0">
                <a:latin typeface="CHANEY Ultra Extended" panose="00000507000000000000" pitchFamily="50" charset="0"/>
              </a:rPr>
              <a:t>소속 팀 입력 값을 가져와서 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에 연결하고 이름 조건의 소속팀 값을 변경합니다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HANEY Ultra Extended" panose="00000507000000000000" pitchFamily="50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HANEY Ultra Extended" panose="00000507000000000000" pitchFamily="50" charset="0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HANEY Ultra Extended" panose="00000507000000000000" pitchFamily="50" charset="0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HANEY Ultra Extended" panose="00000507000000000000" pitchFamily="50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CHANEY Ultra Extended" panose="00000507000000000000" pitchFamily="50" charset="0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2694778" cy="646331"/>
            <a:chOff x="7207341" y="1706133"/>
            <a:chExt cx="269477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580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프로젝트 개요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2794165" cy="646331"/>
            <a:chOff x="7207341" y="1706133"/>
            <a:chExt cx="2794165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7200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949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팀 구성 및 역할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3113162" cy="646331"/>
            <a:chOff x="7207341" y="1706133"/>
            <a:chExt cx="311316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수행 절차  및 방법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3113162" cy="646331"/>
            <a:chOff x="7207341" y="1706133"/>
            <a:chExt cx="3113162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728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기능  및 수행 결과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304261"/>
            <a:ext cx="2744471" cy="646331"/>
            <a:chOff x="7207341" y="1706133"/>
            <a:chExt cx="2744471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CHANEY Ultra Extended" panose="00000507000000000000" pitchFamily="50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1899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  <a:latin typeface="CHANEY Ultra Extended" panose="00000507000000000000" pitchFamily="50" charset="0"/>
                </a:rPr>
                <a:t>자체 평가 의견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354CF9-A1B0-4A64-A931-2AA78026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" y="911085"/>
            <a:ext cx="5502442" cy="306381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CED69-31A1-41C6-BB72-D7847C23E366}"/>
              </a:ext>
            </a:extLst>
          </p:cNvPr>
          <p:cNvSpPr/>
          <p:nvPr/>
        </p:nvSpPr>
        <p:spPr>
          <a:xfrm>
            <a:off x="4705341" y="1486467"/>
            <a:ext cx="1221448" cy="54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C92CF6-4E39-4D1E-9FA7-D10F94C09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" y="4026377"/>
            <a:ext cx="5502442" cy="13436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EEA132-D8F2-4B47-BE02-8715D6395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" y="5370048"/>
            <a:ext cx="5502441" cy="1395150"/>
          </a:xfrm>
          <a:prstGeom prst="rect">
            <a:avLst/>
          </a:prstGeom>
        </p:spPr>
      </p:pic>
      <p:sp>
        <p:nvSpPr>
          <p:cNvPr id="19" name="Freeform 32">
            <a:extLst>
              <a:ext uri="{FF2B5EF4-FFF2-40B4-BE49-F238E27FC236}">
                <a16:creationId xmlns:a16="http://schemas.microsoft.com/office/drawing/2014/main" id="{9841ED0B-EFD6-44EC-91AA-1E07938BD990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EB7AC600-C8D8-4AB2-B795-D9638EFDE868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755595" y="2727296"/>
            <a:ext cx="417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이름 입력 값을 가져와서 선수관리 </a:t>
            </a:r>
            <a:r>
              <a:rPr lang="en-US" altLang="ko-KR" dirty="0">
                <a:latin typeface="CHANEY Ultra Extended" panose="00000507000000000000" pitchFamily="50" charset="0"/>
              </a:rPr>
              <a:t>DB</a:t>
            </a:r>
            <a:r>
              <a:rPr lang="ko-KR" altLang="en-US" dirty="0">
                <a:latin typeface="CHANEY Ultra Extended" panose="00000507000000000000" pitchFamily="50" charset="0"/>
              </a:rPr>
              <a:t>에 연결하고 이름 조건의 데이터를 삭제합니다</a:t>
            </a:r>
            <a:r>
              <a:rPr lang="en-US" altLang="ko-KR" dirty="0">
                <a:latin typeface="CHANEY Ultra Extended" panose="00000507000000000000" pitchFamily="50" charset="0"/>
              </a:rPr>
              <a:t>.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8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</a:t>
            </a:r>
            <a:r>
              <a:rPr lang="en-US" altLang="ko-KR" sz="3600" dirty="0">
                <a:latin typeface="CHANEY Ultra Extended" panose="00000507000000000000" pitchFamily="50" charset="0"/>
              </a:rPr>
              <a:t>GUI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1F37AF-EB64-43A4-AD7A-9C64215D2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8" y="912569"/>
            <a:ext cx="5502442" cy="30638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CED69-31A1-41C6-BB72-D7847C23E366}"/>
              </a:ext>
            </a:extLst>
          </p:cNvPr>
          <p:cNvSpPr/>
          <p:nvPr/>
        </p:nvSpPr>
        <p:spPr>
          <a:xfrm>
            <a:off x="4563611" y="1782534"/>
            <a:ext cx="1115736" cy="28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6A12B1-4C96-446B-B184-62092997E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" y="4622319"/>
            <a:ext cx="5502441" cy="1581371"/>
          </a:xfrm>
          <a:prstGeom prst="rect">
            <a:avLst/>
          </a:prstGeom>
        </p:spPr>
      </p:pic>
      <p:sp>
        <p:nvSpPr>
          <p:cNvPr id="16" name="Freeform 32">
            <a:extLst>
              <a:ext uri="{FF2B5EF4-FFF2-40B4-BE49-F238E27FC236}">
                <a16:creationId xmlns:a16="http://schemas.microsoft.com/office/drawing/2014/main" id="{C08FEA4A-70C1-4704-B031-FBB1E01BB1FC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C9442DC7-4C10-4FD5-924C-88AB97BD7AAE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7191179" y="2610778"/>
            <a:ext cx="3456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HANEY Ultra Extended" panose="00000507000000000000" pitchFamily="50" charset="0"/>
              </a:rPr>
              <a:t>선수관리 </a:t>
            </a:r>
            <a:r>
              <a:rPr lang="en-US" altLang="ko-KR" sz="1600" dirty="0">
                <a:latin typeface="CHANEY Ultra Extended" panose="00000507000000000000" pitchFamily="50" charset="0"/>
              </a:rPr>
              <a:t>DB</a:t>
            </a:r>
            <a:r>
              <a:rPr lang="ko-KR" altLang="en-US" sz="1600" dirty="0">
                <a:latin typeface="CHANEY Ultra Extended" panose="00000507000000000000" pitchFamily="50" charset="0"/>
              </a:rPr>
              <a:t>에 연결 </a:t>
            </a:r>
            <a:r>
              <a:rPr lang="en-US" altLang="ko-KR" sz="1600" dirty="0" err="1">
                <a:latin typeface="CHANEY Ultra Extended" panose="00000507000000000000" pitchFamily="50" charset="0"/>
              </a:rPr>
              <a:t>ArrayList</a:t>
            </a:r>
            <a:r>
              <a:rPr lang="en-US" altLang="ko-KR" sz="1600" dirty="0">
                <a:latin typeface="CHANEY Ultra Extended" panose="00000507000000000000" pitchFamily="50" charset="0"/>
              </a:rPr>
              <a:t>&lt;Data&gt;</a:t>
            </a:r>
            <a:r>
              <a:rPr lang="ko-KR" altLang="en-US" sz="1600" dirty="0">
                <a:latin typeface="CHANEY Ultra Extended" panose="00000507000000000000" pitchFamily="50" charset="0"/>
              </a:rPr>
              <a:t>에 저장하고 출력합니다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  </a:t>
            </a:r>
            <a:r>
              <a:rPr lang="ko-KR" altLang="en-US" sz="1600" dirty="0">
                <a:latin typeface="CHANEY Ultra Extended" panose="00000507000000000000" pitchFamily="50" charset="0"/>
              </a:rPr>
              <a:t>출력</a:t>
            </a:r>
            <a:r>
              <a:rPr lang="en-US" altLang="ko-KR" sz="1600" dirty="0">
                <a:latin typeface="CHANEY Ultra Extended" panose="00000507000000000000" pitchFamily="50" charset="0"/>
              </a:rPr>
              <a:t>-for</a:t>
            </a:r>
            <a:r>
              <a:rPr lang="ko-KR" altLang="en-US" sz="1600" dirty="0">
                <a:latin typeface="CHANEY Ultra Extended" panose="00000507000000000000" pitchFamily="50" charset="0"/>
              </a:rPr>
              <a:t>문으로 </a:t>
            </a:r>
            <a:r>
              <a:rPr lang="en-US" altLang="ko-KR" sz="1600" dirty="0">
                <a:latin typeface="CHANEY Ultra Extended" panose="00000507000000000000" pitchFamily="50" charset="0"/>
              </a:rPr>
              <a:t>append </a:t>
            </a:r>
            <a:r>
              <a:rPr lang="ko-KR" altLang="en-US" sz="1600" dirty="0">
                <a:latin typeface="CHANEY Ultra Extended" panose="00000507000000000000" pitchFamily="50" charset="0"/>
              </a:rPr>
              <a:t>사용했습니다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  <a:r>
              <a:rPr lang="ko-KR" altLang="en-US" sz="1600" dirty="0">
                <a:latin typeface="CHANEY Ultra Extended" panose="00000507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2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21618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HANEY Ultra Extended" panose="00000507000000000000" pitchFamily="50" charset="0"/>
              </a:rPr>
              <a:t>main</a:t>
            </a:r>
            <a:endParaRPr lang="ko-KR" altLang="en-US" sz="3600" dirty="0">
              <a:latin typeface="CHANEY Ultra Extended" panose="00000507000000000000" pitchFamily="50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FE2AF6-F7D7-4C9B-B28E-1AC8836B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5" y="1139238"/>
            <a:ext cx="4492295" cy="4579523"/>
          </a:xfrm>
          <a:prstGeom prst="rect">
            <a:avLst/>
          </a:prstGeom>
        </p:spPr>
      </p:pic>
      <p:sp>
        <p:nvSpPr>
          <p:cNvPr id="15" name="Freeform 32">
            <a:extLst>
              <a:ext uri="{FF2B5EF4-FFF2-40B4-BE49-F238E27FC236}">
                <a16:creationId xmlns:a16="http://schemas.microsoft.com/office/drawing/2014/main" id="{F1B378C2-AE89-4D73-AFD8-FA4B6994B7CC}"/>
              </a:ext>
            </a:extLst>
          </p:cNvPr>
          <p:cNvSpPr/>
          <p:nvPr/>
        </p:nvSpPr>
        <p:spPr>
          <a:xfrm>
            <a:off x="6529589" y="1119425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E8B14953-62D1-4C58-800B-05980E71E126}"/>
              </a:ext>
            </a:extLst>
          </p:cNvPr>
          <p:cNvSpPr txBox="1"/>
          <p:nvPr/>
        </p:nvSpPr>
        <p:spPr>
          <a:xfrm>
            <a:off x="7191179" y="1199625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919988" y="2776144"/>
            <a:ext cx="3999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헤더</a:t>
            </a:r>
            <a:r>
              <a:rPr lang="en-US" altLang="ko-KR" sz="1600" dirty="0">
                <a:latin typeface="CHANEY Ultra Extended" panose="00000507000000000000" pitchFamily="50" charset="0"/>
              </a:rPr>
              <a:t>- </a:t>
            </a:r>
            <a:r>
              <a:rPr lang="ko-KR" altLang="en-US" sz="1600" dirty="0">
                <a:latin typeface="CHANEY Ultra Extended" panose="00000507000000000000" pitchFamily="50" charset="0"/>
              </a:rPr>
              <a:t>로고</a:t>
            </a:r>
            <a:r>
              <a:rPr lang="en-US" altLang="ko-KR" sz="1600" dirty="0">
                <a:latin typeface="CHANEY Ultra Extended" panose="00000507000000000000" pitchFamily="50" charset="0"/>
              </a:rPr>
              <a:t>-&gt; </a:t>
            </a:r>
            <a:r>
              <a:rPr lang="ko-KR" altLang="en-US" sz="1600" dirty="0">
                <a:latin typeface="CHANEY Ultra Extended" panose="00000507000000000000" pitchFamily="50" charset="0"/>
              </a:rPr>
              <a:t>선수 목록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600" dirty="0">
                <a:latin typeface="CHANEY Ultra Extended" panose="00000507000000000000" pitchFamily="50" charset="0"/>
              </a:rPr>
              <a:t>-&gt; </a:t>
            </a:r>
            <a:r>
              <a:rPr lang="ko-KR" altLang="en-US" sz="1600" dirty="0">
                <a:latin typeface="CHANEY Ultra Extended" panose="00000507000000000000" pitchFamily="50" charset="0"/>
              </a:rPr>
              <a:t>게시판목록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선수관리 </a:t>
            </a:r>
            <a:r>
              <a:rPr lang="en-US" altLang="ko-KR" sz="1600" dirty="0">
                <a:latin typeface="CHANEY Ultra Extended" panose="00000507000000000000" pitchFamily="50" charset="0"/>
              </a:rPr>
              <a:t>DB</a:t>
            </a:r>
            <a:r>
              <a:rPr lang="ko-KR" altLang="en-US" sz="1600" dirty="0">
                <a:latin typeface="CHANEY Ultra Extended" panose="00000507000000000000" pitchFamily="50" charset="0"/>
              </a:rPr>
              <a:t>를 연동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r>
              <a:rPr lang="ko-KR" altLang="en-US" sz="1600" dirty="0">
                <a:latin typeface="CHANEY Ultra Extended" panose="00000507000000000000" pitchFamily="50" charset="0"/>
              </a:rPr>
              <a:t>사진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이름 </a:t>
            </a:r>
            <a:r>
              <a:rPr lang="en-US" altLang="ko-KR" sz="1600" dirty="0">
                <a:latin typeface="CHANEY Ultra Extended" panose="00000507000000000000" pitchFamily="50" charset="0"/>
              </a:rPr>
              <a:t>,</a:t>
            </a:r>
            <a:r>
              <a:rPr lang="ko-KR" altLang="en-US" sz="1600" dirty="0">
                <a:latin typeface="CHANEY Ultra Extended" panose="00000507000000000000" pitchFamily="50" charset="0"/>
              </a:rPr>
              <a:t>팀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포지션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닉네임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상세 정보</a:t>
            </a:r>
            <a:r>
              <a:rPr lang="en-US" altLang="ko-KR" sz="1600" dirty="0">
                <a:latin typeface="CHANEY Ultra Extended" panose="00000507000000000000" pitchFamily="50" charset="0"/>
              </a:rPr>
              <a:t>(</a:t>
            </a:r>
            <a:r>
              <a:rPr lang="ko-KR" altLang="en-US" sz="16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600" dirty="0">
                <a:latin typeface="CHANEY Ultra Extended" panose="00000507000000000000" pitchFamily="50" charset="0"/>
              </a:rPr>
              <a:t>)</a:t>
            </a:r>
            <a:br>
              <a:rPr lang="en-US" altLang="ko-KR" sz="1600" dirty="0">
                <a:latin typeface="CHANEY Ultra Extended" panose="00000507000000000000" pitchFamily="50" charset="0"/>
              </a:rPr>
            </a:br>
            <a:r>
              <a:rPr lang="ko-KR" altLang="en-US" sz="1600" dirty="0">
                <a:latin typeface="CHANEY Ultra Extended" panose="00000507000000000000" pitchFamily="50" charset="0"/>
              </a:rPr>
              <a:t>출력이 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 </a:t>
            </a:r>
            <a:endParaRPr lang="ko-KR" altLang="en-US" sz="1600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8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21618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HANEY Ultra Extended" panose="00000507000000000000" pitchFamily="50" charset="0"/>
              </a:rPr>
              <a:t>player</a:t>
            </a:r>
            <a:endParaRPr lang="ko-KR" altLang="en-US" sz="3600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7120CC-A52D-40F5-82C8-9B5A3332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987786"/>
            <a:ext cx="5010851" cy="5085270"/>
          </a:xfrm>
          <a:prstGeom prst="rect">
            <a:avLst/>
          </a:prstGeom>
        </p:spPr>
      </p:pic>
      <p:sp>
        <p:nvSpPr>
          <p:cNvPr id="16" name="Freeform 32">
            <a:extLst>
              <a:ext uri="{FF2B5EF4-FFF2-40B4-BE49-F238E27FC236}">
                <a16:creationId xmlns:a16="http://schemas.microsoft.com/office/drawing/2014/main" id="{E06CEFD9-7847-4849-8DF3-11DEACC60762}"/>
              </a:ext>
            </a:extLst>
          </p:cNvPr>
          <p:cNvSpPr/>
          <p:nvPr/>
        </p:nvSpPr>
        <p:spPr>
          <a:xfrm>
            <a:off x="7144138" y="1260947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49606E56-559A-4B18-96FA-19819FDDE0DB}"/>
              </a:ext>
            </a:extLst>
          </p:cNvPr>
          <p:cNvSpPr txBox="1"/>
          <p:nvPr/>
        </p:nvSpPr>
        <p:spPr>
          <a:xfrm>
            <a:off x="7805728" y="1341147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7328182" y="2877173"/>
            <a:ext cx="4255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HANEY Ultra Extended" panose="00000507000000000000" pitchFamily="50" charset="0"/>
              </a:rPr>
              <a:t>상세정보</a:t>
            </a:r>
            <a:r>
              <a:rPr lang="en-US" altLang="ko-KR" sz="1600" dirty="0">
                <a:latin typeface="CHANEY Ultra Extended" panose="00000507000000000000" pitchFamily="50" charset="0"/>
              </a:rPr>
              <a:t>(</a:t>
            </a:r>
            <a:r>
              <a:rPr lang="ko-KR" altLang="en-US" sz="16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600" dirty="0">
                <a:latin typeface="CHANEY Ultra Extended" panose="00000507000000000000" pitchFamily="50" charset="0"/>
              </a:rPr>
              <a:t>) </a:t>
            </a:r>
            <a:r>
              <a:rPr lang="ko-KR" altLang="en-US" sz="1600" dirty="0">
                <a:latin typeface="CHANEY Ultra Extended" panose="00000507000000000000" pitchFamily="50" charset="0"/>
              </a:rPr>
              <a:t>클릭 선수관리 </a:t>
            </a:r>
            <a:r>
              <a:rPr lang="en-US" altLang="ko-KR" sz="1600" dirty="0">
                <a:latin typeface="CHANEY Ultra Extended" panose="00000507000000000000" pitchFamily="50" charset="0"/>
              </a:rPr>
              <a:t>DB </a:t>
            </a:r>
            <a:r>
              <a:rPr lang="ko-KR" altLang="en-US" sz="1600" dirty="0">
                <a:latin typeface="CHANEY Ultra Extended" panose="00000507000000000000" pitchFamily="50" charset="0"/>
              </a:rPr>
              <a:t>연결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r>
              <a:rPr lang="ko-KR" altLang="en-US" sz="1600" dirty="0">
                <a:latin typeface="CHANEY Ultra Extended" panose="00000507000000000000" pitchFamily="50" charset="0"/>
              </a:rPr>
              <a:t>선수의 사진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닉네임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이름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팀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포지션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데뷔일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커리어가 출력 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 </a:t>
            </a:r>
          </a:p>
          <a:p>
            <a:r>
              <a:rPr lang="ko-KR" altLang="en-US" sz="1600" dirty="0">
                <a:latin typeface="CHANEY Ultra Extended" panose="00000507000000000000" pitchFamily="50" charset="0"/>
              </a:rPr>
              <a:t>커리어는 </a:t>
            </a:r>
            <a:r>
              <a:rPr lang="en-US" altLang="ko-KR" sz="1600" dirty="0">
                <a:latin typeface="CHANEY Ultra Extended" panose="00000507000000000000" pitchFamily="50" charset="0"/>
              </a:rPr>
              <a:t>split </a:t>
            </a:r>
            <a:r>
              <a:rPr lang="ko-KR" altLang="en-US" sz="1600" dirty="0">
                <a:latin typeface="CHANEY Ultra Extended" panose="00000507000000000000" pitchFamily="50" charset="0"/>
              </a:rPr>
              <a:t>을</a:t>
            </a:r>
            <a:r>
              <a:rPr lang="en-US" altLang="ko-KR" sz="1600" dirty="0">
                <a:latin typeface="CHANEY Ultra Extended" panose="00000507000000000000" pitchFamily="50" charset="0"/>
              </a:rPr>
              <a:t> </a:t>
            </a:r>
            <a:r>
              <a:rPr lang="ko-KR" altLang="en-US" sz="1600" dirty="0">
                <a:latin typeface="CHANEY Ultra Extended" panose="00000507000000000000" pitchFamily="50" charset="0"/>
              </a:rPr>
              <a:t>사용하여</a:t>
            </a:r>
            <a:r>
              <a:rPr lang="en-US" altLang="ko-KR" sz="1600" dirty="0">
                <a:latin typeface="CHANEY Ultra Extended" panose="00000507000000000000" pitchFamily="50" charset="0"/>
              </a:rPr>
              <a:t>( , )</a:t>
            </a:r>
            <a:r>
              <a:rPr lang="ko-KR" altLang="en-US" sz="1600" dirty="0">
                <a:latin typeface="CHANEY Ultra Extended" panose="00000507000000000000" pitchFamily="50" charset="0"/>
              </a:rPr>
              <a:t> 기준으로 잘라 배열로 저장 하여 출력합니다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  <a:r>
              <a:rPr lang="ko-KR" altLang="en-US" sz="1600" dirty="0">
                <a:latin typeface="CHANEY Ultra Extended" panose="00000507000000000000" pitchFamily="50" charset="0"/>
              </a:rPr>
              <a:t> </a:t>
            </a:r>
            <a:br>
              <a:rPr lang="en-US" altLang="ko-KR" sz="1600" dirty="0">
                <a:latin typeface="CHANEY Ultra Extended" panose="00000507000000000000" pitchFamily="50" charset="0"/>
              </a:rPr>
            </a:br>
            <a:r>
              <a:rPr lang="ko-KR" altLang="en-US" sz="1600" dirty="0">
                <a:latin typeface="CHANEY Ultra Extended" panose="00000507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90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278400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CHANEY Ultra Extended" panose="00000507000000000000" pitchFamily="50" charset="0"/>
              </a:rPr>
              <a:t>boardList</a:t>
            </a:r>
            <a:endParaRPr lang="ko-KR" altLang="en-US" sz="2400" spc="-300" dirty="0">
              <a:latin typeface="CHANEY Ultra Extended" panose="00000507000000000000" pitchFamily="50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7B71D2-041E-4780-A7C5-9099180C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7" y="1341147"/>
            <a:ext cx="5934903" cy="4369417"/>
          </a:xfrm>
          <a:prstGeom prst="rect">
            <a:avLst/>
          </a:prstGeom>
        </p:spPr>
      </p:pic>
      <p:sp>
        <p:nvSpPr>
          <p:cNvPr id="17" name="Freeform 32">
            <a:extLst>
              <a:ext uri="{FF2B5EF4-FFF2-40B4-BE49-F238E27FC236}">
                <a16:creationId xmlns:a16="http://schemas.microsoft.com/office/drawing/2014/main" id="{E0577CA2-C3C7-43DB-8D01-0B55858C46EE}"/>
              </a:ext>
            </a:extLst>
          </p:cNvPr>
          <p:cNvSpPr/>
          <p:nvPr/>
        </p:nvSpPr>
        <p:spPr>
          <a:xfrm>
            <a:off x="7144138" y="1260947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7E27B06B-85A2-4147-9093-A71C4661FE0E}"/>
              </a:ext>
            </a:extLst>
          </p:cNvPr>
          <p:cNvSpPr txBox="1"/>
          <p:nvPr/>
        </p:nvSpPr>
        <p:spPr>
          <a:xfrm>
            <a:off x="7805728" y="1341147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9CCD4-F244-4B91-8B78-24BF51A08941}"/>
              </a:ext>
            </a:extLst>
          </p:cNvPr>
          <p:cNvSpPr txBox="1"/>
          <p:nvPr/>
        </p:nvSpPr>
        <p:spPr>
          <a:xfrm>
            <a:off x="7512236" y="2771635"/>
            <a:ext cx="38213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게시판 목록 </a:t>
            </a:r>
            <a:r>
              <a:rPr lang="en-US" altLang="ko-KR" sz="1400" dirty="0">
                <a:latin typeface="CHANEY Ultra Extended" panose="00000507000000000000" pitchFamily="50" charset="0"/>
              </a:rPr>
              <a:t>-&gt; </a:t>
            </a:r>
            <a:r>
              <a:rPr lang="ko-KR" altLang="en-US" sz="14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400" dirty="0"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latin typeface="CHANEY Ultra Extended" panose="00000507000000000000" pitchFamily="50" charset="0"/>
              </a:rPr>
              <a:t>연동 하여 데이터를 가져옵니다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 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게시글의 총 출력 개수를 </a:t>
            </a:r>
            <a:r>
              <a:rPr lang="en-US" altLang="ko-KR" sz="1400" dirty="0">
                <a:latin typeface="CHANEY Ultra Extended" panose="00000507000000000000" pitchFamily="50" charset="0"/>
              </a:rPr>
              <a:t>10</a:t>
            </a:r>
            <a:r>
              <a:rPr lang="ko-KR" altLang="en-US" sz="1400" dirty="0">
                <a:latin typeface="CHANEY Ultra Extended" panose="00000507000000000000" pitchFamily="50" charset="0"/>
              </a:rPr>
              <a:t>개로 지정하고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  <a:endParaRPr lang="en-US" altLang="ko-KR" sz="14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자동으로 다음페이지에 출력 하게 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번호 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제목</a:t>
            </a:r>
            <a:r>
              <a:rPr lang="en-US" altLang="ko-KR" sz="1400" dirty="0">
                <a:latin typeface="CHANEY Ultra Extended" panose="00000507000000000000" pitchFamily="50" charset="0"/>
              </a:rPr>
              <a:t>(</a:t>
            </a:r>
            <a:r>
              <a:rPr lang="ko-KR" altLang="en-US" sz="14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400" dirty="0">
                <a:latin typeface="CHANEY Ultra Extended" panose="00000507000000000000" pitchFamily="50" charset="0"/>
              </a:rPr>
              <a:t>)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포지션</a:t>
            </a:r>
            <a:r>
              <a:rPr lang="en-US" altLang="ko-KR" sz="1400" dirty="0">
                <a:latin typeface="CHANEY Ultra Extended" panose="00000507000000000000" pitchFamily="50" charset="0"/>
              </a:rPr>
              <a:t>(TOP, JG, MID, AD, SUP) , 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작성자 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상세정보</a:t>
            </a:r>
            <a:r>
              <a:rPr lang="en-US" altLang="ko-KR" sz="1400" dirty="0">
                <a:latin typeface="CHANEY Ultra Extended" panose="00000507000000000000" pitchFamily="50" charset="0"/>
              </a:rPr>
              <a:t>(</a:t>
            </a:r>
            <a:r>
              <a:rPr lang="ko-KR" altLang="en-US" sz="14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400" dirty="0">
                <a:latin typeface="CHANEY Ultra Extended" panose="00000507000000000000" pitchFamily="50" charset="0"/>
              </a:rPr>
              <a:t>)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  <a:r>
              <a:rPr lang="en-US" altLang="ko-KR" sz="1400" dirty="0">
                <a:latin typeface="CHANEY Ultra Extended" panose="00000507000000000000" pitchFamily="50" charset="0"/>
              </a:rPr>
              <a:t>, PDF </a:t>
            </a:r>
            <a:r>
              <a:rPr lang="ko-KR" altLang="en-US" sz="1400" dirty="0">
                <a:latin typeface="CHANEY Ultra Extended" panose="00000507000000000000" pitchFamily="50" charset="0"/>
              </a:rPr>
              <a:t>변환</a:t>
            </a:r>
            <a:r>
              <a:rPr lang="en-US" altLang="ko-KR" sz="1400" dirty="0">
                <a:latin typeface="CHANEY Ultra Extended" panose="00000507000000000000" pitchFamily="50" charset="0"/>
              </a:rPr>
              <a:t>(</a:t>
            </a:r>
            <a:r>
              <a:rPr lang="ko-KR" altLang="en-US" sz="14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400" dirty="0">
                <a:latin typeface="CHANEY Ultra Extended" panose="00000507000000000000" pitchFamily="50" charset="0"/>
              </a:rPr>
              <a:t>)  , </a:t>
            </a:r>
            <a:r>
              <a:rPr lang="ko-KR" altLang="en-US" sz="1400" dirty="0">
                <a:latin typeface="CHANEY Ultra Extended" panose="00000507000000000000" pitchFamily="50" charset="0"/>
              </a:rPr>
              <a:t>출력 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23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85187"/>
            <a:ext cx="5734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CHANEY Ultra Extended" panose="00000507000000000000" pitchFamily="50" charset="0"/>
              </a:rPr>
              <a:t>boardWrite</a:t>
            </a:r>
            <a:r>
              <a:rPr lang="en-US" altLang="ko-KR" sz="3200" spc="-300" dirty="0">
                <a:latin typeface="CHANEY Ultra Extended" panose="00000507000000000000" pitchFamily="50" charset="0"/>
              </a:rPr>
              <a:t> </a:t>
            </a:r>
            <a:r>
              <a:rPr lang="ko-KR" altLang="en-US" sz="3200" spc="-300" dirty="0">
                <a:latin typeface="CHANEY Ultra Extended" panose="00000507000000000000" pitchFamily="50" charset="0"/>
              </a:rPr>
              <a:t>소스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1E78F-0965-4C49-B463-5662307C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41147"/>
            <a:ext cx="4581290" cy="4724084"/>
          </a:xfrm>
          <a:prstGeom prst="rect">
            <a:avLst/>
          </a:prstGeom>
        </p:spPr>
      </p:pic>
      <p:sp>
        <p:nvSpPr>
          <p:cNvPr id="14" name="Freeform 32">
            <a:extLst>
              <a:ext uri="{FF2B5EF4-FFF2-40B4-BE49-F238E27FC236}">
                <a16:creationId xmlns:a16="http://schemas.microsoft.com/office/drawing/2014/main" id="{C6508F74-8327-44DD-A9B6-342BF6850B3A}"/>
              </a:ext>
            </a:extLst>
          </p:cNvPr>
          <p:cNvSpPr/>
          <p:nvPr/>
        </p:nvSpPr>
        <p:spPr>
          <a:xfrm>
            <a:off x="7144138" y="1260947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767FCBA2-E7FE-4778-B91D-3CCD993FD440}"/>
              </a:ext>
            </a:extLst>
          </p:cNvPr>
          <p:cNvSpPr txBox="1"/>
          <p:nvPr/>
        </p:nvSpPr>
        <p:spPr>
          <a:xfrm>
            <a:off x="7805728" y="1341147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CD9C0C-6A13-485C-83D5-AD069861FDF2}"/>
              </a:ext>
            </a:extLst>
          </p:cNvPr>
          <p:cNvSpPr txBox="1"/>
          <p:nvPr/>
        </p:nvSpPr>
        <p:spPr>
          <a:xfrm>
            <a:off x="7723675" y="2223644"/>
            <a:ext cx="3464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제목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작성자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비밀번호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비밀번호 확인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포지션 </a:t>
            </a:r>
            <a:r>
              <a:rPr lang="en-US" altLang="ko-KR" sz="1600" dirty="0">
                <a:latin typeface="CHANEY Ultra Extended" panose="00000507000000000000" pitchFamily="50" charset="0"/>
              </a:rPr>
              <a:t>(TOP,JG, MID, AD, SUP)</a:t>
            </a:r>
            <a:r>
              <a:rPr lang="ko-KR" altLang="en-US" sz="1600" dirty="0">
                <a:latin typeface="CHANEY Ultra Extended" panose="00000507000000000000" pitchFamily="50" charset="0"/>
              </a:rPr>
              <a:t> 선수 선택 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내용 입력 </a:t>
            </a:r>
            <a:r>
              <a:rPr lang="en-US" altLang="ko-KR" sz="1600" dirty="0">
                <a:latin typeface="CHANEY Ultra Extended" panose="00000507000000000000" pitchFamily="50" charset="0"/>
              </a:rPr>
              <a:t>, (</a:t>
            </a:r>
            <a:r>
              <a:rPr lang="ko-KR" altLang="en-US" sz="1600" dirty="0">
                <a:latin typeface="CHANEY Ultra Extended" panose="00000507000000000000" pitchFamily="50" charset="0"/>
              </a:rPr>
              <a:t>등록</a:t>
            </a:r>
            <a:r>
              <a:rPr lang="en-US" altLang="ko-KR" sz="1600" dirty="0">
                <a:latin typeface="CHANEY Ultra Extended" panose="00000507000000000000" pitchFamily="50" charset="0"/>
              </a:rPr>
              <a:t>,</a:t>
            </a:r>
            <a:r>
              <a:rPr lang="ko-KR" altLang="en-US" sz="1600" dirty="0">
                <a:latin typeface="CHANEY Ultra Extended" panose="00000507000000000000" pitchFamily="50" charset="0"/>
              </a:rPr>
              <a:t>취소</a:t>
            </a:r>
            <a:r>
              <a:rPr lang="en-US" altLang="ko-KR" sz="1600" dirty="0">
                <a:latin typeface="CHANEY Ultra Extended" panose="00000507000000000000" pitchFamily="50" charset="0"/>
              </a:rPr>
              <a:t>) </a:t>
            </a:r>
            <a:r>
              <a:rPr lang="ko-KR" altLang="en-US" sz="1600" dirty="0">
                <a:latin typeface="CHANEY Ultra Extended" panose="00000507000000000000" pitchFamily="50" charset="0"/>
              </a:rPr>
              <a:t>버튼이 출력 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선택 할 선수의 정보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포지션 별로 선수는 선수관리</a:t>
            </a:r>
            <a:r>
              <a:rPr lang="en-US" altLang="ko-KR" sz="1600" dirty="0">
                <a:latin typeface="CHANEY Ultra Extended" panose="00000507000000000000" pitchFamily="50" charset="0"/>
              </a:rPr>
              <a:t>DB</a:t>
            </a:r>
            <a:r>
              <a:rPr lang="ko-KR" altLang="en-US" sz="1600" dirty="0">
                <a:latin typeface="CHANEY Ultra Extended" panose="00000507000000000000" pitchFamily="50" charset="0"/>
              </a:rPr>
              <a:t>에서 포지션 조건 으로 가져와서 </a:t>
            </a:r>
            <a:r>
              <a:rPr lang="en-US" altLang="ko-KR" sz="1600" dirty="0">
                <a:latin typeface="CHANEY Ultra Extended" panose="00000507000000000000" pitchFamily="50" charset="0"/>
              </a:rPr>
              <a:t>5</a:t>
            </a:r>
            <a:r>
              <a:rPr lang="ko-KR" altLang="en-US" sz="1600" dirty="0">
                <a:latin typeface="CHANEY Ultra Extended" panose="00000507000000000000" pitchFamily="50" charset="0"/>
              </a:rPr>
              <a:t>개로 나뉘어 지며</a:t>
            </a:r>
            <a:r>
              <a:rPr lang="en-US" altLang="ko-KR" sz="1600" dirty="0">
                <a:latin typeface="CHANEY Ultra Extended" panose="00000507000000000000" pitchFamily="50" charset="0"/>
              </a:rPr>
              <a:t> </a:t>
            </a:r>
            <a:r>
              <a:rPr lang="ko-KR" altLang="en-US" sz="1600" dirty="0">
                <a:latin typeface="CHANEY Ultra Extended" panose="00000507000000000000" pitchFamily="50" charset="0"/>
              </a:rPr>
              <a:t>선택할 수 있으며</a:t>
            </a:r>
            <a:r>
              <a:rPr lang="en-US" altLang="ko-KR" sz="1600" dirty="0">
                <a:latin typeface="CHANEY Ultra Extended" panose="00000507000000000000" pitchFamily="50" charset="0"/>
              </a:rPr>
              <a:t> </a:t>
            </a:r>
            <a:r>
              <a:rPr lang="ko-KR" altLang="en-US" sz="1600" dirty="0">
                <a:latin typeface="CHANEY Ultra Extended" panose="00000507000000000000" pitchFamily="50" charset="0"/>
              </a:rPr>
              <a:t>선수관리 </a:t>
            </a:r>
            <a:r>
              <a:rPr lang="en-US" altLang="ko-KR" sz="1600" dirty="0">
                <a:latin typeface="CHANEY Ultra Extended" panose="00000507000000000000" pitchFamily="50" charset="0"/>
              </a:rPr>
              <a:t>DB </a:t>
            </a:r>
            <a:r>
              <a:rPr lang="ko-KR" altLang="en-US" sz="1600" dirty="0">
                <a:latin typeface="CHANEY Ultra Extended" panose="00000507000000000000" pitchFamily="50" charset="0"/>
              </a:rPr>
              <a:t>에 있는 데이터만 표시 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  <a:r>
              <a:rPr lang="ko-KR" altLang="en-US" sz="1600" dirty="0">
                <a:latin typeface="CHANEY Ultra Extended" panose="00000507000000000000" pitchFamily="50" charset="0"/>
              </a:rPr>
              <a:t> 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pPr algn="just"/>
            <a:endParaRPr lang="en-US" altLang="ko-KR" sz="1600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9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86206"/>
            <a:ext cx="681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HANEY Ultra Extended" panose="00000507000000000000" pitchFamily="50" charset="0"/>
              </a:rPr>
              <a:t>boardWrite</a:t>
            </a:r>
            <a:r>
              <a:rPr lang="en-US" altLang="ko-KR" sz="3200" b="1" dirty="0">
                <a:latin typeface="CHANEY Ultra Extended" panose="00000507000000000000" pitchFamily="50" charset="0"/>
              </a:rPr>
              <a:t> </a:t>
            </a:r>
            <a:r>
              <a:rPr lang="ko-KR" altLang="en-US" sz="3200" spc="-300" dirty="0">
                <a:latin typeface="CHANEY Ultra Extended" panose="00000507000000000000" pitchFamily="50" charset="0"/>
              </a:rPr>
              <a:t>쿼리</a:t>
            </a:r>
            <a:r>
              <a:rPr lang="en-US" altLang="ko-KR" sz="3200" spc="-300" dirty="0">
                <a:latin typeface="CHANEY Ultra Extended" panose="00000507000000000000" pitchFamily="50" charset="0"/>
              </a:rPr>
              <a:t>/</a:t>
            </a:r>
            <a:r>
              <a:rPr lang="ko-KR" altLang="en-US" sz="3200" spc="-300" dirty="0">
                <a:latin typeface="CHANEY Ultra Extended" panose="00000507000000000000" pitchFamily="50" charset="0"/>
              </a:rPr>
              <a:t>변수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6265211" y="912572"/>
            <a:ext cx="5502442" cy="557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JSP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543715" y="4399241"/>
            <a:ext cx="538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CHANEY Ultra Extended" panose="00000507000000000000" pitchFamily="50" charset="0"/>
              </a:rPr>
              <a:t>boardWrite</a:t>
            </a:r>
            <a:endParaRPr lang="ko-KR" altLang="en-US" sz="2400" b="1" dirty="0">
              <a:latin typeface="CHANEY Ultra Extended" panose="00000507000000000000" pitchFamily="50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B27263-85BB-48E4-8470-615A38F6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" y="912572"/>
            <a:ext cx="2752766" cy="3160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ED1770-A36D-4E20-9685-3456CFE8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11" y="912571"/>
            <a:ext cx="5502442" cy="5574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13F33-E110-40EE-9240-7BCA33B7DE94}"/>
              </a:ext>
            </a:extLst>
          </p:cNvPr>
          <p:cNvSpPr txBox="1"/>
          <p:nvPr/>
        </p:nvSpPr>
        <p:spPr>
          <a:xfrm>
            <a:off x="537117" y="4917605"/>
            <a:ext cx="5291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선수관리 </a:t>
            </a:r>
            <a:r>
              <a:rPr lang="en-US" altLang="ko-KR" sz="1400" dirty="0"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latin typeface="CHANEY Ultra Extended" panose="00000507000000000000" pitchFamily="50" charset="0"/>
              </a:rPr>
              <a:t>에서 포지션 조건으로 데이터를 가져오기 위해 </a:t>
            </a:r>
            <a:endParaRPr lang="en-US" altLang="ko-KR" sz="14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쿼리문을 </a:t>
            </a:r>
            <a:r>
              <a:rPr lang="en-US" altLang="ko-KR" sz="1400" dirty="0">
                <a:latin typeface="CHANEY Ultra Extended" panose="00000507000000000000" pitchFamily="50" charset="0"/>
              </a:rPr>
              <a:t>5</a:t>
            </a:r>
            <a:r>
              <a:rPr lang="ko-KR" altLang="en-US" sz="1400" dirty="0">
                <a:latin typeface="CHANEY Ultra Extended" panose="00000507000000000000" pitchFamily="50" charset="0"/>
              </a:rPr>
              <a:t>개를 사용했습니다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변수</a:t>
            </a:r>
            <a:r>
              <a:rPr lang="en-US" altLang="ko-KR" sz="1400" dirty="0">
                <a:latin typeface="CHANEY Ultra Extended" panose="00000507000000000000" pitchFamily="50" charset="0"/>
              </a:rPr>
              <a:t>-</a:t>
            </a:r>
            <a:r>
              <a:rPr lang="ko-KR" altLang="en-US" sz="1400" dirty="0">
                <a:latin typeface="CHANEY Ultra Extended" panose="00000507000000000000" pitchFamily="50" charset="0"/>
              </a:rPr>
              <a:t>함수</a:t>
            </a:r>
            <a:endParaRPr lang="en-US" altLang="ko-KR" sz="14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제목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작성자 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비밀번호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비밀번호확인 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포지션 </a:t>
            </a:r>
            <a:r>
              <a:rPr lang="en-US" altLang="ko-KR" sz="1400" dirty="0">
                <a:latin typeface="CHANEY Ultra Extended" panose="00000507000000000000" pitchFamily="50" charset="0"/>
              </a:rPr>
              <a:t>(TOP, JG , MID , AD , SUP ) </a:t>
            </a:r>
            <a:r>
              <a:rPr lang="ko-KR" altLang="en-US" sz="1400" dirty="0">
                <a:latin typeface="CHANEY Ultra Extended" panose="00000507000000000000" pitchFamily="50" charset="0"/>
              </a:rPr>
              <a:t>선택 </a:t>
            </a:r>
            <a:r>
              <a:rPr lang="en-US" altLang="ko-KR" sz="1400" dirty="0">
                <a:latin typeface="CHANEY Ultra Extended" panose="00000507000000000000" pitchFamily="50" charset="0"/>
              </a:rPr>
              <a:t>or </a:t>
            </a:r>
            <a:r>
              <a:rPr lang="ko-KR" altLang="en-US" sz="1400" dirty="0">
                <a:latin typeface="CHANEY Ultra Extended" panose="00000507000000000000" pitchFamily="50" charset="0"/>
              </a:rPr>
              <a:t>입력이 되어야 하고 비밀번호가 서로 같아야 가능합니다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3495D8-2075-4937-B154-45DFD540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81" y="921834"/>
            <a:ext cx="2645510" cy="31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278400"/>
            <a:ext cx="58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CHANEY Ultra Extended" panose="00000507000000000000" pitchFamily="50" charset="0"/>
              </a:rPr>
              <a:t>processAddboard</a:t>
            </a:r>
            <a:endParaRPr lang="ko-KR" altLang="en-US" sz="2400" spc="-300" dirty="0">
              <a:latin typeface="CHANEY Ultra Extended" panose="00000507000000000000" pitchFamily="50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6265211" y="912572"/>
            <a:ext cx="5502442" cy="557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JSP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530058" y="921834"/>
            <a:ext cx="549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CHANEY Ultra Extended" panose="00000507000000000000" pitchFamily="50" charset="0"/>
              </a:rPr>
              <a:t>processAddboard</a:t>
            </a:r>
            <a:endParaRPr lang="ko-KR" altLang="en-US" sz="2000" b="1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4C9466-F0FF-491D-9A56-6326E87B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10" y="921834"/>
            <a:ext cx="5502443" cy="55654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FBB39-0BC2-4FA5-BB1B-272C245A9EED}"/>
              </a:ext>
            </a:extLst>
          </p:cNvPr>
          <p:cNvSpPr txBox="1"/>
          <p:nvPr/>
        </p:nvSpPr>
        <p:spPr>
          <a:xfrm>
            <a:off x="530058" y="1503713"/>
            <a:ext cx="52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CHANEY Ultra Extended" panose="00000507000000000000" pitchFamily="50" charset="0"/>
              </a:rPr>
              <a:t>게시글 추가  </a:t>
            </a:r>
            <a:r>
              <a:rPr lang="en-US" altLang="ko-KR" sz="1200" dirty="0">
                <a:latin typeface="CHANEY Ultra Extended" panose="00000507000000000000" pitchFamily="50" charset="0"/>
              </a:rPr>
              <a:t>-&gt; </a:t>
            </a:r>
            <a:r>
              <a:rPr lang="ko-KR" altLang="en-US" sz="1200" dirty="0">
                <a:latin typeface="CHANEY Ultra Extended" panose="00000507000000000000" pitchFamily="50" charset="0"/>
              </a:rPr>
              <a:t>작성한 데이터 값을 가져와서</a:t>
            </a:r>
            <a:endParaRPr lang="en-US" altLang="ko-KR" sz="12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200" dirty="0">
                <a:latin typeface="CHANEY Ultra Extended" panose="00000507000000000000" pitchFamily="50" charset="0"/>
              </a:rPr>
              <a:t>번호</a:t>
            </a:r>
            <a:r>
              <a:rPr lang="en-US" altLang="ko-KR" sz="1200" dirty="0">
                <a:latin typeface="CHANEY Ultra Extended" panose="00000507000000000000" pitchFamily="50" charset="0"/>
              </a:rPr>
              <a:t>-</a:t>
            </a:r>
            <a:r>
              <a:rPr lang="ko-KR" altLang="en-US" sz="1200" dirty="0">
                <a:latin typeface="CHANEY Ultra Extended" panose="00000507000000000000" pitchFamily="50" charset="0"/>
              </a:rPr>
              <a:t>자동입력</a:t>
            </a:r>
            <a:r>
              <a:rPr lang="en-US" altLang="ko-KR" sz="1200" dirty="0">
                <a:latin typeface="CHANEY Ultra Extended" panose="00000507000000000000" pitchFamily="50" charset="0"/>
              </a:rPr>
              <a:t>,</a:t>
            </a:r>
            <a:r>
              <a:rPr lang="ko-KR" altLang="en-US" sz="1200" dirty="0">
                <a:latin typeface="CHANEY Ultra Extended" panose="00000507000000000000" pitchFamily="50" charset="0"/>
              </a:rPr>
              <a:t>제목</a:t>
            </a:r>
            <a:r>
              <a:rPr lang="en-US" altLang="ko-KR" sz="1200" dirty="0">
                <a:latin typeface="CHANEY Ultra Extended" panose="00000507000000000000" pitchFamily="50" charset="0"/>
              </a:rPr>
              <a:t>,</a:t>
            </a:r>
            <a:r>
              <a:rPr lang="ko-KR" altLang="en-US" sz="1200" dirty="0">
                <a:latin typeface="CHANEY Ultra Extended" panose="00000507000000000000" pitchFamily="50" charset="0"/>
              </a:rPr>
              <a:t>작성자</a:t>
            </a:r>
            <a:r>
              <a:rPr lang="en-US" altLang="ko-KR" sz="1200" dirty="0">
                <a:latin typeface="CHANEY Ultra Extended" panose="00000507000000000000" pitchFamily="50" charset="0"/>
              </a:rPr>
              <a:t>, </a:t>
            </a:r>
          </a:p>
          <a:p>
            <a:pPr algn="just"/>
            <a:r>
              <a:rPr lang="ko-KR" altLang="en-US" sz="1200" dirty="0">
                <a:latin typeface="CHANEY Ultra Extended" panose="00000507000000000000" pitchFamily="50" charset="0"/>
              </a:rPr>
              <a:t>선택한 선수 </a:t>
            </a:r>
            <a:r>
              <a:rPr lang="en-US" altLang="ko-KR" sz="1200" dirty="0">
                <a:latin typeface="CHANEY Ultra Extended" panose="00000507000000000000" pitchFamily="50" charset="0"/>
              </a:rPr>
              <a:t>(TOP, JG, MID , AD, SUP) , </a:t>
            </a:r>
            <a:r>
              <a:rPr lang="ko-KR" altLang="en-US" sz="1200" dirty="0">
                <a:latin typeface="CHANEY Ultra Extended" panose="00000507000000000000" pitchFamily="50" charset="0"/>
              </a:rPr>
              <a:t>내용 </a:t>
            </a:r>
            <a:r>
              <a:rPr lang="en-US" altLang="ko-KR" sz="1200" dirty="0">
                <a:latin typeface="CHANEY Ultra Extended" panose="00000507000000000000" pitchFamily="50" charset="0"/>
              </a:rPr>
              <a:t>, </a:t>
            </a:r>
            <a:r>
              <a:rPr lang="ko-KR" altLang="en-US" sz="1200" dirty="0">
                <a:latin typeface="CHANEY Ultra Extended" panose="00000507000000000000" pitchFamily="50" charset="0"/>
              </a:rPr>
              <a:t>비밀번호 </a:t>
            </a:r>
            <a:endParaRPr lang="en-US" altLang="ko-KR" sz="12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2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200" dirty="0">
                <a:latin typeface="CHANEY Ultra Extended" panose="00000507000000000000" pitchFamily="50" charset="0"/>
              </a:rPr>
              <a:t>DB</a:t>
            </a:r>
            <a:r>
              <a:rPr lang="ko-KR" altLang="en-US" sz="1200" dirty="0">
                <a:latin typeface="CHANEY Ultra Extended" panose="00000507000000000000" pitchFamily="50" charset="0"/>
              </a:rPr>
              <a:t>를 연동해 저장합니다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7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86206"/>
            <a:ext cx="4725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HANEY Ultra Extended" panose="00000507000000000000" pitchFamily="50" charset="0"/>
              </a:rPr>
              <a:t>boardRead</a:t>
            </a:r>
            <a:r>
              <a:rPr lang="en-US" altLang="ko-KR" sz="3200" b="1" dirty="0">
                <a:latin typeface="CHANEY Ultra Extended" panose="00000507000000000000" pitchFamily="50" charset="0"/>
              </a:rPr>
              <a:t> </a:t>
            </a:r>
            <a:endParaRPr lang="ko-KR" altLang="en-US" sz="3200" spc="-300" dirty="0">
              <a:latin typeface="CHANEY Ultra Extended" panose="00000507000000000000" pitchFamily="50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E2DA83-5238-47CE-B969-66929D1B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2" y="1217174"/>
            <a:ext cx="5990455" cy="3027434"/>
          </a:xfrm>
          <a:prstGeom prst="rect">
            <a:avLst/>
          </a:prstGeom>
        </p:spPr>
      </p:pic>
      <p:sp>
        <p:nvSpPr>
          <p:cNvPr id="18" name="Freeform 32">
            <a:extLst>
              <a:ext uri="{FF2B5EF4-FFF2-40B4-BE49-F238E27FC236}">
                <a16:creationId xmlns:a16="http://schemas.microsoft.com/office/drawing/2014/main" id="{EFD8EEAD-E7E5-4772-B010-EBFB35406725}"/>
              </a:ext>
            </a:extLst>
          </p:cNvPr>
          <p:cNvSpPr/>
          <p:nvPr/>
        </p:nvSpPr>
        <p:spPr>
          <a:xfrm>
            <a:off x="7144138" y="1260947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338CF967-0FE1-45F5-8EC7-016C452CA08C}"/>
              </a:ext>
            </a:extLst>
          </p:cNvPr>
          <p:cNvSpPr txBox="1"/>
          <p:nvPr/>
        </p:nvSpPr>
        <p:spPr>
          <a:xfrm>
            <a:off x="7805728" y="1341147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93D2-897D-412E-8ADC-F868D5E9B89B}"/>
              </a:ext>
            </a:extLst>
          </p:cNvPr>
          <p:cNvSpPr txBox="1"/>
          <p:nvPr/>
        </p:nvSpPr>
        <p:spPr>
          <a:xfrm>
            <a:off x="7714446" y="2601532"/>
            <a:ext cx="3348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HANEY Ultra Extended" panose="00000507000000000000" pitchFamily="50" charset="0"/>
              </a:rPr>
              <a:t>제목 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작성자 </a:t>
            </a:r>
            <a:r>
              <a:rPr lang="en-US" altLang="ko-KR" sz="1400" dirty="0">
                <a:latin typeface="CHANEY Ultra Extended" panose="00000507000000000000" pitchFamily="50" charset="0"/>
              </a:rPr>
              <a:t>,  </a:t>
            </a:r>
            <a:r>
              <a:rPr lang="ko-KR" altLang="en-US" sz="1400" dirty="0">
                <a:latin typeface="CHANEY Ultra Extended" panose="00000507000000000000" pitchFamily="50" charset="0"/>
              </a:rPr>
              <a:t>포지션 별 선택한 선수 정보</a:t>
            </a:r>
            <a:r>
              <a:rPr lang="en-US" altLang="ko-KR" sz="1400" dirty="0">
                <a:latin typeface="CHANEY Ultra Extended" panose="00000507000000000000" pitchFamily="50" charset="0"/>
              </a:rPr>
              <a:t>-</a:t>
            </a:r>
            <a:r>
              <a:rPr lang="ko-KR" altLang="en-US" sz="1400" dirty="0">
                <a:latin typeface="CHANEY Ultra Extended" panose="00000507000000000000" pitchFamily="50" charset="0"/>
              </a:rPr>
              <a:t>사진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이름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소속팀 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닉네임</a:t>
            </a:r>
            <a:r>
              <a:rPr lang="en-US" altLang="ko-KR" sz="1400" dirty="0">
                <a:latin typeface="CHANEY Ultra Extended" panose="00000507000000000000" pitchFamily="50" charset="0"/>
              </a:rPr>
              <a:t> ,</a:t>
            </a:r>
            <a:r>
              <a:rPr lang="ko-KR" altLang="en-US" sz="1400" dirty="0">
                <a:latin typeface="CHANEY Ultra Extended" panose="00000507000000000000" pitchFamily="50" charset="0"/>
              </a:rPr>
              <a:t>수정 할 선수 의 정보</a:t>
            </a:r>
            <a:r>
              <a:rPr lang="en-US" altLang="ko-KR" sz="1400" dirty="0">
                <a:latin typeface="CHANEY Ultra Extended" panose="00000507000000000000" pitchFamily="50" charset="0"/>
              </a:rPr>
              <a:t>(</a:t>
            </a:r>
            <a:r>
              <a:rPr lang="ko-KR" altLang="en-US" sz="1400" dirty="0">
                <a:latin typeface="CHANEY Ultra Extended" panose="00000507000000000000" pitchFamily="50" charset="0"/>
              </a:rPr>
              <a:t>기본값</a:t>
            </a:r>
            <a:r>
              <a:rPr lang="en-US" altLang="ko-KR" sz="1400" dirty="0">
                <a:latin typeface="CHANEY Ultra Extended" panose="00000507000000000000" pitchFamily="50" charset="0"/>
              </a:rPr>
              <a:t>- </a:t>
            </a:r>
            <a:r>
              <a:rPr lang="ko-KR" altLang="en-US" sz="1400" dirty="0">
                <a:latin typeface="CHANEY Ultra Extended" panose="00000507000000000000" pitchFamily="50" charset="0"/>
              </a:rPr>
              <a:t>선택한선수</a:t>
            </a:r>
            <a:r>
              <a:rPr lang="en-US" altLang="ko-KR" sz="1400" dirty="0">
                <a:latin typeface="CHANEY Ultra Extended" panose="00000507000000000000" pitchFamily="50" charset="0"/>
              </a:rPr>
              <a:t>), </a:t>
            </a:r>
            <a:r>
              <a:rPr lang="ko-KR" altLang="en-US" sz="1400" dirty="0">
                <a:latin typeface="CHANEY Ultra Extended" panose="00000507000000000000" pitchFamily="50" charset="0"/>
              </a:rPr>
              <a:t>내용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</a:p>
          <a:p>
            <a:r>
              <a:rPr lang="en-US" altLang="ko-KR" sz="1400" dirty="0">
                <a:latin typeface="CHANEY Ultra Extended" panose="00000507000000000000" pitchFamily="50" charset="0"/>
              </a:rPr>
              <a:t>(</a:t>
            </a:r>
            <a:r>
              <a:rPr lang="ko-KR" altLang="en-US" sz="1400" dirty="0">
                <a:latin typeface="CHANEY Ultra Extended" panose="00000507000000000000" pitchFamily="50" charset="0"/>
              </a:rPr>
              <a:t>수정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삭제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목록</a:t>
            </a:r>
            <a:r>
              <a:rPr lang="en-US" altLang="ko-KR" sz="1400" dirty="0">
                <a:latin typeface="CHANEY Ultra Extended" panose="00000507000000000000" pitchFamily="50" charset="0"/>
              </a:rPr>
              <a:t>)-</a:t>
            </a:r>
            <a:r>
              <a:rPr lang="ko-KR" altLang="en-US" sz="1400" dirty="0">
                <a:latin typeface="CHANEY Ultra Extended" panose="00000507000000000000" pitchFamily="50" charset="0"/>
              </a:rPr>
              <a:t>버튼</a:t>
            </a:r>
            <a:r>
              <a:rPr lang="en-US" altLang="ko-KR" sz="1400" dirty="0">
                <a:latin typeface="CHANEY Ultra Extended" panose="00000507000000000000" pitchFamily="50" charset="0"/>
              </a:rPr>
              <a:t> </a:t>
            </a:r>
            <a:r>
              <a:rPr lang="ko-KR" altLang="en-US" sz="1400" dirty="0">
                <a:latin typeface="CHANEY Ultra Extended" panose="00000507000000000000" pitchFamily="50" charset="0"/>
              </a:rPr>
              <a:t>출력 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  <a:endParaRPr lang="en-US" altLang="ko-KR" sz="1400" dirty="0">
              <a:latin typeface="CHANEY Ultra Extended" panose="00000507000000000000" pitchFamily="50" charset="0"/>
            </a:endParaRPr>
          </a:p>
          <a:p>
            <a:r>
              <a:rPr lang="ko-KR" altLang="en-US" sz="1400" dirty="0">
                <a:latin typeface="CHANEY Ultra Extended" panose="00000507000000000000" pitchFamily="50" charset="0"/>
              </a:rPr>
              <a:t>선택한 선수와 수정 할 선수의 정보는 선수관리 </a:t>
            </a:r>
            <a:r>
              <a:rPr lang="en-US" altLang="ko-KR" sz="1400" dirty="0"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latin typeface="CHANEY Ultra Extended" panose="00000507000000000000" pitchFamily="50" charset="0"/>
              </a:rPr>
              <a:t>연결해 선택한 선수의 데이터를 가져옵니다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1BB196-3835-4103-90CE-3540265F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7" y="4194948"/>
            <a:ext cx="5990455" cy="20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229339"/>
            <a:ext cx="920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CHANEY Ultra Extended" panose="00000507000000000000" pitchFamily="50" charset="0"/>
              </a:rPr>
              <a:t>게시글 </a:t>
            </a:r>
            <a:r>
              <a:rPr lang="en-US" altLang="ko-KR" sz="3200" dirty="0">
                <a:latin typeface="CHANEY Ultra Extended" panose="00000507000000000000" pitchFamily="50" charset="0"/>
              </a:rPr>
              <a:t>search </a:t>
            </a:r>
            <a:r>
              <a:rPr lang="en-US" altLang="ko-KR" sz="3200" dirty="0">
                <a:latin typeface="+mj-lt"/>
              </a:rPr>
              <a:t>&amp; </a:t>
            </a:r>
            <a:r>
              <a:rPr lang="en-US" altLang="ko-KR" sz="3200" dirty="0" err="1">
                <a:latin typeface="CHANEY Ultra Extended" panose="00000507000000000000" pitchFamily="50" charset="0"/>
              </a:rPr>
              <a:t>boardread</a:t>
            </a:r>
            <a:endParaRPr lang="ko-KR" altLang="en-US" sz="3200" dirty="0">
              <a:latin typeface="CHANEY Ultra Extended" panose="00000507000000000000" pitchFamily="50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0A6ABF-EE40-46E9-A811-5406E1D4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4147"/>
            <a:ext cx="4408370" cy="4440238"/>
          </a:xfrm>
          <a:prstGeom prst="rect">
            <a:avLst/>
          </a:prstGeom>
        </p:spPr>
      </p:pic>
      <p:sp>
        <p:nvSpPr>
          <p:cNvPr id="14" name="Freeform 32">
            <a:extLst>
              <a:ext uri="{FF2B5EF4-FFF2-40B4-BE49-F238E27FC236}">
                <a16:creationId xmlns:a16="http://schemas.microsoft.com/office/drawing/2014/main" id="{0AACABC1-FE10-479E-B421-A8653109F653}"/>
              </a:ext>
            </a:extLst>
          </p:cNvPr>
          <p:cNvSpPr/>
          <p:nvPr/>
        </p:nvSpPr>
        <p:spPr>
          <a:xfrm>
            <a:off x="7144138" y="1260947"/>
            <a:ext cx="4623515" cy="453894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D4106694-389D-465A-8CF3-0DB8A8B33874}"/>
              </a:ext>
            </a:extLst>
          </p:cNvPr>
          <p:cNvSpPr txBox="1"/>
          <p:nvPr/>
        </p:nvSpPr>
        <p:spPr>
          <a:xfrm>
            <a:off x="7805728" y="1341147"/>
            <a:ext cx="34569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CDE0E-778A-44D4-A10A-24F890913B10}"/>
              </a:ext>
            </a:extLst>
          </p:cNvPr>
          <p:cNvSpPr txBox="1"/>
          <p:nvPr/>
        </p:nvSpPr>
        <p:spPr>
          <a:xfrm>
            <a:off x="7805727" y="2782669"/>
            <a:ext cx="33602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400" dirty="0">
                <a:latin typeface="CHANEY Ultra Extended" panose="00000507000000000000" pitchFamily="50" charset="0"/>
              </a:rPr>
              <a:t>DB </a:t>
            </a:r>
            <a:r>
              <a:rPr lang="ko-KR" altLang="en-US" sz="1400" dirty="0">
                <a:latin typeface="CHANEY Ultra Extended" panose="00000507000000000000" pitchFamily="50" charset="0"/>
              </a:rPr>
              <a:t>연결</a:t>
            </a:r>
            <a:endParaRPr lang="en-US" altLang="ko-KR" sz="14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데이터를 번호 조건에 맞게 삭제를 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삭제와 동시에 게시판 번호를 자동 정렬 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5729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Part 1 – </a:t>
            </a:r>
            <a:r>
              <a:rPr lang="ko-KR" altLang="en-US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프로젝트 개요</a:t>
            </a:r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HANEY Ultra Extended" panose="00000507000000000000" pitchFamily="50" charset="0"/>
              </a:rPr>
              <a:t>GUI / JSP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90692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CHANEY Ultra Extended" panose="00000507000000000000" pitchFamily="50" charset="0"/>
              </a:rPr>
              <a:t>boardUpdate</a:t>
            </a:r>
            <a:endParaRPr lang="ko-KR" altLang="en-US" sz="3200" dirty="0">
              <a:latin typeface="CHANEY Ultra Extended" panose="00000507000000000000" pitchFamily="50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F5A4EF-AE03-43BB-A29C-4B035214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90" y="1323643"/>
            <a:ext cx="4626379" cy="4703670"/>
          </a:xfrm>
          <a:prstGeom prst="rect">
            <a:avLst/>
          </a:prstGeom>
        </p:spPr>
      </p:pic>
      <p:sp>
        <p:nvSpPr>
          <p:cNvPr id="14" name="Freeform 32">
            <a:extLst>
              <a:ext uri="{FF2B5EF4-FFF2-40B4-BE49-F238E27FC236}">
                <a16:creationId xmlns:a16="http://schemas.microsoft.com/office/drawing/2014/main" id="{884DCAAA-9129-44DF-9B37-D1D4BDB6F009}"/>
              </a:ext>
            </a:extLst>
          </p:cNvPr>
          <p:cNvSpPr/>
          <p:nvPr/>
        </p:nvSpPr>
        <p:spPr>
          <a:xfrm>
            <a:off x="6951010" y="1323643"/>
            <a:ext cx="4330600" cy="443688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5FE7516E-08E0-4D1D-9251-5BFEAD575219}"/>
              </a:ext>
            </a:extLst>
          </p:cNvPr>
          <p:cNvSpPr txBox="1"/>
          <p:nvPr/>
        </p:nvSpPr>
        <p:spPr>
          <a:xfrm>
            <a:off x="7358101" y="1585628"/>
            <a:ext cx="369876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B9E45-95AE-4613-A318-5220D2DCE0AE}"/>
              </a:ext>
            </a:extLst>
          </p:cNvPr>
          <p:cNvSpPr txBox="1"/>
          <p:nvPr/>
        </p:nvSpPr>
        <p:spPr>
          <a:xfrm>
            <a:off x="7059989" y="2866790"/>
            <a:ext cx="3996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600" dirty="0">
                <a:latin typeface="CHANEY Ultra Extended" panose="00000507000000000000" pitchFamily="50" charset="0"/>
              </a:rPr>
              <a:t>DB</a:t>
            </a:r>
            <a:r>
              <a:rPr lang="ko-KR" altLang="en-US" sz="1600" dirty="0">
                <a:latin typeface="CHANEY Ultra Extended" panose="00000507000000000000" pitchFamily="50" charset="0"/>
              </a:rPr>
              <a:t>를 연결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변경할 제목</a:t>
            </a:r>
            <a:r>
              <a:rPr lang="en-US" altLang="ko-KR" sz="1600" dirty="0"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atin typeface="CHANEY Ultra Extended" panose="00000507000000000000" pitchFamily="50" charset="0"/>
              </a:rPr>
              <a:t>포지션</a:t>
            </a:r>
            <a:r>
              <a:rPr lang="en-US" altLang="ko-KR" sz="1600" dirty="0">
                <a:latin typeface="CHANEY Ultra Extended" panose="00000507000000000000" pitchFamily="50" charset="0"/>
              </a:rPr>
              <a:t>(TOP, JG, MID, AD, SUP)-</a:t>
            </a:r>
            <a:r>
              <a:rPr lang="ko-KR" altLang="en-US" sz="1600" dirty="0">
                <a:latin typeface="CHANEY Ultra Extended" panose="00000507000000000000" pitchFamily="50" charset="0"/>
              </a:rPr>
              <a:t>디폴트 값은 입력했던 선수 입니다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내용을 글 번호 조건에 맞게 게시판 </a:t>
            </a:r>
            <a:r>
              <a:rPr lang="en-US" altLang="ko-KR" sz="1600" dirty="0">
                <a:latin typeface="CHANEY Ultra Extended" panose="00000507000000000000" pitchFamily="50" charset="0"/>
              </a:rPr>
              <a:t>DB</a:t>
            </a:r>
            <a:r>
              <a:rPr lang="ko-KR" altLang="en-US" sz="1600" dirty="0">
                <a:latin typeface="CHANEY Ultra Extended" panose="00000507000000000000" pitchFamily="50" charset="0"/>
              </a:rPr>
              <a:t>에 데이터를 변경 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 </a:t>
            </a:r>
            <a:endParaRPr lang="ko-KR" altLang="en-US" sz="1600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0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229339"/>
            <a:ext cx="532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CHANEY Ultra Extended" panose="00000507000000000000" pitchFamily="50" charset="0"/>
              </a:rPr>
              <a:t>boardDelete</a:t>
            </a:r>
            <a:endParaRPr lang="ko-KR" altLang="en-US" sz="3200" dirty="0">
              <a:latin typeface="CHANEY Ultra Extended" panose="00000507000000000000" pitchFamily="50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77042D-7846-4019-9722-D2AFE47E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23643"/>
            <a:ext cx="4472649" cy="4553759"/>
          </a:xfrm>
          <a:prstGeom prst="rect">
            <a:avLst/>
          </a:prstGeom>
        </p:spPr>
      </p:pic>
      <p:sp>
        <p:nvSpPr>
          <p:cNvPr id="14" name="Freeform 32">
            <a:extLst>
              <a:ext uri="{FF2B5EF4-FFF2-40B4-BE49-F238E27FC236}">
                <a16:creationId xmlns:a16="http://schemas.microsoft.com/office/drawing/2014/main" id="{4CABDD36-AFA0-47F4-8A5E-2A0C2D2C0FA3}"/>
              </a:ext>
            </a:extLst>
          </p:cNvPr>
          <p:cNvSpPr/>
          <p:nvPr/>
        </p:nvSpPr>
        <p:spPr>
          <a:xfrm>
            <a:off x="6951010" y="1323643"/>
            <a:ext cx="4330600" cy="443688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814AC6BC-AB5B-42CD-B7A4-BFA2FFD217D6}"/>
              </a:ext>
            </a:extLst>
          </p:cNvPr>
          <p:cNvSpPr txBox="1"/>
          <p:nvPr/>
        </p:nvSpPr>
        <p:spPr>
          <a:xfrm>
            <a:off x="7358101" y="1585628"/>
            <a:ext cx="369876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CDE0E-778A-44D4-A10A-24F890913B10}"/>
              </a:ext>
            </a:extLst>
          </p:cNvPr>
          <p:cNvSpPr txBox="1"/>
          <p:nvPr/>
        </p:nvSpPr>
        <p:spPr>
          <a:xfrm>
            <a:off x="7508381" y="3086678"/>
            <a:ext cx="3174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게시판 </a:t>
            </a:r>
            <a:r>
              <a:rPr lang="en-US" altLang="ko-KR" sz="1600" dirty="0">
                <a:latin typeface="CHANEY Ultra Extended" panose="00000507000000000000" pitchFamily="50" charset="0"/>
              </a:rPr>
              <a:t>DB </a:t>
            </a:r>
            <a:r>
              <a:rPr lang="ko-KR" altLang="en-US" sz="1600" dirty="0">
                <a:latin typeface="CHANEY Ultra Extended" panose="00000507000000000000" pitchFamily="50" charset="0"/>
              </a:rPr>
              <a:t>연결</a:t>
            </a:r>
            <a:endParaRPr lang="en-US" altLang="ko-KR" sz="1600" dirty="0">
              <a:latin typeface="CHANEY Ultra Extended" panose="00000507000000000000" pitchFamily="50" charset="0"/>
            </a:endParaRP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데이터를 번호 조건에 맞게 삭제를 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600" dirty="0">
                <a:latin typeface="CHANEY Ultra Extended" panose="00000507000000000000" pitchFamily="50" charset="0"/>
              </a:rPr>
              <a:t>삭제와 동시에 게시판 번호를 자동 정렬 합니다</a:t>
            </a:r>
            <a:r>
              <a:rPr lang="en-US" altLang="ko-KR" sz="16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endParaRPr lang="ko-KR" altLang="en-US" sz="1600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2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8620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HANEY Ultra Extended" panose="00000507000000000000" pitchFamily="50" charset="0"/>
              </a:rPr>
              <a:t>pdf </a:t>
            </a:r>
            <a:r>
              <a:rPr lang="ko-KR" altLang="en-US" sz="3200" b="1" dirty="0">
                <a:latin typeface="CHANEY Ultra Extended" panose="00000507000000000000" pitchFamily="50" charset="0"/>
              </a:rPr>
              <a:t>소스</a:t>
            </a:r>
            <a:endParaRPr lang="ko-KR" altLang="en-US" sz="3200" spc="-300" dirty="0">
              <a:latin typeface="CHANEY Ultra Extended" panose="00000507000000000000" pitchFamily="50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6265211" y="912572"/>
            <a:ext cx="5502442" cy="557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JSP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424348" y="912570"/>
            <a:ext cx="5502442" cy="306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HANEY Ultra Extended" panose="00000507000000000000" pitchFamily="50" charset="0"/>
              </a:rPr>
              <a:t>GUI </a:t>
            </a:r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530058" y="4053261"/>
            <a:ext cx="538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HANEY Ultra Extended" panose="00000507000000000000" pitchFamily="50" charset="0"/>
              </a:rPr>
              <a:t>pdf</a:t>
            </a:r>
            <a:endParaRPr lang="ko-KR" altLang="en-US" sz="2400" spc="-300" dirty="0">
              <a:latin typeface="CHANEY Ultra Extended" panose="00000507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93D2-897D-412E-8ADC-F868D5E9B89B}"/>
              </a:ext>
            </a:extLst>
          </p:cNvPr>
          <p:cNvSpPr txBox="1"/>
          <p:nvPr/>
        </p:nvSpPr>
        <p:spPr>
          <a:xfrm>
            <a:off x="537117" y="4444167"/>
            <a:ext cx="5291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HANEY Ultra Extended" panose="00000507000000000000" pitchFamily="50" charset="0"/>
              </a:rPr>
              <a:t>프로젝트에 </a:t>
            </a:r>
            <a:r>
              <a:rPr lang="en-US" altLang="ko-KR" sz="1200" dirty="0">
                <a:latin typeface="CHANEY Ultra Extended" panose="00000507000000000000" pitchFamily="50" charset="0"/>
              </a:rPr>
              <a:t>fonts </a:t>
            </a:r>
            <a:r>
              <a:rPr lang="ko-KR" altLang="en-US" sz="1200" dirty="0">
                <a:latin typeface="CHANEY Ultra Extended" panose="00000507000000000000" pitchFamily="50" charset="0"/>
              </a:rPr>
              <a:t>폴더를 생성하여 폰트를 담고 적용시킵니다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  <a:p>
            <a:r>
              <a:rPr lang="ko-KR" altLang="en-US" sz="1200" dirty="0">
                <a:latin typeface="CHANEY Ultra Extended" panose="00000507000000000000" pitchFamily="50" charset="0"/>
              </a:rPr>
              <a:t>테이블을 생성하고 </a:t>
            </a:r>
            <a:r>
              <a:rPr lang="en-US" altLang="ko-KR" sz="1200" dirty="0">
                <a:latin typeface="CHANEY Ultra Extended" panose="00000507000000000000" pitchFamily="50" charset="0"/>
              </a:rPr>
              <a:t>10</a:t>
            </a:r>
            <a:r>
              <a:rPr lang="ko-KR" altLang="en-US" sz="1200" dirty="0">
                <a:latin typeface="CHANEY Ultra Extended" panose="00000507000000000000" pitchFamily="50" charset="0"/>
              </a:rPr>
              <a:t>개의 열</a:t>
            </a:r>
            <a:r>
              <a:rPr lang="en-US" altLang="ko-KR" sz="1200" dirty="0">
                <a:latin typeface="CHANEY Ultra Extended" panose="00000507000000000000" pitchFamily="50" charset="0"/>
              </a:rPr>
              <a:t>, </a:t>
            </a:r>
            <a:r>
              <a:rPr lang="ko-KR" altLang="en-US" sz="1200" dirty="0">
                <a:latin typeface="CHANEY Ultra Extended" panose="00000507000000000000" pitchFamily="50" charset="0"/>
              </a:rPr>
              <a:t>너비는 </a:t>
            </a:r>
            <a:r>
              <a:rPr lang="en-US" altLang="ko-KR" sz="1200" dirty="0">
                <a:latin typeface="CHANEY Ultra Extended" panose="00000507000000000000" pitchFamily="50" charset="0"/>
              </a:rPr>
              <a:t>100</a:t>
            </a:r>
            <a:r>
              <a:rPr lang="ko-KR" altLang="en-US" sz="1200" dirty="0">
                <a:latin typeface="CHANEY Ultra Extended" panose="00000507000000000000" pitchFamily="50" charset="0"/>
              </a:rPr>
              <a:t>으로 설정합니다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  <a:p>
            <a:r>
              <a:rPr lang="ko-KR" altLang="en-US" sz="1200" dirty="0">
                <a:latin typeface="CHANEY Ultra Extended" panose="00000507000000000000" pitchFamily="50" charset="0"/>
              </a:rPr>
              <a:t>여유가 필요한 셀은 </a:t>
            </a:r>
            <a:r>
              <a:rPr lang="en-US" altLang="ko-KR" sz="1200" dirty="0" err="1">
                <a:latin typeface="CHANEY Ultra Extended" panose="00000507000000000000" pitchFamily="50" charset="0"/>
              </a:rPr>
              <a:t>set.colspan</a:t>
            </a:r>
            <a:r>
              <a:rPr lang="en-US" altLang="ko-KR" sz="1200" dirty="0">
                <a:latin typeface="CHANEY Ultra Extended" panose="00000507000000000000" pitchFamily="50" charset="0"/>
              </a:rPr>
              <a:t>(num)</a:t>
            </a:r>
            <a:r>
              <a:rPr lang="ko-KR" altLang="en-US" sz="1200" dirty="0">
                <a:latin typeface="CHANEY Ultra Extended" panose="00000507000000000000" pitchFamily="50" charset="0"/>
              </a:rPr>
              <a:t>으로 좌우 셀을 병합시킵니다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  <a:p>
            <a:r>
              <a:rPr lang="ko-KR" altLang="en-US" sz="1200" dirty="0">
                <a:latin typeface="CHANEY Ultra Extended" panose="00000507000000000000" pitchFamily="50" charset="0"/>
              </a:rPr>
              <a:t>헤더가 될 </a:t>
            </a:r>
            <a:r>
              <a:rPr lang="en-US" altLang="ko-KR" sz="1200" dirty="0">
                <a:latin typeface="CHANEY Ultra Extended" panose="00000507000000000000" pitchFamily="50" charset="0"/>
              </a:rPr>
              <a:t>Cell</a:t>
            </a:r>
            <a:r>
              <a:rPr lang="ko-KR" altLang="en-US" sz="1200" dirty="0">
                <a:latin typeface="CHANEY Ultra Extended" panose="00000507000000000000" pitchFamily="50" charset="0"/>
              </a:rPr>
              <a:t>에 들어갈 텍스트와 폰트를 적용시켜서 테이블에 추가합니다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  <a:p>
            <a:r>
              <a:rPr lang="ko-KR" altLang="en-US" sz="1200" dirty="0">
                <a:latin typeface="CHANEY Ultra Extended" panose="00000507000000000000" pitchFamily="50" charset="0"/>
              </a:rPr>
              <a:t>내용이 될 </a:t>
            </a:r>
            <a:r>
              <a:rPr lang="en-US" altLang="ko-KR" sz="1200" dirty="0">
                <a:latin typeface="CHANEY Ultra Extended" panose="00000507000000000000" pitchFamily="50" charset="0"/>
              </a:rPr>
              <a:t>Cell</a:t>
            </a:r>
            <a:r>
              <a:rPr lang="ko-KR" altLang="en-US" sz="1200" dirty="0">
                <a:latin typeface="CHANEY Ultra Extended" panose="00000507000000000000" pitchFamily="50" charset="0"/>
              </a:rPr>
              <a:t>에 들어갈 정보를 </a:t>
            </a:r>
            <a:r>
              <a:rPr lang="en-US" altLang="ko-KR" sz="1200" dirty="0">
                <a:latin typeface="CHANEY Ultra Extended" panose="00000507000000000000" pitchFamily="50" charset="0"/>
              </a:rPr>
              <a:t>DB</a:t>
            </a:r>
            <a:r>
              <a:rPr lang="ko-KR" altLang="en-US" sz="1200" dirty="0">
                <a:latin typeface="CHANEY Ultra Extended" panose="00000507000000000000" pitchFamily="50" charset="0"/>
              </a:rPr>
              <a:t>에서 가져온 </a:t>
            </a:r>
            <a:r>
              <a:rPr lang="en-US" altLang="ko-KR" sz="1200" dirty="0" err="1">
                <a:latin typeface="CHANEY Ultra Extended" panose="00000507000000000000" pitchFamily="50" charset="0"/>
              </a:rPr>
              <a:t>ResultSet</a:t>
            </a:r>
            <a:r>
              <a:rPr lang="en-US" altLang="ko-KR" sz="1200" dirty="0">
                <a:latin typeface="CHANEY Ultra Extended" panose="00000507000000000000" pitchFamily="50" charset="0"/>
              </a:rPr>
              <a:t> </a:t>
            </a:r>
            <a:r>
              <a:rPr lang="ko-KR" altLang="en-US" sz="1200" dirty="0">
                <a:latin typeface="CHANEY Ultra Extended" panose="00000507000000000000" pitchFamily="50" charset="0"/>
              </a:rPr>
              <a:t>반복문으로 추가합니다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 </a:t>
            </a:r>
            <a:r>
              <a:rPr lang="ko-KR" altLang="en-US" sz="1200" dirty="0" err="1">
                <a:latin typeface="CHANEY Ultra Extended" panose="00000507000000000000" pitchFamily="50" charset="0"/>
              </a:rPr>
              <a:t>삼항연산자를</a:t>
            </a:r>
            <a:r>
              <a:rPr lang="ko-KR" altLang="en-US" sz="1200" dirty="0">
                <a:latin typeface="CHANEY Ultra Extended" panose="00000507000000000000" pitchFamily="50" charset="0"/>
              </a:rPr>
              <a:t> 활용하여 </a:t>
            </a:r>
            <a:r>
              <a:rPr lang="en-US" altLang="ko-KR" sz="1200" dirty="0">
                <a:latin typeface="CHANEY Ultra Extended" panose="00000507000000000000" pitchFamily="50" charset="0"/>
              </a:rPr>
              <a:t>null</a:t>
            </a:r>
            <a:r>
              <a:rPr lang="ko-KR" altLang="en-US" sz="1200" dirty="0">
                <a:latin typeface="CHANEY Ultra Extended" panose="00000507000000000000" pitchFamily="50" charset="0"/>
              </a:rPr>
              <a:t>이면 빈 값</a:t>
            </a:r>
            <a:r>
              <a:rPr lang="en-US" altLang="ko-KR" sz="1200" dirty="0">
                <a:latin typeface="CHANEY Ultra Extended" panose="00000507000000000000" pitchFamily="50" charset="0"/>
              </a:rPr>
              <a:t>, </a:t>
            </a:r>
            <a:r>
              <a:rPr lang="ko-KR" altLang="en-US" sz="1200" dirty="0">
                <a:latin typeface="CHANEY Ultra Extended" panose="00000507000000000000" pitchFamily="50" charset="0"/>
              </a:rPr>
              <a:t>아니면 해당 값을 </a:t>
            </a:r>
            <a:r>
              <a:rPr lang="en-US" altLang="ko-KR" sz="1200" dirty="0">
                <a:latin typeface="CHANEY Ultra Extended" panose="00000507000000000000" pitchFamily="50" charset="0"/>
              </a:rPr>
              <a:t>Cell</a:t>
            </a:r>
            <a:r>
              <a:rPr lang="ko-KR" altLang="en-US" sz="1200" dirty="0">
                <a:latin typeface="CHANEY Ultra Extended" panose="00000507000000000000" pitchFamily="50" charset="0"/>
              </a:rPr>
              <a:t>에 추가합니다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 Board.pdf</a:t>
            </a:r>
            <a:r>
              <a:rPr lang="ko-KR" altLang="en-US" sz="1200" dirty="0">
                <a:latin typeface="CHANEY Ultra Extended" panose="00000507000000000000" pitchFamily="50" charset="0"/>
              </a:rPr>
              <a:t>의 이름으로 쓰여진 </a:t>
            </a:r>
            <a:r>
              <a:rPr lang="en-US" altLang="ko-KR" sz="1200" dirty="0" err="1">
                <a:latin typeface="CHANEY Ultra Extended" panose="00000507000000000000" pitchFamily="50" charset="0"/>
              </a:rPr>
              <a:t>baos</a:t>
            </a:r>
            <a:r>
              <a:rPr lang="ko-KR" altLang="en-US" sz="1200" dirty="0">
                <a:latin typeface="CHANEY Ultra Extended" panose="00000507000000000000" pitchFamily="50" charset="0"/>
              </a:rPr>
              <a:t>의 </a:t>
            </a:r>
            <a:r>
              <a:rPr lang="en-US" altLang="ko-KR" sz="1200" dirty="0">
                <a:latin typeface="CHANEY Ultra Extended" panose="00000507000000000000" pitchFamily="50" charset="0"/>
              </a:rPr>
              <a:t>pdf</a:t>
            </a:r>
            <a:r>
              <a:rPr lang="ko-KR" altLang="en-US" sz="1200" dirty="0">
                <a:latin typeface="CHANEY Ultra Extended" panose="00000507000000000000" pitchFamily="50" charset="0"/>
              </a:rPr>
              <a:t>데이터를 브라우저로 보냅니다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  <a:p>
            <a:r>
              <a:rPr lang="ko-KR" altLang="en-US" sz="1200" dirty="0">
                <a:latin typeface="CHANEY Ultra Extended" panose="00000507000000000000" pitchFamily="50" charset="0"/>
              </a:rPr>
              <a:t>버퍼의 데이터도 비운 후 스트림을 닫습니다</a:t>
            </a:r>
            <a:r>
              <a:rPr lang="en-US" altLang="ko-KR" sz="1200" dirty="0">
                <a:latin typeface="CHANEY Ultra Extended" panose="00000507000000000000" pitchFamily="50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ACB066-4466-4F9C-8A7D-D7DF9807B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7" y="921835"/>
            <a:ext cx="5488787" cy="1778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CC6622-9E01-409F-A3B9-528D5E1B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6" y="2707792"/>
            <a:ext cx="5488787" cy="12765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A2088B-BDE8-4886-8DC9-1BFE9AE57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10" y="921833"/>
            <a:ext cx="5502442" cy="38766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C3E61A-760B-4A1C-A986-27F1374D5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08" y="4877318"/>
            <a:ext cx="550244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4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9632" y="190692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HANEY Ultra Extended" panose="00000507000000000000" pitchFamily="50" charset="0"/>
              </a:rPr>
              <a:t>Pdf </a:t>
            </a:r>
            <a:r>
              <a:rPr lang="ko-KR" altLang="en-US" sz="3200" dirty="0">
                <a:latin typeface="CHANEY Ultra Extended" panose="00000507000000000000" pitchFamily="50" charset="0"/>
              </a:rPr>
              <a:t>구현영상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5432C4-3ED8-4B26-8CE2-B82653C2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0" y="1441998"/>
            <a:ext cx="4380384" cy="4391067"/>
          </a:xfrm>
          <a:prstGeom prst="rect">
            <a:avLst/>
          </a:prstGeom>
        </p:spPr>
      </p:pic>
      <p:sp>
        <p:nvSpPr>
          <p:cNvPr id="13" name="Freeform 32">
            <a:extLst>
              <a:ext uri="{FF2B5EF4-FFF2-40B4-BE49-F238E27FC236}">
                <a16:creationId xmlns:a16="http://schemas.microsoft.com/office/drawing/2014/main" id="{109AB136-0AEF-45F1-AD3F-DF9A01AA66BE}"/>
              </a:ext>
            </a:extLst>
          </p:cNvPr>
          <p:cNvSpPr/>
          <p:nvPr/>
        </p:nvSpPr>
        <p:spPr>
          <a:xfrm>
            <a:off x="7042183" y="1441998"/>
            <a:ext cx="4330600" cy="4436889"/>
          </a:xfrm>
          <a:custGeom>
            <a:avLst/>
            <a:gdLst/>
            <a:ahLst/>
            <a:cxnLst/>
            <a:rect l="l" t="t" r="r" b="b"/>
            <a:pathLst>
              <a:path w="1810812" h="1865279">
                <a:moveTo>
                  <a:pt x="0" y="0"/>
                </a:moveTo>
                <a:lnTo>
                  <a:pt x="1810812" y="0"/>
                </a:lnTo>
                <a:lnTo>
                  <a:pt x="1810812" y="1865279"/>
                </a:lnTo>
                <a:lnTo>
                  <a:pt x="0" y="1865279"/>
                </a:lnTo>
                <a:close/>
              </a:path>
            </a:pathLst>
          </a:custGeom>
          <a:solidFill>
            <a:srgbClr val="F1F1F1"/>
          </a:solidFill>
          <a:ln w="38100" cap="sq">
            <a:solidFill>
              <a:srgbClr val="644C26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3640229-95CC-40ED-AF06-3A92041C9124}"/>
              </a:ext>
            </a:extLst>
          </p:cNvPr>
          <p:cNvSpPr txBox="1"/>
          <p:nvPr/>
        </p:nvSpPr>
        <p:spPr>
          <a:xfrm>
            <a:off x="7358101" y="1585628"/>
            <a:ext cx="369876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B9E45-95AE-4613-A318-5220D2DCE0AE}"/>
              </a:ext>
            </a:extLst>
          </p:cNvPr>
          <p:cNvSpPr txBox="1"/>
          <p:nvPr/>
        </p:nvSpPr>
        <p:spPr>
          <a:xfrm>
            <a:off x="7246890" y="2738346"/>
            <a:ext cx="3921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게시물 목록 중 </a:t>
            </a:r>
            <a:r>
              <a:rPr lang="en-US" altLang="ko-KR" sz="1400" dirty="0" err="1">
                <a:latin typeface="CHANEY Ultra Extended" panose="00000507000000000000" pitchFamily="50" charset="0"/>
              </a:rPr>
              <a:t>pDF</a:t>
            </a:r>
            <a:r>
              <a:rPr lang="ko-KR" altLang="en-US" sz="1400" dirty="0">
                <a:latin typeface="CHANEY Ultra Extended" panose="00000507000000000000" pitchFamily="50" charset="0"/>
              </a:rPr>
              <a:t>로 조회를 할 게시글 클릭합니다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en-US" altLang="ko-KR" sz="1400" dirty="0">
                <a:latin typeface="CHANEY Ultra Extended" panose="00000507000000000000" pitchFamily="50" charset="0"/>
              </a:rPr>
              <a:t>Pdf</a:t>
            </a:r>
            <a:r>
              <a:rPr lang="ko-KR" altLang="en-US" sz="1400" dirty="0">
                <a:latin typeface="CHANEY Ultra Extended" panose="00000507000000000000" pitchFamily="50" charset="0"/>
              </a:rPr>
              <a:t>를 누르면 </a:t>
            </a:r>
            <a:r>
              <a:rPr lang="en-US" altLang="ko-KR" sz="1400" dirty="0" err="1">
                <a:latin typeface="CHANEY Ultra Extended" panose="00000507000000000000" pitchFamily="50" charset="0"/>
              </a:rPr>
              <a:t>boardpdf</a:t>
            </a:r>
            <a:r>
              <a:rPr lang="ko-KR" altLang="en-US" sz="1400" dirty="0">
                <a:latin typeface="CHANEY Ultra Extended" panose="00000507000000000000" pitchFamily="50" charset="0"/>
              </a:rPr>
              <a:t>로 링크됩니다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클릭한 게시글의 번호를 넘겨받아 게시글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와 연동합니다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게시글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에서 얻은 선수의 닉네임으로 선수관리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와 연동합니다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게시글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의 데이터와 선수관리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에서 얻은 이미지 및 데이터를</a:t>
            </a:r>
            <a:r>
              <a:rPr lang="en-US" altLang="ko-KR" sz="1400" dirty="0">
                <a:latin typeface="CHANEY Ultra Extended" panose="00000507000000000000" pitchFamily="50" charset="0"/>
              </a:rPr>
              <a:t> </a:t>
            </a:r>
            <a:r>
              <a:rPr lang="ko-KR" altLang="en-US" sz="1400" dirty="0">
                <a:latin typeface="CHANEY Ultra Extended" panose="00000507000000000000" pitchFamily="50" charset="0"/>
              </a:rPr>
              <a:t>셀에 삽입합니다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r>
              <a:rPr lang="ko-KR" altLang="en-US" sz="1400" dirty="0">
                <a:latin typeface="CHANEY Ultra Extended" panose="00000507000000000000" pitchFamily="50" charset="0"/>
              </a:rPr>
              <a:t>링크된 </a:t>
            </a:r>
            <a:r>
              <a:rPr lang="en-US" altLang="ko-KR" sz="1400" dirty="0" err="1">
                <a:latin typeface="CHANEY Ultra Extended" panose="00000507000000000000" pitchFamily="50" charset="0"/>
              </a:rPr>
              <a:t>BoardpDF</a:t>
            </a:r>
            <a:r>
              <a:rPr lang="ko-KR" altLang="en-US" sz="1400" dirty="0">
                <a:latin typeface="CHANEY Ultra Extended" panose="00000507000000000000" pitchFamily="50" charset="0"/>
              </a:rPr>
              <a:t>에서 </a:t>
            </a:r>
            <a:r>
              <a:rPr lang="en-US" altLang="ko-KR" sz="1400" dirty="0">
                <a:latin typeface="CHANEY Ultra Extended" panose="00000507000000000000" pitchFamily="50" charset="0"/>
              </a:rPr>
              <a:t>pdf</a:t>
            </a:r>
            <a:r>
              <a:rPr lang="ko-KR" altLang="en-US" sz="1400" dirty="0">
                <a:latin typeface="CHANEY Ultra Extended" panose="00000507000000000000" pitchFamily="50" charset="0"/>
              </a:rPr>
              <a:t>를 출력해 줍니다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316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2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8029" y="190497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HANEY Ultra Extended" panose="00000507000000000000" pitchFamily="50" charset="0"/>
              </a:rPr>
              <a:t>DATA</a:t>
            </a:r>
            <a:r>
              <a:rPr lang="ko-KR" altLang="en-US" sz="3200" dirty="0">
                <a:latin typeface="CHANEY Ultra Extended" panose="00000507000000000000" pitchFamily="50" charset="0"/>
              </a:rPr>
              <a:t> </a:t>
            </a:r>
            <a:r>
              <a:rPr lang="en-US" altLang="ko-KR" sz="3200" dirty="0">
                <a:latin typeface="CHANEY Ultra Extended" panose="00000507000000000000" pitchFamily="50" charset="0"/>
              </a:rPr>
              <a:t>BASE   (My SQL)</a:t>
            </a:r>
            <a:endParaRPr lang="ko-KR" altLang="en-US" sz="3200" dirty="0">
              <a:latin typeface="CHANEY Ultra Extended" panose="00000507000000000000" pitchFamily="50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841559" y="920349"/>
            <a:ext cx="2273013" cy="1401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130809" y="2398326"/>
            <a:ext cx="5707651" cy="3844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8CE1BA-09AE-478D-896F-571FC380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94" y="1083420"/>
            <a:ext cx="1908541" cy="106794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89D29D-CA77-4BBF-AF68-CB248BDFC756}"/>
              </a:ext>
            </a:extLst>
          </p:cNvPr>
          <p:cNvSpPr/>
          <p:nvPr/>
        </p:nvSpPr>
        <p:spPr>
          <a:xfrm>
            <a:off x="6085204" y="2398325"/>
            <a:ext cx="5954396" cy="3844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E2B7A-4A62-4645-B26D-C57DD03D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3" y="2561166"/>
            <a:ext cx="5352438" cy="3409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ADBAD-025A-4A20-89AC-FB61A3262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89" y="2561166"/>
            <a:ext cx="5305425" cy="3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3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Part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922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HANEY Ultra Extended" panose="00000507000000000000" pitchFamily="50" charset="0"/>
              </a:rPr>
              <a:t>자체 평가 의견</a:t>
            </a:r>
            <a:endParaRPr lang="en-US" altLang="ko-KR" sz="4400" b="1" dirty="0">
              <a:solidFill>
                <a:schemeClr val="bg1"/>
              </a:solidFill>
              <a:latin typeface="CHANEY Ultra Extended" panose="00000507000000000000" pitchFamily="50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5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67" y="2482934"/>
            <a:ext cx="10854779" cy="1527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Q.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개인 또는 우리 팀이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잘한 부분과 아쉬운 점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A.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잘한 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: Java GUI -&gt; DB &lt;- JSP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연동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게시판 작성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수정할 때 해당 요소에 맞는 상세정보 자동적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    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용</a:t>
            </a: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   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아쉬운 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: CSS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의 이해도 부족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, JSP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의 완성도 부족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/ git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활용하지 않은 점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66" y="1067468"/>
            <a:ext cx="9810663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Q.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사전 기획의 관점에서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프로젝트 결과물에 대한 완성도 평가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(10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점 만점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A. 7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점</a:t>
            </a: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67" y="4399437"/>
            <a:ext cx="9810663" cy="189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Q.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프로젝트 결과물의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추후 개선점이나 보완할 점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등 내용 정리</a:t>
            </a: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이미지 혹은 각 선수 상세정보를 </a:t>
            </a:r>
            <a:r>
              <a:rPr lang="en-US" altLang="ko-KR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jsp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에서도 업로드 할 수 있는 방향으로 개선할 필요가 보임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    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관리자 로그인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/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회원가입 기능 추가 후 </a:t>
            </a:r>
            <a:r>
              <a:rPr lang="en-US" altLang="ko-KR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jsp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에서 선수 정보 관리 기능 개선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     </a:t>
            </a:r>
            <a:r>
              <a:rPr lang="en-US" altLang="ko-KR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jsp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소스의 </a:t>
            </a:r>
            <a:r>
              <a:rPr lang="en-US" altLang="ko-KR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css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부분을 일관성 있게 수정 후 보완 필요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     git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활용하여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file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저장 및 수정 작업의 편의성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보완작업 개선 필요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1641083B-7C8F-4B7D-9617-3C0B85BA55E4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CAB0E1E-D3FF-4165-9F15-97BC56972FB9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DE57-972F-4D11-B5B6-4A8ED6441947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5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C67FF-0F4E-4BAC-934E-CB6772A6BA47}"/>
              </a:ext>
            </a:extLst>
          </p:cNvPr>
          <p:cNvSpPr txBox="1"/>
          <p:nvPr/>
        </p:nvSpPr>
        <p:spPr>
          <a:xfrm>
            <a:off x="1279632" y="190692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CHANEY Ultra Extended" panose="00000507000000000000" pitchFamily="50" charset="0"/>
              </a:rPr>
              <a:t>자체 평가 의견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4823" y="1003368"/>
            <a:ext cx="9810663" cy="485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Q.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프로젝트를 수행하면서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느낀 점이나 경험한 성과</a:t>
            </a: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양홍엽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-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생각보다 시간이 많이 소요되고 에러의 변수가 많아서 배우고 알아가는 계기가 됐습니다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전체 개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발작업을 다 참여 했지만 어려운 부분이 많았고 팀 이기때문에 도움 받아 더 빨리 해결되는 부분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도 많아서 좋았고 시너지가 컸습니다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결과물은 많이 아쉽지만 목표치에 많이 근접했던 것 같아서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다행인 것 같습니다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이철민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-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협업에 있어 소통이 매우 중요하다는 것을 느꼈으며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에러의 이유를 찾아가는 과정과 소스의 이해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도를 더 높일 수 있는 계기가 됨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장원진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-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팀 프로젝트를 처음 겪으면서 스스로 부족하다는 것을 많이 알았습니다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실력적인 부분의 결함도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많이 느껴졌고 협업이기에 소통의 중요성도 느껴졌습니다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팀원의 도움을 받으며 어렵고 힘든 부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분을 해결하는 과정에서 실력적인 부분이 많이 향상 된 것 같습니다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그렇게 만들어진 결과물을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봤을 때 성취감이 좋았습니다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같이 끌고 가준 팀원분들께 감사합니다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HANEY Ultra Extended" panose="00000507000000000000" pitchFamily="50" charset="0"/>
              </a:rPr>
              <a:t>.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1641083B-7C8F-4B7D-9617-3C0B85BA55E4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CAB0E1E-D3FF-4165-9F15-97BC56972FB9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DE57-972F-4D11-B5B6-4A8ED6441947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5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C67FF-0F4E-4BAC-934E-CB6772A6BA47}"/>
              </a:ext>
            </a:extLst>
          </p:cNvPr>
          <p:cNvSpPr txBox="1"/>
          <p:nvPr/>
        </p:nvSpPr>
        <p:spPr>
          <a:xfrm>
            <a:off x="1279632" y="190692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CHANEY Ultra Extended" panose="00000507000000000000" pitchFamily="50" charset="0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2808710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DA0FD-CCE5-45D3-A6DF-9B870E25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1788570" y="2109233"/>
            <a:ext cx="8614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600" dirty="0">
                <a:latin typeface="CHANEY Ultra Extended" panose="00000507000000000000" pitchFamily="50" charset="0"/>
              </a:rPr>
              <a:t>Thank you</a:t>
            </a:r>
            <a:endParaRPr lang="ko-KR" altLang="en-US" sz="6000" b="1" spc="600" dirty="0">
              <a:latin typeface="CHANEY Ultra Extended" panose="00000507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95AA5-91AD-A09E-DDE5-29BD2D76A01D}"/>
              </a:ext>
            </a:extLst>
          </p:cNvPr>
          <p:cNvSpPr txBox="1"/>
          <p:nvPr/>
        </p:nvSpPr>
        <p:spPr>
          <a:xfrm>
            <a:off x="4621076" y="5754357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양홍엽</a:t>
            </a:r>
            <a:r>
              <a:rPr lang="ko-KR" altLang="en-US" sz="2000" dirty="0"/>
              <a:t>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이철민</a:t>
            </a:r>
            <a:r>
              <a:rPr lang="en-US" altLang="ko-KR" sz="2000" dirty="0"/>
              <a:t>, </a:t>
            </a:r>
            <a:r>
              <a:rPr lang="ko-KR" altLang="en-US" sz="2000" dirty="0"/>
              <a:t>장원진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B1192-B22D-4131-BF44-F83F0E381697}"/>
              </a:ext>
            </a:extLst>
          </p:cNvPr>
          <p:cNvSpPr txBox="1"/>
          <p:nvPr/>
        </p:nvSpPr>
        <p:spPr>
          <a:xfrm>
            <a:off x="1788570" y="5169582"/>
            <a:ext cx="482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HANEY Ultra Extended" panose="00000507000000000000" pitchFamily="50" charset="0"/>
              </a:rPr>
              <a:t>Member.</a:t>
            </a:r>
            <a:endParaRPr lang="ko-KR" altLang="en-US" sz="3200" b="1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1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개요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090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26199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424508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주제 </a:t>
            </a:r>
            <a:r>
              <a:rPr lang="en-US" altLang="ko-KR" sz="54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: </a:t>
            </a:r>
            <a:endParaRPr lang="ko-KR" altLang="en-US" sz="5400" b="1" dirty="0">
              <a:solidFill>
                <a:schemeClr val="accent1"/>
              </a:solidFill>
              <a:latin typeface="CHANEY Ultra Extended" panose="00000507000000000000" pitchFamily="50" charset="0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921834"/>
            <a:ext cx="4975303" cy="5311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2435554" y="2883345"/>
            <a:ext cx="36604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CHANEY Ultra Extended" panose="00000507000000000000" pitchFamily="50" charset="0"/>
              </a:rPr>
              <a:t>LoL</a:t>
            </a:r>
            <a:r>
              <a:rPr lang="en-US" altLang="ko-KR" sz="1500" b="1" dirty="0">
                <a:latin typeface="CHANEY Ultra Extended" panose="00000507000000000000" pitchFamily="50" charset="0"/>
              </a:rPr>
              <a:t> E-sports </a:t>
            </a:r>
            <a:r>
              <a:rPr lang="en-US" altLang="ko-KR" sz="1500" dirty="0">
                <a:latin typeface="CHANEY Ultra Extended" panose="00000507000000000000" pitchFamily="50" charset="0"/>
              </a:rPr>
              <a:t>10</a:t>
            </a:r>
            <a:r>
              <a:rPr lang="ko-KR" altLang="en-US" sz="1500" dirty="0">
                <a:latin typeface="CHANEY Ultra Extended" panose="00000507000000000000" pitchFamily="50" charset="0"/>
              </a:rPr>
              <a:t>개의 팀에서 나만의 팀을 포지션 별로 선수를 선택해 공유하기 위해서</a:t>
            </a:r>
            <a:r>
              <a:rPr lang="en-US" altLang="ko-KR" sz="1500" dirty="0">
                <a:latin typeface="CHANEY Ultra Extended" panose="00000507000000000000" pitchFamily="50" charset="0"/>
              </a:rPr>
              <a:t>, </a:t>
            </a:r>
            <a:r>
              <a:rPr lang="ko-KR" altLang="en-US" sz="1500" dirty="0">
                <a:latin typeface="CHANEY Ultra Extended" panose="00000507000000000000" pitchFamily="50" charset="0"/>
              </a:rPr>
              <a:t> </a:t>
            </a:r>
            <a:r>
              <a:rPr lang="en-US" altLang="ko-KR" sz="1500" dirty="0">
                <a:latin typeface="CHANEY Ultra Extended" panose="00000507000000000000" pitchFamily="50" charset="0"/>
              </a:rPr>
              <a:t>GUI – DB - JSP </a:t>
            </a:r>
            <a:r>
              <a:rPr lang="ko-KR" altLang="en-US" sz="1500" dirty="0">
                <a:latin typeface="CHANEY Ultra Extended" panose="00000507000000000000" pitchFamily="50" charset="0"/>
              </a:rPr>
              <a:t>사용하여 커뮤니티를 만들게 되었습니다</a:t>
            </a:r>
            <a:r>
              <a:rPr lang="en-US" altLang="ko-KR" sz="1500" dirty="0">
                <a:latin typeface="CHANEY Ultra Extended" panose="00000507000000000000" pitchFamily="50" charset="0"/>
              </a:rPr>
              <a:t>.</a:t>
            </a:r>
            <a:r>
              <a:rPr lang="ko-KR" altLang="en-US" sz="1500" dirty="0">
                <a:latin typeface="CHANEY Ultra Extended" panose="00000507000000000000" pitchFamily="50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62E61-9FF5-432C-A7D6-9E58EA07076B}"/>
              </a:ext>
            </a:extLst>
          </p:cNvPr>
          <p:cNvSpPr txBox="1"/>
          <p:nvPr/>
        </p:nvSpPr>
        <p:spPr>
          <a:xfrm>
            <a:off x="2462838" y="1716557"/>
            <a:ext cx="363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HANEY Ultra Extended" panose="00000507000000000000" pitchFamily="50" charset="0"/>
              </a:rPr>
              <a:t>E-sports </a:t>
            </a:r>
            <a:r>
              <a:rPr lang="ko-KR" altLang="en-US" sz="2000" dirty="0">
                <a:latin typeface="CHANEY Ultra Extended" panose="00000507000000000000" pitchFamily="50" charset="0"/>
              </a:rPr>
              <a:t>팀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F352D-D12B-47C4-ABDE-C9CC4C30268F}"/>
              </a:ext>
            </a:extLst>
          </p:cNvPr>
          <p:cNvSpPr txBox="1"/>
          <p:nvPr/>
        </p:nvSpPr>
        <p:spPr>
          <a:xfrm>
            <a:off x="537117" y="2875743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선정 배경 </a:t>
            </a:r>
            <a:r>
              <a:rPr lang="en-US" altLang="ko-KR" sz="28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: </a:t>
            </a:r>
            <a:endParaRPr lang="ko-KR" altLang="en-US" sz="2800" b="1" dirty="0">
              <a:solidFill>
                <a:schemeClr val="accent1"/>
              </a:solidFill>
              <a:latin typeface="CHANEY Ultra Extended" panose="00000507000000000000" pitchFamily="50" charset="0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FE8D1-7656-4F64-B25B-51490B39349D}"/>
              </a:ext>
            </a:extLst>
          </p:cNvPr>
          <p:cNvSpPr txBox="1"/>
          <p:nvPr/>
        </p:nvSpPr>
        <p:spPr>
          <a:xfrm>
            <a:off x="438696" y="4247165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주요 기능 </a:t>
            </a:r>
            <a:r>
              <a:rPr lang="en-US" altLang="ko-KR" sz="28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: </a:t>
            </a:r>
            <a:endParaRPr lang="ko-KR" altLang="en-US" sz="2800" b="1" dirty="0">
              <a:solidFill>
                <a:schemeClr val="accent1"/>
              </a:solidFill>
              <a:latin typeface="CHANEY Ultra Extended" panose="00000507000000000000" pitchFamily="50" charset="0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7E8EB-5DB2-4B93-9D60-C35F6EA86077}"/>
              </a:ext>
            </a:extLst>
          </p:cNvPr>
          <p:cNvSpPr txBox="1"/>
          <p:nvPr/>
        </p:nvSpPr>
        <p:spPr>
          <a:xfrm>
            <a:off x="2242827" y="4238949"/>
            <a:ext cx="385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HANEY Ultra Extended" panose="00000507000000000000" pitchFamily="50" charset="0"/>
              </a:rPr>
              <a:t>선수 관리 기능 </a:t>
            </a:r>
            <a:r>
              <a:rPr lang="en-US" altLang="ko-KR" sz="1400" dirty="0">
                <a:latin typeface="CHANEY Ultra Extended" panose="00000507000000000000" pitchFamily="50" charset="0"/>
              </a:rPr>
              <a:t>: GUI</a:t>
            </a:r>
            <a:r>
              <a:rPr lang="ko-KR" altLang="en-US" sz="1400" dirty="0">
                <a:latin typeface="CHANEY Ultra Extended" panose="00000507000000000000" pitchFamily="50" charset="0"/>
              </a:rPr>
              <a:t> 이용해서 관리자가추가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수정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삭제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검색 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목록 기능을 사용하여 </a:t>
            </a:r>
            <a:r>
              <a:rPr lang="en-US" altLang="ko-KR" sz="1400" dirty="0">
                <a:latin typeface="CHANEY Ultra Extended" panose="00000507000000000000" pitchFamily="50" charset="0"/>
              </a:rPr>
              <a:t>JSP</a:t>
            </a:r>
            <a:r>
              <a:rPr lang="ko-KR" altLang="en-US" sz="1400" dirty="0">
                <a:latin typeface="CHANEY Ultra Extended" panose="00000507000000000000" pitchFamily="50" charset="0"/>
              </a:rPr>
              <a:t>에 출력이 되도록 합니다 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</a:p>
          <a:p>
            <a:pPr algn="just"/>
            <a:endParaRPr lang="ko-KR" altLang="en-US" sz="1400" dirty="0">
              <a:latin typeface="CHANEY Ultra Extended" panose="00000507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4B815-DC38-4C88-8E4F-65ED6D3101E9}"/>
              </a:ext>
            </a:extLst>
          </p:cNvPr>
          <p:cNvSpPr txBox="1"/>
          <p:nvPr/>
        </p:nvSpPr>
        <p:spPr>
          <a:xfrm>
            <a:off x="2242827" y="5094430"/>
            <a:ext cx="385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HANEY Ultra Extended" panose="00000507000000000000" pitchFamily="50" charset="0"/>
              </a:rPr>
              <a:t>팀 만들기 기능</a:t>
            </a:r>
            <a:r>
              <a:rPr lang="en-US" altLang="ko-KR" sz="1400" dirty="0">
                <a:latin typeface="CHANEY Ultra Extended" panose="00000507000000000000" pitchFamily="50" charset="0"/>
              </a:rPr>
              <a:t>: 2</a:t>
            </a:r>
            <a:r>
              <a:rPr lang="ko-KR" altLang="en-US" sz="1400" dirty="0">
                <a:latin typeface="CHANEY Ultra Extended" panose="00000507000000000000" pitchFamily="50" charset="0"/>
              </a:rPr>
              <a:t>가지 </a:t>
            </a:r>
            <a:r>
              <a:rPr lang="en-US" altLang="ko-KR" sz="1400" dirty="0">
                <a:latin typeface="CHANEY Ultra Extended" panose="00000507000000000000" pitchFamily="50" charset="0"/>
              </a:rPr>
              <a:t>DB</a:t>
            </a:r>
            <a:r>
              <a:rPr lang="ko-KR" altLang="en-US" sz="1400" dirty="0">
                <a:latin typeface="CHANEY Ultra Extended" panose="00000507000000000000" pitchFamily="50" charset="0"/>
              </a:rPr>
              <a:t>를 연동해 </a:t>
            </a:r>
            <a:r>
              <a:rPr lang="en-US" altLang="ko-KR" sz="1400" dirty="0">
                <a:latin typeface="CHANEY Ultra Extended" panose="00000507000000000000" pitchFamily="50" charset="0"/>
              </a:rPr>
              <a:t>JSP</a:t>
            </a:r>
            <a:r>
              <a:rPr lang="ko-KR" altLang="en-US" sz="1400" dirty="0">
                <a:latin typeface="CHANEY Ultra Extended" panose="00000507000000000000" pitchFamily="50" charset="0"/>
              </a:rPr>
              <a:t>사용하여 포지션별로 선수를 선택할 수 있고 게시글을 작성 할 수 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endParaRPr lang="ko-KR" altLang="en-US" sz="1400" dirty="0">
              <a:latin typeface="CHANEY Ultra Extended" panose="00000507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3FF64-1C40-4AB5-AF31-7D0E7F6F430D}"/>
              </a:ext>
            </a:extLst>
          </p:cNvPr>
          <p:cNvSpPr txBox="1"/>
          <p:nvPr/>
        </p:nvSpPr>
        <p:spPr>
          <a:xfrm>
            <a:off x="2242827" y="5973189"/>
            <a:ext cx="385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HANEY Ultra Extended" panose="00000507000000000000" pitchFamily="50" charset="0"/>
              </a:rPr>
              <a:t>정보 관리</a:t>
            </a:r>
            <a:r>
              <a:rPr lang="en-US" altLang="ko-KR" sz="1400" dirty="0">
                <a:latin typeface="CHANEY Ultra Extended" panose="00000507000000000000" pitchFamily="50" charset="0"/>
              </a:rPr>
              <a:t>: </a:t>
            </a:r>
            <a:r>
              <a:rPr lang="ko-KR" altLang="en-US" sz="1400" dirty="0">
                <a:latin typeface="CHANEY Ultra Extended" panose="00000507000000000000" pitchFamily="50" charset="0"/>
              </a:rPr>
              <a:t>선수 개인의 정보와</a:t>
            </a:r>
            <a:r>
              <a:rPr lang="en-US" altLang="ko-KR" sz="1400" dirty="0">
                <a:latin typeface="CHANEY Ultra Extended" panose="00000507000000000000" pitchFamily="50" charset="0"/>
              </a:rPr>
              <a:t>, </a:t>
            </a:r>
            <a:r>
              <a:rPr lang="ko-KR" altLang="en-US" sz="1400" dirty="0">
                <a:latin typeface="CHANEY Ultra Extended" panose="00000507000000000000" pitchFamily="50" charset="0"/>
              </a:rPr>
              <a:t>게시판 사용자의 정보를 저장</a:t>
            </a:r>
            <a:r>
              <a:rPr lang="en-US" altLang="ko-KR" sz="1400" dirty="0">
                <a:latin typeface="CHANEY Ultra Extended" panose="00000507000000000000" pitchFamily="50" charset="0"/>
              </a:rPr>
              <a:t>,</a:t>
            </a:r>
            <a:r>
              <a:rPr lang="ko-KR" altLang="en-US" sz="1400" dirty="0">
                <a:latin typeface="CHANEY Ultra Extended" panose="00000507000000000000" pitchFamily="50" charset="0"/>
              </a:rPr>
              <a:t> 관리 합니다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endParaRPr lang="ko-KR" altLang="en-US" sz="1400" dirty="0">
              <a:latin typeface="CHANEY Ultra Extended" panose="00000507000000000000" pitchFamily="50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6B649-AC5C-42E8-B16B-069D3B78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921897"/>
            <a:ext cx="4975303" cy="53116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8A0FF0-63E5-42D0-AED9-9AA3FBF2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9" y="929730"/>
            <a:ext cx="49815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1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개요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090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26199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42450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CHANEY Ultra Extended" panose="00000507000000000000" pitchFamily="50" charset="0"/>
                <a:ea typeface="+mj-ea"/>
              </a:rPr>
              <a:t>기획의도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7E8EB-5DB2-4B93-9D60-C35F6EA86077}"/>
              </a:ext>
            </a:extLst>
          </p:cNvPr>
          <p:cNvSpPr txBox="1"/>
          <p:nvPr/>
        </p:nvSpPr>
        <p:spPr>
          <a:xfrm>
            <a:off x="769434" y="3147609"/>
            <a:ext cx="385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HANEY Ultra Extended" panose="00000507000000000000" pitchFamily="50" charset="0"/>
              </a:rPr>
              <a:t>점차 커지는 </a:t>
            </a:r>
            <a:r>
              <a:rPr lang="en-US" altLang="ko-KR" sz="1400" dirty="0">
                <a:latin typeface="CHANEY Ultra Extended" panose="00000507000000000000" pitchFamily="50" charset="0"/>
              </a:rPr>
              <a:t>E</a:t>
            </a:r>
            <a:r>
              <a:rPr lang="ko-KR" altLang="en-US" sz="1400" dirty="0">
                <a:latin typeface="CHANEY Ultra Extended" panose="00000507000000000000" pitchFamily="50" charset="0"/>
              </a:rPr>
              <a:t>스포츠 산업과 팬의 증가로 인하여 주제를 선정하게 되었습니다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4B815-DC38-4C88-8E4F-65ED6D3101E9}"/>
              </a:ext>
            </a:extLst>
          </p:cNvPr>
          <p:cNvSpPr txBox="1"/>
          <p:nvPr/>
        </p:nvSpPr>
        <p:spPr>
          <a:xfrm>
            <a:off x="691971" y="3951902"/>
            <a:ext cx="385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HANEY Ultra Extended" panose="00000507000000000000" pitchFamily="50" charset="0"/>
              </a:rPr>
              <a:t>매해 스토브리그가 있고 그에 따라 성공한 팀이 있는 반면 실패한 팀도 있고 컨셉에 따라 자기만의 색갈이 있는 팀도 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endParaRPr lang="ko-KR" altLang="en-US" sz="1400" dirty="0">
              <a:latin typeface="CHANEY Ultra Extended" panose="00000507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3FF64-1C40-4AB5-AF31-7D0E7F6F430D}"/>
              </a:ext>
            </a:extLst>
          </p:cNvPr>
          <p:cNvSpPr txBox="1"/>
          <p:nvPr/>
        </p:nvSpPr>
        <p:spPr>
          <a:xfrm>
            <a:off x="769434" y="4964663"/>
            <a:ext cx="38531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HANEY Ultra Extended" panose="00000507000000000000" pitchFamily="50" charset="0"/>
              </a:rPr>
              <a:t>E-</a:t>
            </a:r>
            <a:r>
              <a:rPr lang="ko-KR" altLang="en-US" sz="1400" dirty="0">
                <a:latin typeface="CHANEY Ultra Extended" panose="00000507000000000000" pitchFamily="50" charset="0"/>
              </a:rPr>
              <a:t>스포츠의 팬들이 나만의 팀을 만들어 토론하고 그에 관해 장점과 단점을 쓰고 스토브리그에 적용이 된다면 좋은 데이터로 쓰이고 </a:t>
            </a:r>
            <a:r>
              <a:rPr lang="en-US" altLang="ko-KR" sz="1400" dirty="0">
                <a:latin typeface="CHANEY Ultra Extended" panose="00000507000000000000" pitchFamily="50" charset="0"/>
              </a:rPr>
              <a:t>E-</a:t>
            </a:r>
            <a:r>
              <a:rPr lang="ko-KR" altLang="en-US" sz="1400" dirty="0">
                <a:latin typeface="CHANEY Ultra Extended" panose="00000507000000000000" pitchFamily="50" charset="0"/>
              </a:rPr>
              <a:t>스포츠 스토브리그의 좋은 발전을 위해 기획 하게 되었습니다</a:t>
            </a:r>
            <a:r>
              <a:rPr lang="en-US" altLang="ko-KR" sz="1400" dirty="0">
                <a:latin typeface="CHANEY Ultra Extended" panose="00000507000000000000" pitchFamily="50" charset="0"/>
              </a:rPr>
              <a:t>.</a:t>
            </a:r>
            <a:r>
              <a:rPr lang="ko-KR" altLang="en-US" sz="1400" dirty="0">
                <a:latin typeface="CHANEY Ultra Extended" panose="00000507000000000000" pitchFamily="50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22E45B-6A7B-4472-A2FF-94F3766D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5" y="767949"/>
            <a:ext cx="5465858" cy="4267690"/>
          </a:xfrm>
          <a:prstGeom prst="rect">
            <a:avLst/>
          </a:prstGeom>
        </p:spPr>
      </p:pic>
      <p:pic>
        <p:nvPicPr>
          <p:cNvPr id="22" name="Google Shape;524;p56">
            <a:extLst>
              <a:ext uri="{FF2B5EF4-FFF2-40B4-BE49-F238E27FC236}">
                <a16:creationId xmlns:a16="http://schemas.microsoft.com/office/drawing/2014/main" id="{6BAF721A-FA65-465A-91D8-C300753673B7}"/>
              </a:ext>
            </a:extLst>
          </p:cNvPr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09300" y="5182897"/>
            <a:ext cx="4001570" cy="85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465B2-BA27-4BC1-B797-B36C8F5E0FC0}"/>
              </a:ext>
            </a:extLst>
          </p:cNvPr>
          <p:cNvSpPr txBox="1"/>
          <p:nvPr/>
        </p:nvSpPr>
        <p:spPr>
          <a:xfrm>
            <a:off x="7817476" y="5423941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스포츠 시장 우 상향 그래프</a:t>
            </a:r>
          </a:p>
        </p:txBody>
      </p:sp>
    </p:spTree>
    <p:extLst>
      <p:ext uri="{BB962C8B-B14F-4D97-AF65-F5344CB8AC3E}">
        <p14:creationId xmlns:p14="http://schemas.microsoft.com/office/powerpoint/2010/main" val="40908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269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Part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099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HANEY Ultra Extended" panose="00000507000000000000" pitchFamily="50" charset="0"/>
              </a:rPr>
              <a:t>팀 구성 및 역할</a:t>
            </a:r>
            <a:endParaRPr lang="en-US" altLang="ko-KR" sz="4400" b="1" dirty="0">
              <a:solidFill>
                <a:schemeClr val="bg1"/>
              </a:solidFill>
              <a:latin typeface="CHANEY Ultra Extended" panose="00000507000000000000" pitchFamily="50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4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2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프로젝트  팀  구성  </a:t>
            </a:r>
            <a:r>
              <a:rPr lang="en-US" altLang="ko-KR" sz="3600" spc="-300" dirty="0">
                <a:latin typeface="CHANEY Ultra Extended" panose="00000507000000000000" pitchFamily="50" charset="0"/>
              </a:rPr>
              <a:t>/  </a:t>
            </a:r>
            <a:r>
              <a:rPr lang="ko-KR" altLang="en-US" sz="3600" spc="-300" dirty="0">
                <a:latin typeface="CHANEY Ultra Extended" panose="00000507000000000000" pitchFamily="50" charset="0"/>
              </a:rPr>
              <a:t>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CB00-BF83-4926-A4BA-723B197E0605}"/>
              </a:ext>
            </a:extLst>
          </p:cNvPr>
          <p:cNvSpPr/>
          <p:nvPr/>
        </p:nvSpPr>
        <p:spPr>
          <a:xfrm>
            <a:off x="660400" y="1625600"/>
            <a:ext cx="3289300" cy="2649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034EF-C585-47DE-BBC2-9CA7B4842590}"/>
              </a:ext>
            </a:extLst>
          </p:cNvPr>
          <p:cNvSpPr/>
          <p:nvPr/>
        </p:nvSpPr>
        <p:spPr>
          <a:xfrm>
            <a:off x="8227856" y="1625600"/>
            <a:ext cx="3289300" cy="2649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176B-ADB9-4438-8C5D-4A3D5C172C49}"/>
              </a:ext>
            </a:extLst>
          </p:cNvPr>
          <p:cNvSpPr txBox="1"/>
          <p:nvPr/>
        </p:nvSpPr>
        <p:spPr>
          <a:xfrm>
            <a:off x="909997" y="4748371"/>
            <a:ext cx="282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CHANEY Ultra Extended" panose="00000507000000000000" pitchFamily="50" charset="0"/>
              </a:rPr>
              <a:t>-</a:t>
            </a:r>
            <a:r>
              <a:rPr lang="ko-KR" altLang="en-US" sz="2400" spc="-300" dirty="0">
                <a:latin typeface="CHANEY Ultra Extended" panose="00000507000000000000" pitchFamily="50" charset="0"/>
              </a:rPr>
              <a:t>담당자  </a:t>
            </a:r>
            <a:r>
              <a:rPr lang="en-US" altLang="ko-KR" sz="2400" spc="-300" dirty="0">
                <a:latin typeface="CHANEY Ultra Extended" panose="00000507000000000000" pitchFamily="50" charset="0"/>
              </a:rPr>
              <a:t>: </a:t>
            </a:r>
            <a:r>
              <a:rPr lang="ko-KR" altLang="en-US" sz="2400" spc="-300" dirty="0" err="1">
                <a:latin typeface="CHANEY Ultra Extended" panose="00000507000000000000" pitchFamily="50" charset="0"/>
              </a:rPr>
              <a:t>양홍엽</a:t>
            </a:r>
            <a:r>
              <a:rPr lang="ko-KR" altLang="en-US" sz="2400" spc="-300" dirty="0">
                <a:latin typeface="CHANEY Ultra Extended" panose="00000507000000000000" pitchFamily="50" charset="0"/>
              </a:rPr>
              <a:t> 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7ECD4-F760-4B72-AF2C-951BA23495C4}"/>
              </a:ext>
            </a:extLst>
          </p:cNvPr>
          <p:cNvSpPr txBox="1"/>
          <p:nvPr/>
        </p:nvSpPr>
        <p:spPr>
          <a:xfrm>
            <a:off x="5059493" y="474756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latin typeface="CHANEY Ultra Extended" panose="00000507000000000000" pitchFamily="50" charset="0"/>
              </a:rPr>
              <a:t>-</a:t>
            </a:r>
            <a:r>
              <a:rPr lang="ko-KR" altLang="en-US" sz="2400" spc="-300" dirty="0">
                <a:latin typeface="CHANEY Ultra Extended" panose="00000507000000000000" pitchFamily="50" charset="0"/>
              </a:rPr>
              <a:t>담당자 </a:t>
            </a:r>
            <a:r>
              <a:rPr lang="en-US" altLang="ko-KR" sz="2400" spc="-300" dirty="0">
                <a:latin typeface="CHANEY Ultra Extended" panose="00000507000000000000" pitchFamily="50" charset="0"/>
              </a:rPr>
              <a:t>: </a:t>
            </a:r>
            <a:r>
              <a:rPr lang="ko-KR" altLang="en-US" sz="2400" spc="-300" dirty="0" err="1">
                <a:latin typeface="CHANEY Ultra Extended" panose="00000507000000000000" pitchFamily="50" charset="0"/>
              </a:rPr>
              <a:t>이철민</a:t>
            </a:r>
            <a:endParaRPr lang="ko-KR" altLang="en-US" sz="2400" spc="-300" dirty="0">
              <a:latin typeface="CHANEY Ultra Extended" panose="00000507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E8F0-297D-4F8F-B71E-2B26FCB2E7B3}"/>
              </a:ext>
            </a:extLst>
          </p:cNvPr>
          <p:cNvSpPr txBox="1"/>
          <p:nvPr/>
        </p:nvSpPr>
        <p:spPr>
          <a:xfrm>
            <a:off x="8931668" y="4747564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latin typeface="CHANEY Ultra Extended" panose="00000507000000000000" pitchFamily="50" charset="0"/>
              </a:rPr>
              <a:t>-</a:t>
            </a:r>
            <a:r>
              <a:rPr lang="ko-KR" altLang="en-US" sz="2400" spc="-300" dirty="0">
                <a:latin typeface="CHANEY Ultra Extended" panose="00000507000000000000" pitchFamily="50" charset="0"/>
              </a:rPr>
              <a:t>담당자 </a:t>
            </a:r>
            <a:r>
              <a:rPr lang="en-US" altLang="ko-KR" sz="2400" spc="-300" dirty="0">
                <a:latin typeface="CHANEY Ultra Extended" panose="00000507000000000000" pitchFamily="50" charset="0"/>
              </a:rPr>
              <a:t>: </a:t>
            </a:r>
            <a:r>
              <a:rPr lang="ko-KR" altLang="en-US" sz="2400" spc="-300" dirty="0">
                <a:latin typeface="CHANEY Ultra Extended" panose="00000507000000000000" pitchFamily="50" charset="0"/>
              </a:rPr>
              <a:t>장원진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78174C-CD34-4B4B-9C7D-52FEC49E81BC}"/>
              </a:ext>
            </a:extLst>
          </p:cNvPr>
          <p:cNvCxnSpPr/>
          <p:nvPr/>
        </p:nvCxnSpPr>
        <p:spPr>
          <a:xfrm>
            <a:off x="1856603" y="4532184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627E4F-829E-4EB5-90D5-49722439941C}"/>
              </a:ext>
            </a:extLst>
          </p:cNvPr>
          <p:cNvCxnSpPr/>
          <p:nvPr/>
        </p:nvCxnSpPr>
        <p:spPr>
          <a:xfrm>
            <a:off x="5782324" y="4532184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C4591-054D-414B-928F-B8230FC423F7}"/>
              </a:ext>
            </a:extLst>
          </p:cNvPr>
          <p:cNvCxnSpPr/>
          <p:nvPr/>
        </p:nvCxnSpPr>
        <p:spPr>
          <a:xfrm>
            <a:off x="9602498" y="4532184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8C2499-624D-4524-9B84-C95099C545EA}"/>
              </a:ext>
            </a:extLst>
          </p:cNvPr>
          <p:cNvSpPr txBox="1"/>
          <p:nvPr/>
        </p:nvSpPr>
        <p:spPr>
          <a:xfrm>
            <a:off x="229265" y="5205915"/>
            <a:ext cx="3974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항목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Java, GUI, DB, HTML, CSS,                                         	JSP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내용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Java GUI </a:t>
            </a:r>
            <a:r>
              <a:rPr lang="ko-KR" altLang="en-US" sz="1100" dirty="0">
                <a:latin typeface="CHANEY Ultra Extended" panose="00000507000000000000" pitchFamily="50" charset="0"/>
              </a:rPr>
              <a:t>입출력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검색 </a:t>
            </a:r>
            <a:r>
              <a:rPr lang="en-US" altLang="ko-KR" sz="1100" dirty="0">
                <a:latin typeface="CHANEY Ultra Extended" panose="00000507000000000000" pitchFamily="50" charset="0"/>
              </a:rPr>
              <a:t>                   	(controller view)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DB</a:t>
            </a:r>
            <a:r>
              <a:rPr lang="ko-KR" altLang="en-US" sz="1100" dirty="0">
                <a:latin typeface="CHANEY Ultra Extended" panose="00000507000000000000" pitchFamily="50" charset="0"/>
              </a:rPr>
              <a:t>구축 및 연동</a:t>
            </a:r>
            <a:r>
              <a:rPr lang="en-US" altLang="ko-KR" sz="1100" dirty="0">
                <a:latin typeface="CHANEY Ultra Extended" panose="00000507000000000000" pitchFamily="50" charset="0"/>
              </a:rPr>
              <a:t>, JSP</a:t>
            </a:r>
            <a:r>
              <a:rPr lang="ko-KR" altLang="en-US" sz="1100" dirty="0">
                <a:latin typeface="CHANEY Ultra Extended" panose="00000507000000000000" pitchFamily="50" charset="0"/>
              </a:rPr>
              <a:t> 게시판 작성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</a:t>
            </a:r>
            <a:r>
              <a:rPr lang="ko-KR" altLang="en-US" sz="1100" dirty="0">
                <a:latin typeface="CHANEY Ultra Extended" panose="00000507000000000000" pitchFamily="50" charset="0"/>
              </a:rPr>
              <a:t>선수목록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선수 상세정보</a:t>
            </a:r>
            <a:r>
              <a:rPr lang="en-US" altLang="ko-KR" sz="1100" dirty="0">
                <a:latin typeface="CHANEY Ultra Extended" panose="00000507000000000000" pitchFamily="50" charset="0"/>
              </a:rPr>
              <a:t>, Footer,</a:t>
            </a:r>
            <a:r>
              <a:rPr lang="ko-KR" altLang="en-US" sz="1100" dirty="0">
                <a:latin typeface="CHANEY Ultra Extended" panose="00000507000000000000" pitchFamily="50" charset="0"/>
              </a:rPr>
              <a:t> </a:t>
            </a:r>
            <a:endParaRPr lang="en-US" altLang="ko-KR" sz="1100" dirty="0">
              <a:latin typeface="CHANEY Ultra Extended" panose="00000507000000000000" pitchFamily="50" charset="0"/>
            </a:endParaRP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	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 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 상세정보</a:t>
            </a:r>
            <a:r>
              <a:rPr lang="en-US" altLang="ko-KR" sz="1100" dirty="0">
                <a:latin typeface="CHANEY Ultra Extended" panose="00000507000000000000" pitchFamily="50" charset="0"/>
              </a:rPr>
              <a:t> 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	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 수정</a:t>
            </a:r>
            <a:r>
              <a:rPr lang="en-US" altLang="ko-KR" sz="1100" dirty="0">
                <a:latin typeface="CHANEY Ultra Extended" panose="00000507000000000000" pitchFamily="50" charset="0"/>
              </a:rPr>
              <a:t>,</a:t>
            </a:r>
            <a:r>
              <a:rPr lang="ko-KR" altLang="en-US" sz="1100" dirty="0">
                <a:latin typeface="CHANEY Ultra Extended" panose="00000507000000000000" pitchFamily="50" charset="0"/>
              </a:rPr>
              <a:t>삭제</a:t>
            </a:r>
            <a:r>
              <a:rPr lang="en-US" altLang="ko-KR" sz="1100" dirty="0">
                <a:latin typeface="CHANEY Ultra Extended" panose="00000507000000000000" pitchFamily="50" charset="0"/>
              </a:rPr>
              <a:t>, pdf </a:t>
            </a:r>
            <a:r>
              <a:rPr lang="ko-KR" altLang="en-US" sz="1100" dirty="0">
                <a:latin typeface="CHANEY Ultra Extended" panose="00000507000000000000" pitchFamily="50" charset="0"/>
              </a:rPr>
              <a:t>변환</a:t>
            </a:r>
            <a:endParaRPr lang="en-US" altLang="ko-KR" sz="1100" dirty="0">
              <a:latin typeface="CHANEY Ultra Extended" panose="00000507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AECFF-A85B-48EB-BE8E-24515C77367C}"/>
              </a:ext>
            </a:extLst>
          </p:cNvPr>
          <p:cNvSpPr txBox="1"/>
          <p:nvPr/>
        </p:nvSpPr>
        <p:spPr>
          <a:xfrm>
            <a:off x="4292856" y="5205915"/>
            <a:ext cx="34405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항목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DB, HTML, CSS, JSP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내용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DB</a:t>
            </a:r>
            <a:r>
              <a:rPr lang="ko-KR" altLang="en-US" sz="1100" dirty="0">
                <a:latin typeface="CHANEY Ultra Extended" panose="00000507000000000000" pitchFamily="50" charset="0"/>
              </a:rPr>
              <a:t>구축 및 연동</a:t>
            </a:r>
            <a:r>
              <a:rPr lang="en-US" altLang="ko-KR" sz="1100" dirty="0">
                <a:latin typeface="CHANEY Ultra Extended" panose="00000507000000000000" pitchFamily="50" charset="0"/>
              </a:rPr>
              <a:t>, JSP 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</a:t>
            </a:r>
            <a:endParaRPr lang="en-US" altLang="ko-KR" sz="1100" dirty="0">
              <a:latin typeface="CHANEY Ultra Extended" panose="00000507000000000000" pitchFamily="50" charset="0"/>
            </a:endParaRP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Header,</a:t>
            </a:r>
            <a:r>
              <a:rPr lang="ko-KR" altLang="en-US" sz="1100" dirty="0">
                <a:latin typeface="CHANEY Ultra Extended" panose="00000507000000000000" pitchFamily="50" charset="0"/>
              </a:rPr>
              <a:t> 선수목록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 	Footer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</a:t>
            </a:r>
            <a:r>
              <a:rPr lang="ko-KR" altLang="en-US" sz="1100" dirty="0">
                <a:latin typeface="CHANEY Ultra Extended" panose="00000507000000000000" pitchFamily="50" charset="0"/>
              </a:rPr>
              <a:t>글쓰기 수정 및 삭제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상세정보</a:t>
            </a:r>
            <a:endParaRPr lang="en-US" altLang="ko-KR" sz="1100" dirty="0">
              <a:latin typeface="CHANEY Ultra Extended" panose="00000507000000000000" pitchFamily="50" charset="0"/>
            </a:endParaRP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 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</a:t>
            </a:r>
            <a:r>
              <a:rPr lang="en-US" altLang="ko-KR" sz="1100" dirty="0">
                <a:latin typeface="CHANEY Ultra Extended" panose="00000507000000000000" pitchFamily="50" charset="0"/>
              </a:rPr>
              <a:t> </a:t>
            </a:r>
            <a:r>
              <a:rPr lang="ko-KR" altLang="en-US" sz="1100" dirty="0">
                <a:latin typeface="CHANEY Ultra Extended" panose="00000507000000000000" pitchFamily="50" charset="0"/>
              </a:rPr>
              <a:t>업데이트</a:t>
            </a:r>
            <a:r>
              <a:rPr lang="en-US" altLang="ko-KR" sz="1100" dirty="0">
                <a:latin typeface="CHANEY Ultra Extended" panose="00000507000000000000" pitchFamily="50" charset="0"/>
              </a:rPr>
              <a:t>, 	pdf </a:t>
            </a:r>
            <a:r>
              <a:rPr lang="ko-KR" altLang="en-US" sz="1100" dirty="0">
                <a:latin typeface="CHANEY Ultra Extended" panose="00000507000000000000" pitchFamily="50" charset="0"/>
              </a:rPr>
              <a:t>변환</a:t>
            </a:r>
            <a:r>
              <a:rPr lang="en-US" altLang="ko-KR" sz="1100" dirty="0">
                <a:latin typeface="CHANEY Ultra Extended" panose="00000507000000000000" pitchFamily="50" charset="0"/>
              </a:rPr>
              <a:t>        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A1DD3-593D-4A12-AB0D-5A4E2AE239BF}"/>
              </a:ext>
            </a:extLst>
          </p:cNvPr>
          <p:cNvSpPr txBox="1"/>
          <p:nvPr/>
        </p:nvSpPr>
        <p:spPr>
          <a:xfrm>
            <a:off x="8152220" y="5197279"/>
            <a:ext cx="34405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항목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DB, HTML, CSS, JSP</a:t>
            </a: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-</a:t>
            </a:r>
            <a:r>
              <a:rPr lang="ko-KR" altLang="en-US" sz="1100" dirty="0">
                <a:latin typeface="CHANEY Ultra Extended" panose="00000507000000000000" pitchFamily="50" charset="0"/>
              </a:rPr>
              <a:t>개발 내용  </a:t>
            </a:r>
            <a:r>
              <a:rPr lang="en-US" altLang="ko-KR" sz="1100" dirty="0">
                <a:latin typeface="CHANEY Ultra Extended" panose="00000507000000000000" pitchFamily="50" charset="0"/>
              </a:rPr>
              <a:t>:   DB</a:t>
            </a:r>
            <a:r>
              <a:rPr lang="ko-KR" altLang="en-US" sz="1100" dirty="0">
                <a:latin typeface="CHANEY Ultra Extended" panose="00000507000000000000" pitchFamily="50" charset="0"/>
              </a:rPr>
              <a:t>구축 및 연동</a:t>
            </a:r>
            <a:r>
              <a:rPr lang="en-US" altLang="ko-KR" sz="1100" dirty="0">
                <a:latin typeface="CHANEY Ultra Extended" panose="00000507000000000000" pitchFamily="50" charset="0"/>
              </a:rPr>
              <a:t>, JSP </a:t>
            </a:r>
            <a:r>
              <a:rPr lang="ko-KR" altLang="en-US" sz="1100" dirty="0">
                <a:latin typeface="CHANEY Ultra Extended" panose="00000507000000000000" pitchFamily="50" charset="0"/>
              </a:rPr>
              <a:t>게시판</a:t>
            </a:r>
            <a:endParaRPr lang="en-US" altLang="ko-KR" sz="1100" dirty="0">
              <a:latin typeface="CHANEY Ultra Extended" panose="00000507000000000000" pitchFamily="50" charset="0"/>
            </a:endParaRPr>
          </a:p>
          <a:p>
            <a:r>
              <a:rPr lang="en-US" altLang="ko-KR" sz="1100" dirty="0">
                <a:latin typeface="CHANEY Ultra Extended" panose="00000507000000000000" pitchFamily="50" charset="0"/>
              </a:rPr>
              <a:t>                       Header,</a:t>
            </a:r>
            <a:r>
              <a:rPr lang="ko-KR" altLang="en-US" sz="1100" dirty="0">
                <a:latin typeface="CHANEY Ultra Extended" panose="00000507000000000000" pitchFamily="50" charset="0"/>
              </a:rPr>
              <a:t> 선수목록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글쓰기 수</a:t>
            </a:r>
            <a:r>
              <a:rPr lang="en-US" altLang="ko-KR" sz="1100" dirty="0">
                <a:latin typeface="CHANEY Ultra Extended" panose="00000507000000000000" pitchFamily="50" charset="0"/>
              </a:rPr>
              <a:t>	</a:t>
            </a:r>
            <a:r>
              <a:rPr lang="ko-KR" altLang="en-US" sz="1100" dirty="0">
                <a:latin typeface="CHANEY Ultra Extended" panose="00000507000000000000" pitchFamily="50" charset="0"/>
              </a:rPr>
              <a:t>정 및 삭제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상세정보</a:t>
            </a:r>
            <a:r>
              <a:rPr lang="en-US" altLang="ko-KR" sz="1100" dirty="0">
                <a:latin typeface="CHANEY Ultra Extended" panose="00000507000000000000" pitchFamily="50" charset="0"/>
              </a:rPr>
              <a:t>,</a:t>
            </a:r>
            <a:r>
              <a:rPr lang="ko-KR" altLang="en-US" sz="1100" dirty="0">
                <a:latin typeface="CHANEY Ultra Extended" panose="00000507000000000000" pitchFamily="50" charset="0"/>
              </a:rPr>
              <a:t> 게시판 목록</a:t>
            </a:r>
            <a:r>
              <a:rPr lang="en-US" altLang="ko-KR" sz="1100" dirty="0">
                <a:latin typeface="CHANEY Ultra Extended" panose="00000507000000000000" pitchFamily="50" charset="0"/>
              </a:rPr>
              <a:t>, </a:t>
            </a:r>
            <a:r>
              <a:rPr lang="ko-KR" altLang="en-US" sz="1100" dirty="0">
                <a:latin typeface="CHANEY Ultra Extended" panose="00000507000000000000" pitchFamily="50" charset="0"/>
              </a:rPr>
              <a:t>게</a:t>
            </a:r>
            <a:r>
              <a:rPr lang="en-US" altLang="ko-KR" sz="1100" dirty="0">
                <a:latin typeface="CHANEY Ultra Extended" panose="00000507000000000000" pitchFamily="50" charset="0"/>
              </a:rPr>
              <a:t>	</a:t>
            </a:r>
            <a:r>
              <a:rPr lang="ko-KR" altLang="en-US" sz="1100" dirty="0">
                <a:latin typeface="CHANEY Ultra Extended" panose="00000507000000000000" pitchFamily="50" charset="0"/>
              </a:rPr>
              <a:t>시판 업데이트</a:t>
            </a:r>
            <a:r>
              <a:rPr lang="en-US" altLang="ko-KR" sz="1100" dirty="0">
                <a:latin typeface="CHANEY Ultra Extended" panose="00000507000000000000" pitchFamily="50" charset="0"/>
              </a:rPr>
              <a:t>, pdf </a:t>
            </a:r>
            <a:r>
              <a:rPr lang="ko-KR" altLang="en-US" sz="1100" dirty="0">
                <a:latin typeface="CHANEY Ultra Extended" panose="00000507000000000000" pitchFamily="50" charset="0"/>
              </a:rPr>
              <a:t>변환 </a:t>
            </a:r>
            <a:r>
              <a:rPr lang="en-US" altLang="ko-KR" sz="1100" dirty="0">
                <a:latin typeface="CHANEY Ultra Extended" panose="00000507000000000000" pitchFamily="50" charset="0"/>
              </a:rPr>
              <a:t>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4E9DF-2017-4D6A-81C0-40B473D07354}"/>
              </a:ext>
            </a:extLst>
          </p:cNvPr>
          <p:cNvSpPr txBox="1"/>
          <p:nvPr/>
        </p:nvSpPr>
        <p:spPr>
          <a:xfrm>
            <a:off x="1108893" y="103159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HANEY Ultra Extended" panose="00000507000000000000" pitchFamily="50" charset="0"/>
              </a:rPr>
              <a:t>프로젝트 개발 담당자  배치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7502751-0D98-423D-8579-8055F7BC14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25600"/>
            <a:ext cx="3289300" cy="26498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A9E2386-B1FE-4835-9555-5CFED444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56" y="1625600"/>
            <a:ext cx="3289300" cy="26498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0FC9823-DC06-4830-A307-22D4D473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7" y="1325460"/>
            <a:ext cx="2282863" cy="30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CHANEY Ultra Extended" panose="00000507000000000000" pitchFamily="50" charset="0"/>
              </a:rPr>
              <a:t>Part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66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HANEY Ultra Extended" panose="00000507000000000000" pitchFamily="50" charset="0"/>
              </a:rPr>
              <a:t>수행 절차 및 방법</a:t>
            </a:r>
            <a:endParaRPr lang="en-US" altLang="ko-KR" sz="4400" b="1" dirty="0">
              <a:solidFill>
                <a:schemeClr val="bg1"/>
              </a:solidFill>
              <a:latin typeface="CHANEY Ultra Extended" panose="00000507000000000000" pitchFamily="50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7861648" y="6586181"/>
            <a:ext cx="4320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CHANEY Ultra Extended" panose="00000507000000000000" pitchFamily="50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CHANEY Ultra Extended" panose="00000507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HANEY Ultra Extended" panose="00000507000000000000" pitchFamily="50" charset="0"/>
              </a:rPr>
              <a:t>Part 3</a:t>
            </a:r>
            <a:endParaRPr lang="ko-KR" altLang="en-US" sz="1200" dirty="0">
              <a:latin typeface="CHANEY Ultra Extended" panose="00000507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272547" y="110269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CHANEY Ultra Extended" panose="00000507000000000000" pitchFamily="50" charset="0"/>
              </a:rPr>
              <a:t>활용 및 재료</a:t>
            </a:r>
          </a:p>
        </p:txBody>
      </p:sp>
      <p:pic>
        <p:nvPicPr>
          <p:cNvPr id="19" name="Object 23">
            <a:extLst>
              <a:ext uri="{FF2B5EF4-FFF2-40B4-BE49-F238E27FC236}">
                <a16:creationId xmlns:a16="http://schemas.microsoft.com/office/drawing/2014/main" id="{B3684072-9446-4166-A398-094AB6F836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628806"/>
            <a:ext cx="2889711" cy="1990288"/>
          </a:xfrm>
          <a:prstGeom prst="rect">
            <a:avLst/>
          </a:prstGeom>
        </p:spPr>
      </p:pic>
      <p:pic>
        <p:nvPicPr>
          <p:cNvPr id="20" name="Object 35">
            <a:extLst>
              <a:ext uri="{FF2B5EF4-FFF2-40B4-BE49-F238E27FC236}">
                <a16:creationId xmlns:a16="http://schemas.microsoft.com/office/drawing/2014/main" id="{340019B4-1B33-48EE-9B43-2D574573CE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6474" y="4771296"/>
            <a:ext cx="1108748" cy="1108748"/>
          </a:xfrm>
          <a:prstGeom prst="rect">
            <a:avLst/>
          </a:prstGeom>
        </p:spPr>
      </p:pic>
      <p:pic>
        <p:nvPicPr>
          <p:cNvPr id="26" name="Object 32">
            <a:extLst>
              <a:ext uri="{FF2B5EF4-FFF2-40B4-BE49-F238E27FC236}">
                <a16:creationId xmlns:a16="http://schemas.microsoft.com/office/drawing/2014/main" id="{A7F71D3E-26B6-4160-8A50-C3E114FD206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1308" y="2619094"/>
            <a:ext cx="1319080" cy="1319080"/>
          </a:xfrm>
          <a:prstGeom prst="rect">
            <a:avLst/>
          </a:prstGeom>
        </p:spPr>
      </p:pic>
      <p:pic>
        <p:nvPicPr>
          <p:cNvPr id="27" name="Object 26">
            <a:extLst>
              <a:ext uri="{FF2B5EF4-FFF2-40B4-BE49-F238E27FC236}">
                <a16:creationId xmlns:a16="http://schemas.microsoft.com/office/drawing/2014/main" id="{F6FF92FC-BFA5-44FA-A1F2-9C949CCA620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1896" y="2604387"/>
            <a:ext cx="1739549" cy="1558973"/>
          </a:xfrm>
          <a:prstGeom prst="rect">
            <a:avLst/>
          </a:prstGeom>
        </p:spPr>
      </p:pic>
      <p:pic>
        <p:nvPicPr>
          <p:cNvPr id="28" name="Object 29">
            <a:extLst>
              <a:ext uri="{FF2B5EF4-FFF2-40B4-BE49-F238E27FC236}">
                <a16:creationId xmlns:a16="http://schemas.microsoft.com/office/drawing/2014/main" id="{EA353573-A137-4A63-B411-7A62344596A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44784" y="4421956"/>
            <a:ext cx="2303525" cy="1727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48F976-E1BA-433F-AE50-69D5A49F765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00" y="887402"/>
            <a:ext cx="2620542" cy="145838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55FEF-1FAB-43F0-8ECE-8C051D00F8CB}"/>
              </a:ext>
            </a:extLst>
          </p:cNvPr>
          <p:cNvSpPr/>
          <p:nvPr/>
        </p:nvSpPr>
        <p:spPr>
          <a:xfrm>
            <a:off x="479776" y="1068417"/>
            <a:ext cx="4975303" cy="4837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spc="-3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	</a:t>
            </a:r>
          </a:p>
          <a:p>
            <a:br>
              <a:rPr lang="en-US" altLang="ko-KR" sz="2800" spc="-300" dirty="0">
                <a:solidFill>
                  <a:schemeClr val="accent1"/>
                </a:solidFill>
                <a:latin typeface="CHANEY Ultra Extended" panose="00000507000000000000" pitchFamily="50" charset="0"/>
              </a:rPr>
            </a:br>
            <a:endParaRPr lang="ko-KR" altLang="en-US" sz="28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2BBECB-1F1A-4D22-895C-B4C8133642EE}"/>
              </a:ext>
            </a:extLst>
          </p:cNvPr>
          <p:cNvSpPr txBox="1"/>
          <p:nvPr/>
        </p:nvSpPr>
        <p:spPr>
          <a:xfrm>
            <a:off x="502870" y="1542266"/>
            <a:ext cx="4952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Developer : </a:t>
            </a:r>
          </a:p>
          <a:p>
            <a:pPr>
              <a:spcBef>
                <a:spcPts val="200"/>
              </a:spcBef>
            </a:pPr>
            <a:b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</a:b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IntelliJ   IDEA</a:t>
            </a:r>
            <a:b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</a:b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Eclipse   IDE</a:t>
            </a:r>
          </a:p>
          <a:p>
            <a:pPr>
              <a:spcBef>
                <a:spcPts val="200"/>
              </a:spcBef>
            </a:pPr>
            <a:endParaRPr lang="en-US" altLang="ko-KR" sz="20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solidFill>
                  <a:schemeClr val="accent1"/>
                </a:solidFill>
                <a:latin typeface="CHANEY Ultra Extended" panose="00000507000000000000" pitchFamily="50" charset="0"/>
              </a:rPr>
              <a:t>Lagnguege</a:t>
            </a:r>
            <a: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 : </a:t>
            </a:r>
          </a:p>
          <a:p>
            <a:pPr>
              <a:spcBef>
                <a:spcPts val="200"/>
              </a:spcBef>
            </a:pPr>
            <a:endParaRPr lang="en-US" altLang="ko-KR" sz="20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pPr>
              <a:spcBef>
                <a:spcPts val="200"/>
              </a:spcBef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JAVA(JDK 22, JDK 18)</a:t>
            </a:r>
          </a:p>
          <a:p>
            <a:pPr>
              <a:spcBef>
                <a:spcPts val="200"/>
              </a:spcBef>
            </a:pPr>
            <a:b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</a:br>
            <a: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  <a:t>DB: </a:t>
            </a:r>
          </a:p>
          <a:p>
            <a:pPr>
              <a:spcBef>
                <a:spcPts val="200"/>
              </a:spcBef>
            </a:pPr>
            <a:endParaRPr lang="en-US" altLang="ko-KR" sz="2000" dirty="0">
              <a:solidFill>
                <a:schemeClr val="accent1"/>
              </a:solidFill>
              <a:latin typeface="CHANEY Ultra Extended" panose="00000507000000000000" pitchFamily="50" charset="0"/>
            </a:endParaRPr>
          </a:p>
          <a:p>
            <a:pPr>
              <a:spcBef>
                <a:spcPts val="200"/>
              </a:spcBef>
            </a:pP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MySQL_Workbench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 8.0</a:t>
            </a:r>
            <a:b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</a:b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MySQL_Connector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HANEY Ultra Extended" panose="00000507000000000000" pitchFamily="50" charset="0"/>
              </a:rPr>
              <a:t> 8.4.0</a:t>
            </a:r>
          </a:p>
          <a:p>
            <a:pPr>
              <a:spcBef>
                <a:spcPts val="200"/>
              </a:spcBef>
            </a:pPr>
            <a:br>
              <a:rPr lang="en-US" altLang="ko-KR" sz="2000" dirty="0">
                <a:solidFill>
                  <a:schemeClr val="accent1"/>
                </a:solidFill>
                <a:latin typeface="CHANEY Ultra Extended" panose="00000507000000000000" pitchFamily="50" charset="0"/>
              </a:rPr>
            </a:br>
            <a:endParaRPr lang="ko-KR" altLang="en-US" sz="2000" dirty="0">
              <a:latin typeface="CHANEY Ultra Extended" panose="000005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5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1940</Words>
  <Application>Microsoft Office PowerPoint</Application>
  <PresentationFormat>와이드스크린</PresentationFormat>
  <Paragraphs>317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G마켓 산스 TTF Bold</vt:lpstr>
      <vt:lpstr>Pretendard</vt:lpstr>
      <vt:lpstr>Pretendard ExtraBold</vt:lpstr>
      <vt:lpstr>나눔스퀘어 Light</vt:lpstr>
      <vt:lpstr>Arial</vt:lpstr>
      <vt:lpstr>CHANEY Ultra Extended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tj-bu-707-16</cp:lastModifiedBy>
  <cp:revision>132</cp:revision>
  <dcterms:created xsi:type="dcterms:W3CDTF">2021-12-28T06:54:01Z</dcterms:created>
  <dcterms:modified xsi:type="dcterms:W3CDTF">2024-09-10T02:50:07Z</dcterms:modified>
</cp:coreProperties>
</file>