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62" r:id="rId7"/>
    <p:sldId id="270" r:id="rId8"/>
    <p:sldId id="271" r:id="rId9"/>
    <p:sldId id="272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EBF3A-665B-47AE-9DD2-5882E5B72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40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B392-3EF8-42C1-973D-D93A5986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 </a:t>
            </a:r>
            <a:r>
              <a:rPr lang="ko-KR" altLang="en-US" dirty="0"/>
              <a:t>회원 수정 삭제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수정하려는 회원을 선택 후 수정 버튼 클릭 시 팝업 창 패스워드</a:t>
            </a:r>
            <a:r>
              <a:rPr lang="en-US" altLang="ko-KR" dirty="0"/>
              <a:t>,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전화번호 수정 할 수 있으며 입력 후 컨트롤러를 이용해 </a:t>
            </a:r>
            <a:r>
              <a:rPr lang="en-US" altLang="ko-KR" dirty="0"/>
              <a:t>DB</a:t>
            </a:r>
            <a:r>
              <a:rPr lang="ko-KR" altLang="en-US" dirty="0"/>
              <a:t>에 업데이트합니다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삭제하려는 회원을 선택 후 삭제 버튼 클릭 시 팝업창이 나오며 확인을 누를 시 컨트롤러를 이용해 </a:t>
            </a:r>
            <a:r>
              <a:rPr lang="en-US" altLang="ko-KR" dirty="0"/>
              <a:t>DB</a:t>
            </a:r>
            <a:r>
              <a:rPr lang="ko-KR" altLang="en-US" dirty="0"/>
              <a:t>에서 삭제합니다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59B751-D862-48A6-8141-E58C5798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91215" cy="16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F2228D-06F8-4456-BCB4-ACB184C9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9950"/>
            <a:ext cx="5460274" cy="1609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6507BB-3219-4E80-B4B0-F616437E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460274" cy="14391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0BB94A-707C-40BD-8E17-6B8629B62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23917"/>
            <a:ext cx="4801546" cy="588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D77A6D-7B4C-49D7-963A-DEF7779E8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077256"/>
            <a:ext cx="5460274" cy="9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F2930-96F4-4525-B814-CCE296826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페이지 예약관리 </a:t>
            </a:r>
            <a:r>
              <a:rPr lang="en-US" altLang="ko-KR" dirty="0"/>
              <a:t>GUI</a:t>
            </a:r>
          </a:p>
          <a:p>
            <a:r>
              <a:rPr lang="ko-KR" altLang="en-US" dirty="0"/>
              <a:t>회원로그인과 똑같이 컨트롤러를 이용해서 </a:t>
            </a:r>
            <a:r>
              <a:rPr lang="en-US" altLang="ko-KR" dirty="0"/>
              <a:t>DB</a:t>
            </a:r>
            <a:r>
              <a:rPr lang="ko-KR" altLang="en-US" dirty="0"/>
              <a:t>에서 예약된 좌석의 데이터를 가져와서 </a:t>
            </a:r>
            <a:r>
              <a:rPr lang="en-US" altLang="ko-KR" dirty="0"/>
              <a:t>GUI</a:t>
            </a:r>
            <a:r>
              <a:rPr lang="ko-KR" altLang="en-US" dirty="0"/>
              <a:t>에 반영합니다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 로그인과 다르게 관리자 페이지는 예약한 좌석도 선택 가능하며 다른 회원의 좌석 퇴실 처리가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C28A70-8DEB-4717-B521-6D409623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02053" cy="2402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6C9C6F-AAA4-4C0A-8BAC-BDCE0088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8142"/>
            <a:ext cx="5305223" cy="1495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D47153-BB9A-46B5-98FE-77F8FC95E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241142"/>
            <a:ext cx="2605622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C2F744-1AE8-4B16-891E-0BDA92DC7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95788"/>
            <a:ext cx="513469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7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3B67-7DD6-4E0B-8EAA-60C6B63DE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4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30B21-5F27-4F42-8D8D-EDF1271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8105"/>
            <a:ext cx="10404389" cy="1485900"/>
          </a:xfrm>
        </p:spPr>
        <p:txBody>
          <a:bodyPr/>
          <a:lstStyle/>
          <a:p>
            <a:r>
              <a:rPr lang="ko-KR" altLang="en-US" dirty="0"/>
              <a:t>회원관리 </a:t>
            </a:r>
            <a:r>
              <a:rPr lang="en-US" altLang="ko-KR" dirty="0"/>
              <a:t>, </a:t>
            </a:r>
            <a:r>
              <a:rPr lang="ko-KR" altLang="en-US" dirty="0"/>
              <a:t>자리예약 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37642E-92C2-420B-84FB-1BE37104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58" y="1177482"/>
            <a:ext cx="1846073" cy="22515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25E28E-FBDA-4538-AD09-ACE9F5B0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84" y="3648330"/>
            <a:ext cx="1846072" cy="31998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FCF94B-25C0-43DC-BC6C-E09B37C6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643" y="3796138"/>
            <a:ext cx="5630061" cy="19528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04DE2A-E35F-4815-970C-49BEE0F01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064" y="1396813"/>
            <a:ext cx="5658640" cy="228631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985EBD-FD96-4E88-A49A-57C60AEB081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136656" y="1396813"/>
            <a:ext cx="1918408" cy="11431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664E0A-22B4-41DE-A933-E61DDCE03EFD}"/>
              </a:ext>
            </a:extLst>
          </p:cNvPr>
          <p:cNvSpPr/>
          <p:nvPr/>
        </p:nvSpPr>
        <p:spPr>
          <a:xfrm>
            <a:off x="1541417" y="1396813"/>
            <a:ext cx="849086" cy="4189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65938-6C0B-4E61-B456-0153977B0889}"/>
              </a:ext>
            </a:extLst>
          </p:cNvPr>
          <p:cNvSpPr/>
          <p:nvPr/>
        </p:nvSpPr>
        <p:spPr>
          <a:xfrm>
            <a:off x="1478296" y="5899847"/>
            <a:ext cx="1199590" cy="6968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99DB96-DD97-481F-B6E6-BD882396ABD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3136656" y="4772587"/>
            <a:ext cx="1946987" cy="4756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0498DA3-9A00-4A83-969E-48C5D9A3CE9F}"/>
              </a:ext>
            </a:extLst>
          </p:cNvPr>
          <p:cNvCxnSpPr>
            <a:stCxn id="29" idx="1"/>
            <a:endCxn id="32" idx="1"/>
          </p:cNvCxnSpPr>
          <p:nvPr/>
        </p:nvCxnSpPr>
        <p:spPr>
          <a:xfrm rot="10800000" flipV="1">
            <a:off x="1478297" y="1606275"/>
            <a:ext cx="63121" cy="4642020"/>
          </a:xfrm>
          <a:prstGeom prst="bentConnector3">
            <a:avLst>
              <a:gd name="adj1" fmla="val 91745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C80C24-DB27-4F32-877E-3E1A01399080}"/>
              </a:ext>
            </a:extLst>
          </p:cNvPr>
          <p:cNvSpPr txBox="1"/>
          <p:nvPr/>
        </p:nvSpPr>
        <p:spPr>
          <a:xfrm>
            <a:off x="5055064" y="6048103"/>
            <a:ext cx="596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회원과 자리예약 </a:t>
            </a:r>
            <a:r>
              <a:rPr lang="en-US" altLang="ko-KR" dirty="0"/>
              <a:t>id</a:t>
            </a:r>
            <a:r>
              <a:rPr lang="ko-KR" altLang="en-US" dirty="0"/>
              <a:t>를 연동해서 테이블에 </a:t>
            </a:r>
            <a:endParaRPr lang="en-US" altLang="ko-KR" dirty="0"/>
          </a:p>
          <a:p>
            <a:r>
              <a:rPr lang="ko-KR" altLang="en-US" dirty="0"/>
              <a:t>로그인한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선택좌석을 </a:t>
            </a:r>
            <a:r>
              <a:rPr lang="en-US" altLang="ko-KR" dirty="0"/>
              <a:t>DB</a:t>
            </a:r>
            <a:r>
              <a:rPr lang="ko-KR" altLang="en-US" dirty="0"/>
              <a:t>에 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26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33FC-4A4F-432E-8152-DE181B3F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78461"/>
            <a:ext cx="5212080" cy="5175250"/>
          </a:xfrm>
        </p:spPr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GUI</a:t>
            </a:r>
          </a:p>
          <a:p>
            <a:r>
              <a:rPr lang="ko-KR" altLang="en-US" dirty="0"/>
              <a:t>아이디입력이 된 칸의 데이터를 </a:t>
            </a:r>
            <a:r>
              <a:rPr lang="en-US" altLang="ko-KR" dirty="0"/>
              <a:t>DB</a:t>
            </a:r>
            <a:r>
              <a:rPr lang="ko-KR" altLang="en-US" dirty="0"/>
              <a:t>에서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</a:t>
            </a:r>
            <a:r>
              <a:rPr lang="ko-KR" altLang="en-US" dirty="0"/>
              <a:t>정보를 가져오고 </a:t>
            </a:r>
            <a:r>
              <a:rPr lang="en-US" altLang="ko-KR" dirty="0"/>
              <a:t>ID</a:t>
            </a:r>
            <a:r>
              <a:rPr lang="ko-KR" altLang="en-US" dirty="0"/>
              <a:t>에 저장된 비밀번호를 확인하고 </a:t>
            </a:r>
            <a:r>
              <a:rPr lang="en-US" altLang="ko-KR" dirty="0"/>
              <a:t>DB</a:t>
            </a:r>
            <a:r>
              <a:rPr lang="ko-KR" altLang="en-US" dirty="0"/>
              <a:t>에 저장된 데이터가 아닐 시 팝업 창이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로그인이 완료가 되면 팝업 창이 나오며 로그인</a:t>
            </a:r>
            <a:r>
              <a:rPr lang="en-US" altLang="ko-KR" dirty="0"/>
              <a:t>GUI</a:t>
            </a:r>
            <a:r>
              <a:rPr lang="ko-KR" altLang="en-US" dirty="0"/>
              <a:t>는 닫히고 자리예약 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 가입 버튼 클릭 시 로그인 </a:t>
            </a:r>
            <a:r>
              <a:rPr lang="en-US" altLang="ko-KR" dirty="0"/>
              <a:t>GUI</a:t>
            </a:r>
            <a:r>
              <a:rPr lang="ko-KR" altLang="en-US" dirty="0"/>
              <a:t>는 닫히고 회원 가입 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F861B5-B843-4033-95D1-5A5F8EB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24" y="-20870"/>
            <a:ext cx="5577838" cy="2586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98C34F-121F-4C61-9269-00D171D4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9733"/>
            <a:ext cx="5551714" cy="21468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9E0B1E-49E0-46B1-AC4C-D3C5B70D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49423"/>
            <a:ext cx="2207622" cy="18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8F168F-C79C-419D-ADF0-AFFDED499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67216"/>
            <a:ext cx="1943371" cy="169078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BC745E-A0A2-4079-9351-A1F786F7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72" y="5225143"/>
            <a:ext cx="1871364" cy="1632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D8C359-BF9B-4857-9647-72BA495F2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512526" cy="25627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B3AEB8-E3CA-4C38-AC27-F78FFA5B5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7832"/>
            <a:ext cx="5421086" cy="242731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BA079F7-5ADB-4A43-A933-06FAD796E655}"/>
              </a:ext>
            </a:extLst>
          </p:cNvPr>
          <p:cNvSpPr txBox="1">
            <a:spLocks/>
          </p:cNvSpPr>
          <p:nvPr/>
        </p:nvSpPr>
        <p:spPr>
          <a:xfrm>
            <a:off x="6096000" y="1143002"/>
            <a:ext cx="5212080" cy="517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회원가입</a:t>
            </a:r>
            <a:r>
              <a:rPr lang="en-US" altLang="ko-KR" dirty="0"/>
              <a:t>GUI</a:t>
            </a:r>
          </a:p>
          <a:p>
            <a:r>
              <a:rPr lang="ko-KR" altLang="en-US" dirty="0"/>
              <a:t>입력된 아이디로 </a:t>
            </a:r>
            <a:r>
              <a:rPr lang="en-US" altLang="ko-KR" dirty="0"/>
              <a:t>DB</a:t>
            </a:r>
            <a:r>
              <a:rPr lang="ko-KR" altLang="en-US" dirty="0"/>
              <a:t>에서 조회하고 같은 이름의 아이디가 있다면 팝업 창이 뜨고 가입하지 못하며 입력된 값은 초기화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 입력</a:t>
            </a:r>
            <a:r>
              <a:rPr lang="en-US" altLang="ko-KR" dirty="0"/>
              <a:t>, </a:t>
            </a:r>
            <a:r>
              <a:rPr lang="ko-KR" altLang="en-US" dirty="0"/>
              <a:t>확인 두 입력 값이 다르면 팝업창이 뜨고 가입하지 못하며 입력된 값은 초기화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조건이 충족되면 컨트롤러를 통해서 </a:t>
            </a:r>
            <a:r>
              <a:rPr lang="en-US" altLang="ko-KR" dirty="0"/>
              <a:t>DB</a:t>
            </a:r>
            <a:r>
              <a:rPr lang="ko-KR" altLang="en-US" dirty="0"/>
              <a:t>에 입력된 값을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돌아가기 버튼 클릭 시 회원 가입</a:t>
            </a:r>
            <a:r>
              <a:rPr lang="en-US" altLang="ko-KR" dirty="0"/>
              <a:t>GUI</a:t>
            </a:r>
            <a:r>
              <a:rPr lang="ko-KR" altLang="en-US" dirty="0"/>
              <a:t>는 닫히고 로그인</a:t>
            </a:r>
            <a:r>
              <a:rPr lang="en-US" altLang="ko-KR" dirty="0"/>
              <a:t>GUI </a:t>
            </a:r>
            <a:r>
              <a:rPr lang="ko-KR" altLang="en-US" dirty="0"/>
              <a:t>가 노출 됩니다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20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F331F-6F67-4FD5-BA86-C1AEDFE0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자리예매</a:t>
            </a:r>
            <a:r>
              <a:rPr lang="en-US" altLang="ko-KR" dirty="0"/>
              <a:t>GUI</a:t>
            </a:r>
          </a:p>
          <a:p>
            <a:r>
              <a:rPr lang="ko-KR" altLang="en-US" dirty="0"/>
              <a:t>로그인 완료 후 자리예매 </a:t>
            </a:r>
            <a:r>
              <a:rPr lang="en-US" altLang="ko-KR" dirty="0"/>
              <a:t>GUI </a:t>
            </a:r>
            <a:r>
              <a:rPr lang="ko-KR" altLang="en-US" dirty="0"/>
              <a:t>노출 됩니다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저장된 예매가 된 좌석을 모두 조회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ArryList</a:t>
            </a:r>
            <a:r>
              <a:rPr lang="ko-KR" altLang="en-US" dirty="0"/>
              <a:t>로 값을 저장하고 반복문을 통해  저장된 좌석을 붉은색과 선택 불가로 설정합니다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B6D9E-72FD-48AB-87C0-554E1368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47" y="4415246"/>
            <a:ext cx="2449115" cy="24427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DA85E4-74E6-4EB1-BF34-DA83A019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72"/>
            <a:ext cx="5421086" cy="1943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22749-413B-4D01-8D32-F6DCEDCA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4504"/>
            <a:ext cx="5421086" cy="20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2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D92DF-E58D-419C-830A-1A7E1E84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좌석 선택</a:t>
            </a:r>
            <a:r>
              <a:rPr lang="en-US" altLang="ko-KR" dirty="0"/>
              <a:t>, </a:t>
            </a:r>
            <a:r>
              <a:rPr lang="ko-KR" altLang="en-US" dirty="0"/>
              <a:t>예약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좌석을 선택하면 상단에 선택한 지정한 좌석이름이 업데이트되고 예약 버튼 클릭 시</a:t>
            </a:r>
            <a:endParaRPr lang="en-US" altLang="ko-KR" dirty="0"/>
          </a:p>
          <a:p>
            <a:r>
              <a:rPr lang="ko-KR" altLang="en-US" dirty="0"/>
              <a:t>예약이 되고 </a:t>
            </a:r>
            <a:r>
              <a:rPr lang="en-US" altLang="ko-KR" dirty="0"/>
              <a:t>DB</a:t>
            </a:r>
            <a:r>
              <a:rPr lang="ko-KR" altLang="en-US" dirty="0"/>
              <a:t>에 회원</a:t>
            </a:r>
            <a:r>
              <a:rPr lang="en-US" altLang="ko-KR" dirty="0"/>
              <a:t>Id</a:t>
            </a:r>
            <a:r>
              <a:rPr lang="ko-KR" altLang="en-US" dirty="0"/>
              <a:t>와 좌석이름을 저장합니다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자리예매가 완료 되면 </a:t>
            </a:r>
            <a:r>
              <a:rPr lang="en-US" altLang="ko-KR" dirty="0"/>
              <a:t>GUI</a:t>
            </a:r>
            <a:r>
              <a:rPr lang="ko-KR" altLang="en-US" dirty="0"/>
              <a:t>는 종료되고 로그인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좌석 선택 하지 않거나 좌석을 예약을 했으면 다른 좌석은 예약하지 못하고 시도 할 시 팝업 창이 노출됩니다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3A5F17-567C-4EEF-93EA-2C77D05D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230"/>
            <a:ext cx="2154825" cy="2143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6FC95F-94C9-439D-8C9D-29643C2B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66"/>
            <a:ext cx="5486944" cy="27364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1FB29C-B365-472C-B9D8-3FE79624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08" y="2897991"/>
            <a:ext cx="5486945" cy="18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3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936A2-E31F-40EE-B971-9E9AAF7D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예약한 좌석 퇴실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후 자리예매</a:t>
            </a:r>
            <a:r>
              <a:rPr lang="en-US" altLang="ko-KR" dirty="0"/>
              <a:t>GUI </a:t>
            </a:r>
            <a:r>
              <a:rPr lang="ko-KR" altLang="en-US" dirty="0"/>
              <a:t>이동시 로그인 한회원의 예약한 좌석은 로그인 한 아이디로</a:t>
            </a:r>
            <a:r>
              <a:rPr lang="en-US" altLang="ko-KR" dirty="0"/>
              <a:t>DB</a:t>
            </a:r>
            <a:r>
              <a:rPr lang="ko-KR" altLang="en-US" dirty="0"/>
              <a:t>에서 조회 후 파란색</a:t>
            </a:r>
            <a:r>
              <a:rPr lang="en-US" altLang="ko-KR" dirty="0"/>
              <a:t>, </a:t>
            </a:r>
            <a:r>
              <a:rPr lang="ko-KR" altLang="en-US" dirty="0"/>
              <a:t>선택불가로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예약한 좌석이 없다면 팝업 창이 노출됩니다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퇴실 버튼 클릭 시 </a:t>
            </a:r>
            <a:r>
              <a:rPr lang="en-US" altLang="ko-KR" dirty="0"/>
              <a:t>DB</a:t>
            </a:r>
            <a:r>
              <a:rPr lang="ko-KR" altLang="en-US" dirty="0"/>
              <a:t>에 로그인한 </a:t>
            </a:r>
            <a:r>
              <a:rPr lang="en-US" altLang="ko-KR" dirty="0"/>
              <a:t>ID</a:t>
            </a:r>
            <a:r>
              <a:rPr lang="ko-KR" altLang="en-US" dirty="0"/>
              <a:t>를 이용해 예매한 좌석의 데이터를 지웁니다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퇴실 후 로그인</a:t>
            </a:r>
            <a:r>
              <a:rPr lang="en-US" altLang="ko-KR" dirty="0"/>
              <a:t>GUI</a:t>
            </a:r>
            <a:r>
              <a:rPr lang="ko-KR" altLang="en-US" dirty="0"/>
              <a:t>가 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5A7C01-0F7F-46AA-ADA9-531843C5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3" y="4672622"/>
            <a:ext cx="2037806" cy="20431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1F981B-F54E-4BAF-8CBE-B3FFE487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8834" cy="1800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769631-008D-4E6E-BA04-9314EC29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8042"/>
            <a:ext cx="5368834" cy="16611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7351A4-A639-4BEE-A8B1-8F3A2EE6A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696789"/>
            <a:ext cx="5512527" cy="9997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3AC3EC-C7FC-47B6-8C0B-A4A993BA6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036" y="4874653"/>
            <a:ext cx="5537562" cy="12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1A50B-B1EC-4644-BF35-E347E44C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관리자페이지</a:t>
            </a:r>
            <a:r>
              <a:rPr lang="en-US" altLang="ko-KR" dirty="0"/>
              <a:t>/</a:t>
            </a:r>
            <a:r>
              <a:rPr lang="ko-KR" altLang="en-US" dirty="0"/>
              <a:t> 회원</a:t>
            </a:r>
            <a:r>
              <a:rPr lang="en-US" altLang="ko-KR" dirty="0"/>
              <a:t>, </a:t>
            </a:r>
            <a:r>
              <a:rPr lang="ko-KR" altLang="en-US" dirty="0"/>
              <a:t>예약 관리 </a:t>
            </a:r>
            <a:r>
              <a:rPr lang="en-US" altLang="ko-KR" dirty="0"/>
              <a:t>GUI</a:t>
            </a:r>
          </a:p>
          <a:p>
            <a:r>
              <a:rPr lang="en-US" altLang="ko-KR" dirty="0"/>
              <a:t>admin/admin </a:t>
            </a:r>
            <a:r>
              <a:rPr lang="ko-KR" altLang="en-US" dirty="0"/>
              <a:t>로그인 시 관리자 </a:t>
            </a:r>
            <a:r>
              <a:rPr lang="en-US" altLang="ko-KR" dirty="0"/>
              <a:t>GUI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회원관리 버튼 클릭 시 회원의 정보 확인과 수정</a:t>
            </a:r>
            <a:r>
              <a:rPr lang="en-US" altLang="ko-KR" dirty="0"/>
              <a:t>, </a:t>
            </a:r>
            <a:r>
              <a:rPr lang="ko-KR" altLang="en-US" dirty="0"/>
              <a:t>삭제 가능한 </a:t>
            </a:r>
            <a:r>
              <a:rPr lang="en-US" altLang="ko-KR" dirty="0"/>
              <a:t>GUI </a:t>
            </a:r>
            <a:r>
              <a:rPr lang="ko-KR" altLang="en-US" dirty="0"/>
              <a:t>로 이동합니다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예약관리 버튼 클릭 시 자리 예약의 정보</a:t>
            </a:r>
            <a:r>
              <a:rPr lang="en-US" altLang="ko-KR" dirty="0"/>
              <a:t>,</a:t>
            </a:r>
            <a:r>
              <a:rPr lang="ko-KR" altLang="en-US" dirty="0"/>
              <a:t>퇴실</a:t>
            </a:r>
            <a:r>
              <a:rPr lang="en-US" altLang="ko-KR" dirty="0"/>
              <a:t>, </a:t>
            </a:r>
            <a:r>
              <a:rPr lang="ko-KR" altLang="en-US" dirty="0"/>
              <a:t>입실 가능한 </a:t>
            </a:r>
            <a:r>
              <a:rPr lang="en-US" altLang="ko-KR" dirty="0"/>
              <a:t>GUI</a:t>
            </a:r>
            <a:r>
              <a:rPr lang="ko-KR" altLang="en-US" dirty="0"/>
              <a:t>로 이동합니다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E00FD-34A0-4521-B0E6-A674C964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38989" cy="2609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B394D3-0A56-42D6-9AB0-9FA1C0E91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8978"/>
            <a:ext cx="5381897" cy="1228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36B21F-8B09-4CDA-9A55-C65A895C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89" y="0"/>
            <a:ext cx="2620345" cy="2086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ECA5E7-4909-4476-A861-2FF9DBB45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64397"/>
            <a:ext cx="3414403" cy="27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959F6-0405-49E8-9413-E32D56A7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180" y="453439"/>
            <a:ext cx="5212080" cy="5175250"/>
          </a:xfrm>
        </p:spPr>
        <p:txBody>
          <a:bodyPr/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  <a:endParaRPr lang="en-US" altLang="ko-KR" dirty="0"/>
          </a:p>
          <a:p>
            <a:r>
              <a:rPr lang="ko-KR" altLang="en-US" dirty="0"/>
              <a:t>컨트롤러를 이용해 모든 정보를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테이블을 칼럼 이름으로 만들어서 칼럼별로 정리를 하게 노출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컨트롤러를 이용해 가져온 모든 정보를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와 반복문을 이용해 테이블아래에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67108F-0E05-4F39-9FA6-31BE7EA8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8"/>
            <a:ext cx="4624251" cy="1962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A4DF49-6F0A-4760-B3B4-7046866B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3597"/>
            <a:ext cx="3566160" cy="2355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8D1CB7-3C92-4120-AB9E-0CA86090D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3" y="4350645"/>
            <a:ext cx="5332381" cy="6411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913152-A6C9-454D-8A49-2573D60D6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92965"/>
            <a:ext cx="5425871" cy="8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2854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254</TotalTime>
  <Words>450</Words>
  <Application>Microsoft Office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Franklin Gothic Book</vt:lpstr>
      <vt:lpstr>자르기</vt:lpstr>
      <vt:lpstr>Java GUI</vt:lpstr>
      <vt:lpstr>회원관리 , 자리예약  / Mysql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AJAX, 스프링 &amp; MyBatis, MSA</dc:title>
  <dc:creator>tj-bu-707-16</dc:creator>
  <cp:lastModifiedBy>tj-bu-707-16</cp:lastModifiedBy>
  <cp:revision>22</cp:revision>
  <dcterms:created xsi:type="dcterms:W3CDTF">2024-06-27T06:51:48Z</dcterms:created>
  <dcterms:modified xsi:type="dcterms:W3CDTF">2024-08-14T08:21:53Z</dcterms:modified>
</cp:coreProperties>
</file>