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18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7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67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1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6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4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1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988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0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22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35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1117-6318-442E-A607-F2ED2B40C8C6}" type="datetimeFigureOut">
              <a:rPr lang="en" smtClean="0"/>
              <a:t>9/1/2021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4506-BADE-4328-806D-890998D7195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71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9532" y="43760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Open the pdf with python</a:t>
            </a:r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535577" y="12540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</a:t>
            </a:r>
            <a:r>
              <a:rPr lang="en" dirty="0" smtClean="0"/>
              <a:t>ind sections</a:t>
            </a:r>
            <a:endParaRPr lang="en" dirty="0"/>
          </a:p>
        </p:txBody>
      </p:sp>
      <p:sp>
        <p:nvSpPr>
          <p:cNvPr id="7" name="TextBox 6"/>
          <p:cNvSpPr txBox="1"/>
          <p:nvPr/>
        </p:nvSpPr>
        <p:spPr>
          <a:xfrm>
            <a:off x="2850125" y="1254034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</a:t>
            </a:r>
            <a:r>
              <a:rPr lang="en" dirty="0" smtClean="0"/>
              <a:t>se the whole str</a:t>
            </a:r>
            <a:endParaRPr lang="en" dirty="0"/>
          </a:p>
        </p:txBody>
      </p:sp>
      <p:cxnSp>
        <p:nvCxnSpPr>
          <p:cNvPr id="9" name="Elbow Connector 8"/>
          <p:cNvCxnSpPr>
            <a:stCxn id="5" idx="2"/>
            <a:endCxn id="6" idx="0"/>
          </p:cNvCxnSpPr>
          <p:nvPr/>
        </p:nvCxnSpPr>
        <p:spPr>
          <a:xfrm rot="5400000">
            <a:off x="1625853" y="419740"/>
            <a:ext cx="447096" cy="1221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7" idx="0"/>
          </p:cNvCxnSpPr>
          <p:nvPr/>
        </p:nvCxnSpPr>
        <p:spPr>
          <a:xfrm rot="16200000" flipH="1">
            <a:off x="2889486" y="377599"/>
            <a:ext cx="447096" cy="1305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835" y="2383972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" dirty="0" smtClean="0"/>
              <a:t>roccess with spacy</a:t>
            </a:r>
            <a:endParaRPr lang="en" dirty="0"/>
          </a:p>
        </p:txBody>
      </p:sp>
      <p:cxnSp>
        <p:nvCxnSpPr>
          <p:cNvPr id="14" name="Elbow Connector 13"/>
          <p:cNvCxnSpPr>
            <a:stCxn id="6" idx="2"/>
            <a:endCxn id="12" idx="0"/>
          </p:cNvCxnSpPr>
          <p:nvPr/>
        </p:nvCxnSpPr>
        <p:spPr>
          <a:xfrm rot="16200000" flipH="1">
            <a:off x="1064148" y="1797871"/>
            <a:ext cx="760606" cy="411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2" idx="0"/>
          </p:cNvCxnSpPr>
          <p:nvPr/>
        </p:nvCxnSpPr>
        <p:spPr>
          <a:xfrm rot="5400000">
            <a:off x="2327782" y="945833"/>
            <a:ext cx="760606" cy="2115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0494" y="238397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nltk</a:t>
            </a:r>
            <a:endParaRPr lang="en" dirty="0"/>
          </a:p>
        </p:txBody>
      </p:sp>
      <p:cxnSp>
        <p:nvCxnSpPr>
          <p:cNvPr id="21" name="Elbow Connector 20"/>
          <p:cNvCxnSpPr>
            <a:stCxn id="7" idx="2"/>
            <a:endCxn id="19" idx="0"/>
          </p:cNvCxnSpPr>
          <p:nvPr/>
        </p:nvCxnSpPr>
        <p:spPr>
          <a:xfrm rot="16200000" flipH="1">
            <a:off x="3388038" y="2001249"/>
            <a:ext cx="760606" cy="4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2"/>
            <a:endCxn id="19" idx="0"/>
          </p:cNvCxnSpPr>
          <p:nvPr/>
        </p:nvCxnSpPr>
        <p:spPr>
          <a:xfrm rot="16200000" flipH="1">
            <a:off x="2124404" y="737615"/>
            <a:ext cx="760606" cy="2532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59416" y="3338873"/>
            <a:ext cx="29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sv with certifications names</a:t>
            </a:r>
            <a:endParaRPr lang="en" dirty="0"/>
          </a:p>
        </p:txBody>
      </p:sp>
      <p:sp>
        <p:nvSpPr>
          <p:cNvPr id="25" name="TextBox 24"/>
          <p:cNvSpPr txBox="1"/>
          <p:nvPr/>
        </p:nvSpPr>
        <p:spPr>
          <a:xfrm>
            <a:off x="9513696" y="3913638"/>
            <a:ext cx="276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sv with professions names</a:t>
            </a:r>
            <a:endParaRPr lang="en" dirty="0"/>
          </a:p>
        </p:txBody>
      </p:sp>
      <p:sp>
        <p:nvSpPr>
          <p:cNvPr id="26" name="TextBox 25"/>
          <p:cNvSpPr txBox="1"/>
          <p:nvPr/>
        </p:nvSpPr>
        <p:spPr>
          <a:xfrm>
            <a:off x="9559416" y="4403496"/>
            <a:ext cx="209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sv with univ names</a:t>
            </a:r>
            <a:endParaRPr lang="en" dirty="0"/>
          </a:p>
        </p:txBody>
      </p:sp>
      <p:sp>
        <p:nvSpPr>
          <p:cNvPr id="27" name="TextBox 26"/>
          <p:cNvSpPr txBox="1"/>
          <p:nvPr/>
        </p:nvSpPr>
        <p:spPr>
          <a:xfrm>
            <a:off x="6164322" y="3523539"/>
            <a:ext cx="2794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keywords</a:t>
            </a:r>
            <a:endParaRPr lang="es-ES" dirty="0" smtClean="0"/>
          </a:p>
          <a:p>
            <a:r>
              <a:rPr lang="es-ES" dirty="0" smtClean="0"/>
              <a:t>To </a:t>
            </a:r>
            <a:r>
              <a:rPr lang="es-ES" dirty="0" err="1" smtClean="0"/>
              <a:t>feed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spacy.search</a:t>
            </a:r>
            <a:endParaRPr lang="es-ES" dirty="0" smtClean="0"/>
          </a:p>
          <a:p>
            <a:r>
              <a:rPr lang="es-ES" dirty="0" err="1" smtClean="0"/>
              <a:t>Probably</a:t>
            </a:r>
            <a:r>
              <a:rPr lang="es-ES" dirty="0" smtClean="0"/>
              <a:t> use </a:t>
            </a:r>
            <a:r>
              <a:rPr lang="es-ES" dirty="0" err="1" smtClean="0"/>
              <a:t>spacy.matcher</a:t>
            </a:r>
            <a:endParaRPr lang="es-ES" dirty="0" smtClean="0"/>
          </a:p>
          <a:p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spacy.PhraseMatcher</a:t>
            </a:r>
            <a:endParaRPr lang="es-ES" dirty="0" smtClean="0"/>
          </a:p>
          <a:p>
            <a:r>
              <a:rPr lang="es-ES" dirty="0" smtClean="0"/>
              <a:t>To </a:t>
            </a:r>
            <a:r>
              <a:rPr lang="es-ES" dirty="0" err="1" smtClean="0"/>
              <a:t>customize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search</a:t>
            </a:r>
            <a:endParaRPr lang="en" dirty="0"/>
          </a:p>
        </p:txBody>
      </p:sp>
      <p:cxnSp>
        <p:nvCxnSpPr>
          <p:cNvPr id="29" name="Elbow Connector 28"/>
          <p:cNvCxnSpPr>
            <a:stCxn id="24" idx="1"/>
            <a:endCxn id="27" idx="3"/>
          </p:cNvCxnSpPr>
          <p:nvPr/>
        </p:nvCxnSpPr>
        <p:spPr>
          <a:xfrm rot="10800000" flipV="1">
            <a:off x="8958870" y="3523539"/>
            <a:ext cx="600546" cy="738664"/>
          </a:xfrm>
          <a:prstGeom prst="bentConnector3">
            <a:avLst>
              <a:gd name="adj1" fmla="val 5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1"/>
            <a:endCxn id="27" idx="3"/>
          </p:cNvCxnSpPr>
          <p:nvPr/>
        </p:nvCxnSpPr>
        <p:spPr>
          <a:xfrm rot="10800000" flipV="1">
            <a:off x="8958870" y="4098303"/>
            <a:ext cx="554826" cy="163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6" idx="1"/>
            <a:endCxn id="27" idx="3"/>
          </p:cNvCxnSpPr>
          <p:nvPr/>
        </p:nvCxnSpPr>
        <p:spPr>
          <a:xfrm rot="10800000">
            <a:off x="8958870" y="4262204"/>
            <a:ext cx="600546" cy="325959"/>
          </a:xfrm>
          <a:prstGeom prst="bentConnector3">
            <a:avLst>
              <a:gd name="adj1" fmla="val 52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9871" y="3461657"/>
            <a:ext cx="1588785" cy="13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cxnSp>
        <p:nvCxnSpPr>
          <p:cNvPr id="39" name="Elbow Connector 38"/>
          <p:cNvCxnSpPr>
            <a:stCxn id="12" idx="2"/>
            <a:endCxn id="37" idx="0"/>
          </p:cNvCxnSpPr>
          <p:nvPr/>
        </p:nvCxnSpPr>
        <p:spPr>
          <a:xfrm rot="5400000">
            <a:off x="1233081" y="3044488"/>
            <a:ext cx="708353" cy="12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2"/>
            <a:endCxn id="37" idx="0"/>
          </p:cNvCxnSpPr>
          <p:nvPr/>
        </p:nvCxnSpPr>
        <p:spPr>
          <a:xfrm rot="5400000">
            <a:off x="2293337" y="1984232"/>
            <a:ext cx="708353" cy="2246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7" idx="2"/>
            <a:endCxn id="44" idx="0"/>
          </p:cNvCxnSpPr>
          <p:nvPr/>
        </p:nvCxnSpPr>
        <p:spPr>
          <a:xfrm rot="16200000" flipH="1">
            <a:off x="4436140" y="953147"/>
            <a:ext cx="672124" cy="2012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61780" y="22954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r>
              <a:rPr lang="en" dirty="0" smtClean="0"/>
              <a:t>ther pack??</a:t>
            </a:r>
            <a:endParaRPr lang="en" dirty="0"/>
          </a:p>
        </p:txBody>
      </p:sp>
      <p:cxnSp>
        <p:nvCxnSpPr>
          <p:cNvPr id="47" name="Elbow Connector 46"/>
          <p:cNvCxnSpPr>
            <a:stCxn id="44" idx="2"/>
            <a:endCxn id="37" idx="0"/>
          </p:cNvCxnSpPr>
          <p:nvPr/>
        </p:nvCxnSpPr>
        <p:spPr>
          <a:xfrm rot="5400000">
            <a:off x="3252957" y="936130"/>
            <a:ext cx="796835" cy="4254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7" idx="1"/>
            <a:endCxn id="54" idx="3"/>
          </p:cNvCxnSpPr>
          <p:nvPr/>
        </p:nvCxnSpPr>
        <p:spPr>
          <a:xfrm rot="10800000">
            <a:off x="5563776" y="4166159"/>
            <a:ext cx="600546" cy="96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68494" y="3427494"/>
            <a:ext cx="259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</a:t>
            </a:r>
            <a:r>
              <a:rPr lang="en" dirty="0" smtClean="0"/>
              <a:t>ow to used:</a:t>
            </a:r>
          </a:p>
          <a:p>
            <a:r>
              <a:rPr lang="en-GB" dirty="0" smtClean="0"/>
              <a:t>R</a:t>
            </a:r>
            <a:r>
              <a:rPr lang="en" dirty="0" smtClean="0"/>
              <a:t>ead the nlp.text and find the keywords</a:t>
            </a:r>
          </a:p>
          <a:p>
            <a:r>
              <a:rPr lang="en-GB" dirty="0" smtClean="0"/>
              <a:t>E</a:t>
            </a:r>
            <a:r>
              <a:rPr lang="en" dirty="0" smtClean="0"/>
              <a:t>xtracted and stored in dataframe for that PDF</a:t>
            </a:r>
            <a:endParaRPr lang="en" dirty="0"/>
          </a:p>
        </p:txBody>
      </p:sp>
      <p:cxnSp>
        <p:nvCxnSpPr>
          <p:cNvPr id="66" name="Elbow Connector 65"/>
          <p:cNvCxnSpPr>
            <a:stCxn id="54" idx="1"/>
            <a:endCxn id="37" idx="3"/>
          </p:cNvCxnSpPr>
          <p:nvPr/>
        </p:nvCxnSpPr>
        <p:spPr>
          <a:xfrm rot="10800000">
            <a:off x="2318656" y="4123704"/>
            <a:ext cx="649838" cy="42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440" y="5166945"/>
            <a:ext cx="2961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r>
              <a:rPr lang="en" dirty="0" smtClean="0"/>
              <a:t>ataframe//dict</a:t>
            </a:r>
          </a:p>
          <a:p>
            <a:r>
              <a:rPr lang="en-GB" dirty="0" smtClean="0"/>
              <a:t>H</a:t>
            </a:r>
            <a:r>
              <a:rPr lang="en" dirty="0" smtClean="0"/>
              <a:t>ave pdf name</a:t>
            </a:r>
          </a:p>
          <a:p>
            <a:r>
              <a:rPr lang="en-GB" dirty="0" smtClean="0"/>
              <a:t>P</a:t>
            </a:r>
            <a:r>
              <a:rPr lang="en" dirty="0" smtClean="0"/>
              <a:t>erson name	</a:t>
            </a:r>
            <a:r>
              <a:rPr lang="en" dirty="0" smtClean="0"/>
              <a:t>skills</a:t>
            </a:r>
          </a:p>
          <a:p>
            <a:r>
              <a:rPr lang="en-GB" dirty="0" smtClean="0"/>
              <a:t>L</a:t>
            </a:r>
            <a:r>
              <a:rPr lang="en" dirty="0" smtClean="0"/>
              <a:t>ocation		</a:t>
            </a:r>
            <a:r>
              <a:rPr lang="en-GB" dirty="0" smtClean="0"/>
              <a:t>E</a:t>
            </a:r>
            <a:r>
              <a:rPr lang="en" dirty="0" smtClean="0"/>
              <a:t>ducation</a:t>
            </a:r>
          </a:p>
          <a:p>
            <a:r>
              <a:rPr lang="en" dirty="0" smtClean="0"/>
              <a:t>workexperience</a:t>
            </a:r>
          </a:p>
          <a:p>
            <a:r>
              <a:rPr lang="en" dirty="0" smtClean="0"/>
              <a:t>…..</a:t>
            </a:r>
            <a:endParaRPr lang="en" dirty="0"/>
          </a:p>
        </p:txBody>
      </p:sp>
      <p:cxnSp>
        <p:nvCxnSpPr>
          <p:cNvPr id="69" name="Elbow Connector 68"/>
          <p:cNvCxnSpPr>
            <a:stCxn id="37" idx="2"/>
            <a:endCxn id="67" idx="0"/>
          </p:cNvCxnSpPr>
          <p:nvPr/>
        </p:nvCxnSpPr>
        <p:spPr>
          <a:xfrm rot="5400000">
            <a:off x="1333667" y="4976348"/>
            <a:ext cx="3811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95517" y="5865223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tokenization</a:t>
            </a:r>
            <a:endParaRPr lang="en" dirty="0"/>
          </a:p>
        </p:txBody>
      </p:sp>
      <p:sp>
        <p:nvSpPr>
          <p:cNvPr id="72" name="TextBox 71"/>
          <p:cNvSpPr txBox="1"/>
          <p:nvPr/>
        </p:nvSpPr>
        <p:spPr>
          <a:xfrm>
            <a:off x="7343912" y="5859584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</a:t>
            </a:r>
            <a:r>
              <a:rPr lang="en" dirty="0" smtClean="0"/>
              <a:t>abel encoding</a:t>
            </a:r>
            <a:endParaRPr lang="en" dirty="0"/>
          </a:p>
        </p:txBody>
      </p:sp>
      <p:cxnSp>
        <p:nvCxnSpPr>
          <p:cNvPr id="75" name="Elbow Connector 74"/>
          <p:cNvCxnSpPr>
            <a:stCxn id="67" idx="3"/>
            <a:endCxn id="71" idx="1"/>
          </p:cNvCxnSpPr>
          <p:nvPr/>
        </p:nvCxnSpPr>
        <p:spPr>
          <a:xfrm>
            <a:off x="3005085" y="6044108"/>
            <a:ext cx="2490432" cy="5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72" idx="1"/>
          </p:cNvCxnSpPr>
          <p:nvPr/>
        </p:nvCxnSpPr>
        <p:spPr>
          <a:xfrm flipV="1">
            <a:off x="6833127" y="6044250"/>
            <a:ext cx="510785" cy="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31084" y="5253805"/>
            <a:ext cx="26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</a:t>
            </a:r>
            <a:r>
              <a:rPr lang="en" dirty="0" smtClean="0"/>
              <a:t>igram with word “name”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703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9532" y="43760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Open the pdf with python</a:t>
            </a:r>
            <a:endParaRPr lang="en" dirty="0"/>
          </a:p>
        </p:txBody>
      </p:sp>
      <p:sp>
        <p:nvSpPr>
          <p:cNvPr id="7" name="TextBox 6"/>
          <p:cNvSpPr txBox="1"/>
          <p:nvPr/>
        </p:nvSpPr>
        <p:spPr>
          <a:xfrm>
            <a:off x="2850125" y="1254034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</a:t>
            </a:r>
            <a:r>
              <a:rPr lang="en" dirty="0" smtClean="0"/>
              <a:t>se the whole str</a:t>
            </a:r>
            <a:endParaRPr lang="en" dirty="0"/>
          </a:p>
        </p:txBody>
      </p:sp>
      <p:cxnSp>
        <p:nvCxnSpPr>
          <p:cNvPr id="11" name="Elbow Connector 10"/>
          <p:cNvCxnSpPr>
            <a:stCxn id="5" idx="2"/>
            <a:endCxn id="7" idx="0"/>
          </p:cNvCxnSpPr>
          <p:nvPr/>
        </p:nvCxnSpPr>
        <p:spPr>
          <a:xfrm rot="16200000" flipH="1">
            <a:off x="2889486" y="377599"/>
            <a:ext cx="447096" cy="1305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835" y="2383972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</a:t>
            </a:r>
            <a:r>
              <a:rPr lang="en" dirty="0" smtClean="0"/>
              <a:t>roccess with spacy</a:t>
            </a:r>
            <a:endParaRPr lang="en" dirty="0"/>
          </a:p>
        </p:txBody>
      </p:sp>
      <p:cxnSp>
        <p:nvCxnSpPr>
          <p:cNvPr id="16" name="Elbow Connector 15"/>
          <p:cNvCxnSpPr>
            <a:stCxn id="3" idx="2"/>
            <a:endCxn id="12" idx="0"/>
          </p:cNvCxnSpPr>
          <p:nvPr/>
        </p:nvCxnSpPr>
        <p:spPr>
          <a:xfrm rot="5400000">
            <a:off x="4915073" y="-1641459"/>
            <a:ext cx="760607" cy="7290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0494" y="238397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nltk</a:t>
            </a:r>
            <a:endParaRPr lang="en" dirty="0"/>
          </a:p>
        </p:txBody>
      </p:sp>
      <p:cxnSp>
        <p:nvCxnSpPr>
          <p:cNvPr id="21" name="Elbow Connector 20"/>
          <p:cNvCxnSpPr>
            <a:stCxn id="3" idx="2"/>
            <a:endCxn id="19" idx="0"/>
          </p:cNvCxnSpPr>
          <p:nvPr/>
        </p:nvCxnSpPr>
        <p:spPr>
          <a:xfrm rot="5400000">
            <a:off x="5975329" y="-581203"/>
            <a:ext cx="760607" cy="5169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29871" y="3461657"/>
            <a:ext cx="1588785" cy="132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cxnSp>
        <p:nvCxnSpPr>
          <p:cNvPr id="39" name="Elbow Connector 38"/>
          <p:cNvCxnSpPr>
            <a:stCxn id="12" idx="2"/>
            <a:endCxn id="37" idx="0"/>
          </p:cNvCxnSpPr>
          <p:nvPr/>
        </p:nvCxnSpPr>
        <p:spPr>
          <a:xfrm rot="5400000">
            <a:off x="1233081" y="3044488"/>
            <a:ext cx="708353" cy="125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2"/>
            <a:endCxn id="37" idx="0"/>
          </p:cNvCxnSpPr>
          <p:nvPr/>
        </p:nvCxnSpPr>
        <p:spPr>
          <a:xfrm rot="5400000">
            <a:off x="2293337" y="1984232"/>
            <a:ext cx="708353" cy="2246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2"/>
            <a:endCxn id="44" idx="0"/>
          </p:cNvCxnSpPr>
          <p:nvPr/>
        </p:nvCxnSpPr>
        <p:spPr>
          <a:xfrm rot="5400000">
            <a:off x="7023431" y="378417"/>
            <a:ext cx="672125" cy="3162020"/>
          </a:xfrm>
          <a:prstGeom prst="bentConnector3">
            <a:avLst>
              <a:gd name="adj1" fmla="val 55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61780" y="229549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</a:t>
            </a:r>
            <a:r>
              <a:rPr lang="en" dirty="0" smtClean="0"/>
              <a:t>ther pack??</a:t>
            </a:r>
            <a:endParaRPr lang="en" dirty="0"/>
          </a:p>
        </p:txBody>
      </p:sp>
      <p:cxnSp>
        <p:nvCxnSpPr>
          <p:cNvPr id="47" name="Elbow Connector 46"/>
          <p:cNvCxnSpPr>
            <a:stCxn id="44" idx="2"/>
            <a:endCxn id="37" idx="0"/>
          </p:cNvCxnSpPr>
          <p:nvPr/>
        </p:nvCxnSpPr>
        <p:spPr>
          <a:xfrm rot="5400000">
            <a:off x="3252957" y="936130"/>
            <a:ext cx="796835" cy="4254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440" y="5166945"/>
            <a:ext cx="29616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</a:t>
            </a:r>
            <a:r>
              <a:rPr lang="en" dirty="0" smtClean="0"/>
              <a:t>ataframe//dict</a:t>
            </a:r>
          </a:p>
          <a:p>
            <a:r>
              <a:rPr lang="en-GB" dirty="0" smtClean="0"/>
              <a:t>H</a:t>
            </a:r>
            <a:r>
              <a:rPr lang="en" dirty="0" smtClean="0"/>
              <a:t>ave pdf name</a:t>
            </a:r>
          </a:p>
          <a:p>
            <a:r>
              <a:rPr lang="en-GB" dirty="0" smtClean="0"/>
              <a:t>P</a:t>
            </a:r>
            <a:r>
              <a:rPr lang="en" dirty="0" smtClean="0"/>
              <a:t>erson name	</a:t>
            </a:r>
            <a:r>
              <a:rPr lang="en" dirty="0" smtClean="0"/>
              <a:t>skills</a:t>
            </a:r>
          </a:p>
          <a:p>
            <a:r>
              <a:rPr lang="en-GB" dirty="0" smtClean="0"/>
              <a:t>L</a:t>
            </a:r>
            <a:r>
              <a:rPr lang="en" dirty="0" smtClean="0"/>
              <a:t>ocation		</a:t>
            </a:r>
            <a:r>
              <a:rPr lang="en-GB" dirty="0" smtClean="0"/>
              <a:t>E</a:t>
            </a:r>
            <a:r>
              <a:rPr lang="en" dirty="0" smtClean="0"/>
              <a:t>ducation</a:t>
            </a:r>
          </a:p>
          <a:p>
            <a:r>
              <a:rPr lang="en" dirty="0" smtClean="0"/>
              <a:t>workexperience</a:t>
            </a:r>
          </a:p>
          <a:p>
            <a:r>
              <a:rPr lang="en" dirty="0" smtClean="0"/>
              <a:t>…..</a:t>
            </a:r>
            <a:endParaRPr lang="en" dirty="0"/>
          </a:p>
        </p:txBody>
      </p:sp>
      <p:cxnSp>
        <p:nvCxnSpPr>
          <p:cNvPr id="69" name="Elbow Connector 68"/>
          <p:cNvCxnSpPr>
            <a:stCxn id="37" idx="2"/>
            <a:endCxn id="67" idx="0"/>
          </p:cNvCxnSpPr>
          <p:nvPr/>
        </p:nvCxnSpPr>
        <p:spPr>
          <a:xfrm rot="5400000">
            <a:off x="1333667" y="4976348"/>
            <a:ext cx="3811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495517" y="5865223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/>
              <a:t>tokenization</a:t>
            </a:r>
            <a:endParaRPr lang="en" dirty="0"/>
          </a:p>
        </p:txBody>
      </p:sp>
      <p:sp>
        <p:nvSpPr>
          <p:cNvPr id="72" name="TextBox 71"/>
          <p:cNvSpPr txBox="1"/>
          <p:nvPr/>
        </p:nvSpPr>
        <p:spPr>
          <a:xfrm>
            <a:off x="7343912" y="5859584"/>
            <a:ext cx="159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</a:t>
            </a:r>
            <a:r>
              <a:rPr lang="en" dirty="0" smtClean="0"/>
              <a:t>abel encoding</a:t>
            </a:r>
            <a:endParaRPr lang="en" dirty="0"/>
          </a:p>
        </p:txBody>
      </p:sp>
      <p:cxnSp>
        <p:nvCxnSpPr>
          <p:cNvPr id="75" name="Elbow Connector 74"/>
          <p:cNvCxnSpPr>
            <a:stCxn id="67" idx="3"/>
            <a:endCxn id="71" idx="1"/>
          </p:cNvCxnSpPr>
          <p:nvPr/>
        </p:nvCxnSpPr>
        <p:spPr>
          <a:xfrm>
            <a:off x="3005085" y="6044108"/>
            <a:ext cx="2490432" cy="5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72" idx="1"/>
          </p:cNvCxnSpPr>
          <p:nvPr/>
        </p:nvCxnSpPr>
        <p:spPr>
          <a:xfrm flipV="1">
            <a:off x="6833127" y="6044250"/>
            <a:ext cx="510785" cy="5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5550" y="1254033"/>
            <a:ext cx="550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r>
              <a:rPr lang="en" dirty="0" smtClean="0"/>
              <a:t>reate model to find sections by </a:t>
            </a:r>
            <a:r>
              <a:rPr lang="en-GB" dirty="0" smtClean="0"/>
              <a:t>recognition of sections.</a:t>
            </a:r>
            <a:r>
              <a:rPr lang="en" dirty="0" smtClean="0"/>
              <a:t> </a:t>
            </a:r>
            <a:endParaRPr lang="en" dirty="0"/>
          </a:p>
        </p:txBody>
      </p:sp>
      <p:cxnSp>
        <p:nvCxnSpPr>
          <p:cNvPr id="8" name="Elbow Connector 7"/>
          <p:cNvCxnSpPr>
            <a:stCxn id="7" idx="3"/>
            <a:endCxn id="3" idx="1"/>
          </p:cNvCxnSpPr>
          <p:nvPr/>
        </p:nvCxnSpPr>
        <p:spPr>
          <a:xfrm flipV="1">
            <a:off x="4681717" y="1438699"/>
            <a:ext cx="150383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0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HZU</dc:creator>
  <cp:lastModifiedBy>HZU</cp:lastModifiedBy>
  <cp:revision>4</cp:revision>
  <dcterms:created xsi:type="dcterms:W3CDTF">2021-09-01T08:02:56Z</dcterms:created>
  <dcterms:modified xsi:type="dcterms:W3CDTF">2021-09-01T08:20:00Z</dcterms:modified>
</cp:coreProperties>
</file>