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929"/>
    <a:srgbClr val="D0814C"/>
    <a:srgbClr val="5B7BB5"/>
    <a:srgbClr val="353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5"/>
    <p:restoredTop sz="94705"/>
  </p:normalViewPr>
  <p:slideViewPr>
    <p:cSldViewPr snapToGrid="0" snapToObjects="1">
      <p:cViewPr varScale="1">
        <p:scale>
          <a:sx n="81" d="100"/>
          <a:sy n="81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44446-F101-FB46-9DD7-0D60C8DAA468}" type="datetimeFigureOut">
              <a:rPr lang="en-US" smtClean="0"/>
              <a:t>8/21/19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8A2F8-13BB-F142-871F-BBB252D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2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9CC8-9949-4C49-BCDB-48016A1B1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06D2B-8D02-DB4A-9FCB-13AC76CC1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4850-6F38-F64D-ADC3-00B6677F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E623-7F97-FC4E-B366-F1CECBFB45B3}" type="datetime1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2E9AB-14F7-3C46-9BB1-2936F80F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92C4E-A2C4-3049-AF9C-C39B7B5A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192-A495-A845-BF17-6EFDD3F0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8838-C7BC-DB4D-AE67-10D779B2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CB57D-83AF-904B-9683-6F782607D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8EFE3-D1A0-9E49-A2F7-213D1E62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F939-5A73-9A42-979A-CD19A81B39D3}" type="datetime1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FB887-7686-3F4B-B76C-BBC889D4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05D7-BA48-AF4F-AD2A-C698CA62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192-A495-A845-BF17-6EFDD3F0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92831-2F67-E941-9776-06DB456E0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EDE82-D832-D64C-BFE8-9F1615A6A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B9E2-B7B3-704F-A5D8-D5C82886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2E1-9461-F54C-B8EE-B27CA4761D65}" type="datetime1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0A435-46ED-9545-A924-99787781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AB5A-325C-1B4E-8B2F-C8ABC41A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192-A495-A845-BF17-6EFDD3F0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0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D65D-5D01-2F43-9E6D-F991D531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1ADC-34C9-6D43-9CB0-1A8A2C6F6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98DEF-28C3-9C49-91FB-E982BF11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95CE-7EEC-2F4A-A7C3-8F80580CEB2B}" type="datetime1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93C9A-FCA3-6F4B-BDDD-341A898C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4F5D-2B3D-964A-9ECA-A2FBD6B2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192-A495-A845-BF17-6EFDD3F0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1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1CF3-CD17-9742-855F-8B3737D7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09E8-95C0-F549-8FD5-6CDF890BC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45A63-DEC9-EB4A-8AE4-2045A957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ADD0-E849-EB43-9711-634901B09AD3}" type="datetime1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9C4D-E430-2240-9907-15119C40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EB9C-94EF-E24D-AA2F-973B70BF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192-A495-A845-BF17-6EFDD3F0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8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0048-D0EA-9046-A149-8E3D9D93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F33D7-BB61-E941-947A-0B832E087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B4C05-F440-5342-B9A2-5DACDFEF4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4153C-C6B4-C946-88B8-8ACCED63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24A-CCB3-674A-94F5-D833F559FF4E}" type="datetime1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54993-1492-2D41-8F04-6B9A3512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2D8E2-E7D3-9241-9822-9B92A1B8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192-A495-A845-BF17-6EFDD3F0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6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C674-46D6-3443-9094-D170302F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87DB5-11D6-DF49-A70C-ADA586B64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868AC-524C-F14C-9738-B0D92693D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A1181-A8D3-824A-AF8B-9A21312E9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58FC7-39CB-F245-82DF-24C9F1024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FAA4C-3DB4-1540-A5F6-2B0BF4DA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193D-C989-7F48-891C-1CCDD97637E1}" type="datetime1">
              <a:rPr lang="en-US" smtClean="0"/>
              <a:t>8/21/19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B9E34-DD1C-B649-B91F-D47155D3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AA2AD-9CB3-8049-A54D-B5E4F13C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192-A495-A845-BF17-6EFDD3F0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C8D7-8570-394F-B8DB-6393BB37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7C654-4E81-C242-A1AC-3C6C94CE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A358-DCC7-0D43-A7A9-0AC39EC49974}" type="datetime1">
              <a:rPr lang="en-US" smtClean="0"/>
              <a:t>8/21/19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CD24F-00BC-824D-8F4E-C7C1AD34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D97CA-9417-4240-B887-E9E38054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192-A495-A845-BF17-6EFDD3F0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2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67C61-B802-EF47-8984-061A4154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2E2A-0AD4-A145-B556-646E252F29D8}" type="datetime1">
              <a:rPr lang="en-US" smtClean="0"/>
              <a:t>8/21/19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2EDEC-347D-DF4C-BAB7-C3646A83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891A3-AC03-A240-A429-DF946BFE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192-A495-A845-BF17-6EFDD3F0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DA3-05E5-6349-944F-D708DB44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796A-A539-4A40-ACA1-96643256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9A58C-F2A8-A740-A8AD-0FB37B6C2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64817-3D05-8E45-B9AE-BD09EF06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6B83-CDD1-6D47-9914-0D40E4FD701D}" type="datetime1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F5523-5442-3744-A686-D607841D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87FA0-C4F4-5E47-84DD-ABA3C73C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192-A495-A845-BF17-6EFDD3F0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7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A28E-3E9C-B044-B542-A787932A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A3933-3B83-324C-8B9C-E80064727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220AC-2599-8141-901B-C05E060FB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15033-5E9F-1647-A38F-02ECE0DD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99CE-4E3B-674F-8C8E-693F202A9414}" type="datetime1">
              <a:rPr lang="en-US" smtClean="0"/>
              <a:t>8/21/19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627A5-41AD-CB45-8C95-41C2D598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3EF53-AB29-A147-9341-AB21FDF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192-A495-A845-BF17-6EFDD3F0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0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97B67-DBA0-AB40-9349-2FF4B979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84AAD-2C68-E440-8AEC-E00456E9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9243D-5ACD-714D-BD1D-2E2CA062B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83794-A4F7-6647-B9F3-ACF12AA7AC8D}" type="datetime1">
              <a:rPr lang="en-US" smtClean="0"/>
              <a:t>8/21/19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82FA-AD73-8645-A43B-B72F63D0A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AD44-1F69-2245-871F-7F2F86D1F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7192-A495-A845-BF17-6EFDD3F09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index.html" TargetMode="External"/><Relationship Id="rId2" Type="http://schemas.openxmlformats.org/officeDocument/2006/relationships/hyperlink" Target="https://www.3blue1brown.com/neural-networ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B569-14C7-1849-A6FC-622F1C92F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Neural Nets!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4766-8CB3-E04D-9DE8-BE7E791B0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Wednesday, Lecture 2</a:t>
            </a:r>
          </a:p>
          <a:p>
            <a:r>
              <a:rPr lang="en-US" dirty="0"/>
              <a:t>FASE ML Bootcamp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545D04-A322-DE45-ABF7-21431E9407D9}"/>
              </a:ext>
            </a:extLst>
          </p:cNvPr>
          <p:cNvSpPr/>
          <p:nvPr/>
        </p:nvSpPr>
        <p:spPr>
          <a:xfrm>
            <a:off x="2729593" y="4703544"/>
            <a:ext cx="6732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Based on material from:</a:t>
            </a:r>
          </a:p>
        </p:txBody>
      </p:sp>
    </p:spTree>
    <p:extLst>
      <p:ext uri="{BB962C8B-B14F-4D97-AF65-F5344CB8AC3E}">
        <p14:creationId xmlns:p14="http://schemas.microsoft.com/office/powerpoint/2010/main" val="79241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40F99A-9F8D-6445-9A99-CE56F148EA9D}"/>
              </a:ext>
            </a:extLst>
          </p:cNvPr>
          <p:cNvSpPr/>
          <p:nvPr/>
        </p:nvSpPr>
        <p:spPr>
          <a:xfrm>
            <a:off x="558266" y="2782669"/>
            <a:ext cx="11075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https://www.3blue1brown.com/neural-networks</a:t>
            </a:r>
            <a:endParaRPr lang="en-US"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6ADF9-0668-1543-82B0-CA49990EBB06}"/>
              </a:ext>
            </a:extLst>
          </p:cNvPr>
          <p:cNvSpPr txBox="1"/>
          <p:nvPr/>
        </p:nvSpPr>
        <p:spPr>
          <a:xfrm>
            <a:off x="1660876" y="1117600"/>
            <a:ext cx="8870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How do neural networks </a:t>
            </a:r>
            <a:r>
              <a:rPr lang="en-US" sz="5400" b="1" dirty="0">
                <a:solidFill>
                  <a:schemeClr val="bg1"/>
                </a:solidFill>
              </a:rPr>
              <a:t>train</a:t>
            </a:r>
            <a:r>
              <a:rPr lang="en-US" sz="5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7CFCC-EFF7-4241-AD65-01D47D329B80}"/>
              </a:ext>
            </a:extLst>
          </p:cNvPr>
          <p:cNvSpPr txBox="1"/>
          <p:nvPr/>
        </p:nvSpPr>
        <p:spPr>
          <a:xfrm>
            <a:off x="3000376" y="3573839"/>
            <a:ext cx="6191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2</a:t>
            </a:r>
            <a:r>
              <a:rPr lang="en-US" sz="5400" baseline="30000" dirty="0">
                <a:solidFill>
                  <a:schemeClr val="bg1"/>
                </a:solidFill>
              </a:rPr>
              <a:t>nd</a:t>
            </a:r>
            <a:r>
              <a:rPr lang="en-US" sz="5400" dirty="0">
                <a:solidFill>
                  <a:schemeClr val="bg1"/>
                </a:solidFill>
              </a:rPr>
              <a:t>, 3</a:t>
            </a:r>
            <a:r>
              <a:rPr lang="en-US" sz="5400" baseline="30000" dirty="0">
                <a:solidFill>
                  <a:schemeClr val="bg1"/>
                </a:solidFill>
              </a:rPr>
              <a:t>rd</a:t>
            </a:r>
            <a:r>
              <a:rPr lang="en-US" sz="5400" dirty="0">
                <a:solidFill>
                  <a:schemeClr val="bg1"/>
                </a:solidFill>
              </a:rPr>
              <a:t> and 4</a:t>
            </a:r>
            <a:r>
              <a:rPr lang="en-US" sz="5400" baseline="30000" dirty="0">
                <a:solidFill>
                  <a:schemeClr val="bg1"/>
                </a:solidFill>
              </a:rPr>
              <a:t>th</a:t>
            </a:r>
            <a:r>
              <a:rPr lang="en-US" sz="5400" dirty="0">
                <a:solidFill>
                  <a:schemeClr val="bg1"/>
                </a:solidFill>
              </a:rPr>
              <a:t> videos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BF1B4-1FD7-CA45-8162-2E0134369046}"/>
              </a:ext>
            </a:extLst>
          </p:cNvPr>
          <p:cNvSpPr txBox="1"/>
          <p:nvPr/>
        </p:nvSpPr>
        <p:spPr>
          <a:xfrm>
            <a:off x="1183789" y="4909403"/>
            <a:ext cx="9824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For written notes describing the content in the videos, this is a great resource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http://neuralnetworksanddeeplearning.com/index.html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7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AED225-7C1D-2548-BD75-BD33E6471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298" y="66220"/>
            <a:ext cx="8997403" cy="67255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F2995-400B-E149-AEBC-45279F5B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D37192-A495-A845-BF17-6EFDD3F09D1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1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73D79F-FC38-2145-B2A8-75E81171B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033" y="136525"/>
            <a:ext cx="8779933" cy="65849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0693D-092A-3C4F-ABBC-8398DB01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8D37192-A495-A845-BF17-6EFDD3F09D1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F7D4-3CD3-594E-9C04-EC3DA1FA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011F01-65F6-9C4F-A767-9365BA8F0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590" y="0"/>
            <a:ext cx="9194819" cy="68583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9240D-78E4-4449-85CF-FE7609AC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192-A495-A845-BF17-6EFDD3F09D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F702-155B-FD4C-917F-9E6EF623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BF857C-119B-D24A-91BA-6D45181F0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024" y="49986"/>
            <a:ext cx="8967952" cy="67580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5C511-3D8B-2C47-8630-61AB865C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192-A495-A845-BF17-6EFDD3F09D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0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1D6E-9737-1A40-89B9-9B5791AB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DED073-36F1-974C-AAC1-E7ADE1923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376" y="0"/>
            <a:ext cx="9015248" cy="68210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BE3E6-C000-C443-9FE0-38A09814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7192-A495-A845-BF17-6EFDD3F09D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5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More Neural Nets!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Neural Nets!</dc:title>
  <dc:creator>Khalil, Elias B</dc:creator>
  <cp:lastModifiedBy>Khalil, Elias B</cp:lastModifiedBy>
  <cp:revision>4</cp:revision>
  <dcterms:created xsi:type="dcterms:W3CDTF">2019-08-21T17:04:25Z</dcterms:created>
  <dcterms:modified xsi:type="dcterms:W3CDTF">2019-08-21T17:06:43Z</dcterms:modified>
</cp:coreProperties>
</file>