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1" r:id="rId5"/>
    <p:sldId id="260" r:id="rId6"/>
    <p:sldId id="280" r:id="rId7"/>
    <p:sldId id="278" r:id="rId8"/>
    <p:sldId id="279" r:id="rId9"/>
    <p:sldId id="264" r:id="rId10"/>
    <p:sldId id="265" r:id="rId11"/>
    <p:sldId id="275" r:id="rId12"/>
    <p:sldId id="274" r:id="rId13"/>
    <p:sldId id="272" r:id="rId14"/>
    <p:sldId id="273"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08" userDrawn="1">
          <p15:clr>
            <a:srgbClr val="A4A3A4"/>
          </p15:clr>
        </p15:guide>
        <p15:guide id="2" orient="horz" pos="38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369"/>
    <a:srgbClr val="6C91B2"/>
    <a:srgbClr val="C6C6C6"/>
    <a:srgbClr val="1D7DA4"/>
    <a:srgbClr val="DAEAEE"/>
    <a:srgbClr val="629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22" autoAdjust="0"/>
    <p:restoredTop sz="85751" autoAdjust="0"/>
  </p:normalViewPr>
  <p:slideViewPr>
    <p:cSldViewPr snapToGrid="0">
      <p:cViewPr varScale="1">
        <p:scale>
          <a:sx n="70" d="100"/>
          <a:sy n="70" d="100"/>
        </p:scale>
        <p:origin x="62" y="53"/>
      </p:cViewPr>
      <p:guideLst>
        <p:guide pos="3908"/>
        <p:guide orient="horz" pos="3838"/>
      </p:guideLst>
    </p:cSldViewPr>
  </p:slideViewPr>
  <p:outlineViewPr>
    <p:cViewPr>
      <p:scale>
        <a:sx n="33" d="100"/>
        <a:sy n="33" d="100"/>
      </p:scale>
      <p:origin x="0" y="-1099"/>
    </p:cViewPr>
  </p:outlineViewPr>
  <p:notesTextViewPr>
    <p:cViewPr>
      <p:scale>
        <a:sx n="1" d="1"/>
        <a:sy n="1" d="1"/>
      </p:scale>
      <p:origin x="0" y="0"/>
    </p:cViewPr>
  </p:notesTextViewPr>
  <p:notesViewPr>
    <p:cSldViewPr snapToGrid="0">
      <p:cViewPr varScale="1">
        <p:scale>
          <a:sx n="64" d="100"/>
          <a:sy n="64" d="100"/>
        </p:scale>
        <p:origin x="319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19245-A07A-440F-95A0-D12F2199305C}" type="datetimeFigureOut">
              <a:rPr lang="fr-FR" smtClean="0"/>
              <a:t>15/06/2025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300EB-8BAD-4183-8623-19644C4FEA4C}" type="slidenum">
              <a:rPr lang="fr-FR" smtClean="0"/>
              <a:t>‹N°›</a:t>
            </a:fld>
            <a:endParaRPr lang="fr-FR"/>
          </a:p>
        </p:txBody>
      </p:sp>
    </p:spTree>
    <p:extLst>
      <p:ext uri="{BB962C8B-B14F-4D97-AF65-F5344CB8AC3E}">
        <p14:creationId xmlns:p14="http://schemas.microsoft.com/office/powerpoint/2010/main" val="60587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a:t>
            </a:fld>
            <a:endParaRPr lang="fr-FR"/>
          </a:p>
        </p:txBody>
      </p:sp>
    </p:spTree>
    <p:extLst>
      <p:ext uri="{BB962C8B-B14F-4D97-AF65-F5344CB8AC3E}">
        <p14:creationId xmlns:p14="http://schemas.microsoft.com/office/powerpoint/2010/main" val="1357290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chemeClr val="tx1"/>
                </a:solidFill>
                <a:latin typeface="Times New Roman" panose="02020603050405020304" pitchFamily="18" charset="0"/>
                <a:cs typeface="Times New Roman" panose="02020603050405020304" pitchFamily="18" charset="0"/>
              </a:rPr>
              <a:t>Tout ces traitements sont représentés sous forme d’une class </a:t>
            </a:r>
            <a:r>
              <a:rPr lang="fr-FR" dirty="0" err="1">
                <a:solidFill>
                  <a:schemeClr val="tx1"/>
                </a:solidFill>
                <a:latin typeface="Times New Roman" panose="02020603050405020304" pitchFamily="18" charset="0"/>
                <a:cs typeface="Times New Roman" panose="02020603050405020304" pitchFamily="18" charset="0"/>
              </a:rPr>
              <a:t>template</a:t>
            </a:r>
            <a:r>
              <a:rPr lang="fr-FR" dirty="0">
                <a:solidFill>
                  <a:schemeClr val="tx1"/>
                </a:solidFill>
                <a:latin typeface="Times New Roman" panose="02020603050405020304" pitchFamily="18" charset="0"/>
                <a:cs typeface="Times New Roman" panose="02020603050405020304" pitchFamily="18" charset="0"/>
              </a:rPr>
              <a:t>. Ces classes héritent soit de la classe abstraite (class de base) Processing1, pour les traitements qui nécessitent une seule image en entrée, soit de la classe Processing2, pour les traitements qui nécessitent deux images en entrée</a:t>
            </a: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11</a:t>
            </a:fld>
            <a:endParaRPr lang="fr-FR"/>
          </a:p>
        </p:txBody>
      </p:sp>
    </p:spTree>
    <p:extLst>
      <p:ext uri="{BB962C8B-B14F-4D97-AF65-F5344CB8AC3E}">
        <p14:creationId xmlns:p14="http://schemas.microsoft.com/office/powerpoint/2010/main" val="1373176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lvl="1" indent="0" algn="just">
              <a:lnSpc>
                <a:spcPct val="150000"/>
              </a:lnSpc>
              <a:spcBef>
                <a:spcPts val="600"/>
              </a:spcBef>
              <a:buFont typeface="Courier New" panose="02070309020205020404" pitchFamily="49" charset="0"/>
              <a:buNone/>
            </a:pPr>
            <a:r>
              <a:rPr lang="fr-FR" sz="1800" dirty="0">
                <a:solidFill>
                  <a:srgbClr val="0D0D0D"/>
                </a:solidFill>
                <a:effectLst/>
                <a:latin typeface="Times New Roman" panose="02020603050405020304" pitchFamily="18" charset="0"/>
                <a:ea typeface="Calibri" panose="020F0502020204030204" pitchFamily="34" charset="0"/>
              </a:rPr>
              <a:t>L’addition de deux images se fait comme suit :</a:t>
            </a:r>
          </a:p>
          <a:p>
            <a:pPr marL="457200" lvl="1" indent="0" algn="just">
              <a:lnSpc>
                <a:spcPct val="150000"/>
              </a:lnSpc>
              <a:spcBef>
                <a:spcPts val="600"/>
              </a:spcBef>
              <a:buFont typeface="Courier New" panose="02070309020205020404" pitchFamily="49" charset="0"/>
              <a:buNone/>
            </a:pP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spcAft>
                <a:spcPts val="600"/>
              </a:spcAft>
              <a:buFont typeface="Courier New" panose="02070309020205020404" pitchFamily="49" charset="0"/>
              <a:buChar char="o"/>
            </a:pP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Si leurs dimensions sont différentes, l’image la plus petite est d’abord étendue par l’ajout des zéros (</a:t>
            </a:r>
            <a:r>
              <a:rPr lang="fr-FR" sz="1400" dirty="0" err="1">
                <a:effectLst/>
                <a:latin typeface="Times New Roman" panose="02020603050405020304" pitchFamily="18" charset="0"/>
                <a:ea typeface="Calibri" panose="020F0502020204030204" pitchFamily="34" charset="0"/>
                <a:cs typeface="Times New Roman" panose="02020603050405020304" pitchFamily="18" charset="0"/>
              </a:rPr>
              <a:t>padding</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pour correspondre à la taille de l’image la plus grande avant d’effectue l’addition. </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12</a:t>
            </a:fld>
            <a:endParaRPr lang="fr-FR"/>
          </a:p>
        </p:txBody>
      </p:sp>
    </p:spTree>
    <p:extLst>
      <p:ext uri="{BB962C8B-B14F-4D97-AF65-F5344CB8AC3E}">
        <p14:creationId xmlns:p14="http://schemas.microsoft.com/office/powerpoint/2010/main" val="333193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13</a:t>
            </a:fld>
            <a:endParaRPr lang="fr-FR"/>
          </a:p>
        </p:txBody>
      </p:sp>
    </p:spTree>
    <p:extLst>
      <p:ext uri="{BB962C8B-B14F-4D97-AF65-F5344CB8AC3E}">
        <p14:creationId xmlns:p14="http://schemas.microsoft.com/office/powerpoint/2010/main" val="847575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traitement d’image plusieurs types de filtre peuvent utilise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Filtre moyenneur =&gt;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Est utilisé pour réduire le bruit et obtenir un lissage uniforme de l’image, mais il peut flouter les contours.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err="1"/>
              <a:t>Filyre</a:t>
            </a:r>
            <a:r>
              <a:rPr lang="fr-FR" dirty="0"/>
              <a:t> gaussien =&gt; </a:t>
            </a:r>
            <a:r>
              <a:rPr lang="fr-FR" sz="1800" dirty="0">
                <a:solidFill>
                  <a:srgbClr val="0D0D0D"/>
                </a:solidFill>
                <a:effectLst/>
                <a:latin typeface="Times New Roman" panose="02020603050405020304" pitchFamily="18" charset="0"/>
                <a:ea typeface="Calibri" panose="020F0502020204030204" pitchFamily="34" charset="0"/>
              </a:rPr>
              <a:t>Ce filtre est appliqué lorsqu’on souhaite un flou plus naturel tout en préservant les bords</a:t>
            </a:r>
            <a:endParaRPr lang="fr-FR"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Filtre expo =&gt; </a:t>
            </a:r>
            <a:r>
              <a:rPr lang="fr-FR" sz="1800" dirty="0">
                <a:solidFill>
                  <a:srgbClr val="0D0D0D"/>
                </a:solidFill>
                <a:effectLst/>
                <a:latin typeface="Times New Roman" panose="02020603050405020304" pitchFamily="18" charset="0"/>
                <a:ea typeface="Calibri" panose="020F0502020204030204" pitchFamily="34" charset="0"/>
              </a:rPr>
              <a:t>Le filtre exponentiel dit aussi filtre de lissage, est principalement utilisé pour rajouter de flou dans image et pour réduire certains types de bruit.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Le code suivant montre la classe convolution qui est hérite de la class processing1, contient un constructeur qui contient une </a:t>
            </a:r>
            <a:r>
              <a:rPr lang="fr-FR" dirty="0" err="1"/>
              <a:t>ilmage</a:t>
            </a:r>
            <a:r>
              <a:rPr lang="fr-FR" dirty="0"/>
              <a:t> en entrée ainsi que le filtre </a:t>
            </a:r>
            <a:r>
              <a:rPr lang="fr-FR" dirty="0" err="1"/>
              <a:t>correspendant</a:t>
            </a:r>
            <a:r>
              <a:rPr lang="fr-FR" dirty="0"/>
              <a:t> et le </a:t>
            </a:r>
            <a:r>
              <a:rPr lang="fr-FR" dirty="0" err="1"/>
              <a:t>boolean</a:t>
            </a:r>
            <a:r>
              <a:rPr lang="fr-FR" dirty="0"/>
              <a:t> </a:t>
            </a:r>
            <a:r>
              <a:rPr lang="fr-FR" dirty="0" err="1"/>
              <a:t>inPlace</a:t>
            </a:r>
            <a:endParaRPr lang="fr-FR"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Elle </a:t>
            </a:r>
            <a:r>
              <a:rPr lang="fr-FR" dirty="0" err="1"/>
              <a:t>contien</a:t>
            </a:r>
            <a:r>
              <a:rPr lang="fr-FR" dirty="0"/>
              <a:t> 4 </a:t>
            </a:r>
            <a:r>
              <a:rPr lang="fr-FR" dirty="0" err="1"/>
              <a:t>meyhode</a:t>
            </a:r>
            <a:r>
              <a:rPr lang="fr-FR" dirty="0"/>
              <a:t> la </a:t>
            </a:r>
            <a:r>
              <a:rPr lang="fr-FR" dirty="0" err="1"/>
              <a:t>methode</a:t>
            </a:r>
            <a:r>
              <a:rPr lang="fr-FR" dirty="0"/>
              <a:t> process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Et les </a:t>
            </a:r>
            <a:r>
              <a:rPr lang="fr-FR" dirty="0" err="1"/>
              <a:t>methode</a:t>
            </a:r>
            <a:r>
              <a:rPr lang="fr-FR" dirty="0"/>
              <a:t> qui </a:t>
            </a:r>
            <a:r>
              <a:rPr lang="fr-FR" dirty="0" err="1"/>
              <a:t>premet</a:t>
            </a:r>
            <a:r>
              <a:rPr lang="fr-FR" dirty="0"/>
              <a:t> de créer les filtre gaussien, moyenneur et expo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14</a:t>
            </a:fld>
            <a:endParaRPr lang="fr-FR"/>
          </a:p>
        </p:txBody>
      </p:sp>
    </p:spTree>
    <p:extLst>
      <p:ext uri="{BB962C8B-B14F-4D97-AF65-F5344CB8AC3E}">
        <p14:creationId xmlns:p14="http://schemas.microsoft.com/office/powerpoint/2010/main" val="1329430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Le travail réalisé dans le cadre de ce rapport s’inscrit sur le développement d’une bibliothèque de traitement d’images en C++ structuré en trois version successives (</a:t>
            </a:r>
            <a:r>
              <a:rPr lang="fr-FR" sz="28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namespace</a:t>
            </a:r>
            <a:r>
              <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v1.0, </a:t>
            </a:r>
            <a:r>
              <a:rPr lang="fr-FR" sz="28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namespace</a:t>
            </a:r>
            <a:r>
              <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v1.1, et </a:t>
            </a:r>
            <a:r>
              <a:rPr lang="fr-FR" sz="28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namespace</a:t>
            </a:r>
            <a:r>
              <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v2.0).</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800" dirty="0" err="1">
                <a:solidFill>
                  <a:srgbClr val="0D0D0D"/>
                </a:solidFill>
                <a:effectLst/>
                <a:latin typeface="Times New Roman" panose="02020603050405020304" pitchFamily="18" charset="0"/>
                <a:ea typeface="Calibri" panose="020F0502020204030204" pitchFamily="34" charset="0"/>
              </a:rPr>
              <a:t>Namespace</a:t>
            </a:r>
            <a:r>
              <a:rPr lang="fr-FR" sz="2800" dirty="0">
                <a:solidFill>
                  <a:srgbClr val="0D0D0D"/>
                </a:solidFill>
                <a:effectLst/>
                <a:latin typeface="Times New Roman" panose="02020603050405020304" pitchFamily="18" charset="0"/>
                <a:ea typeface="Calibri" panose="020F0502020204030204" pitchFamily="34" charset="0"/>
              </a:rPr>
              <a:t> v1.0 est une sous bibliothèque qui regroupe les fonctionnalités de base pour le traitement d’images, comme l’allocation dynamique des images , lecture et </a:t>
            </a:r>
            <a:r>
              <a:rPr lang="fr-FR" sz="2800" dirty="0" err="1">
                <a:solidFill>
                  <a:srgbClr val="0D0D0D"/>
                </a:solidFill>
                <a:effectLst/>
                <a:latin typeface="Times New Roman" panose="02020603050405020304" pitchFamily="18" charset="0"/>
                <a:ea typeface="Calibri" panose="020F0502020204030204" pitchFamily="34" charset="0"/>
              </a:rPr>
              <a:t>ecriture</a:t>
            </a:r>
            <a:r>
              <a:rPr lang="fr-FR" sz="2800" dirty="0">
                <a:solidFill>
                  <a:srgbClr val="0D0D0D"/>
                </a:solidFill>
                <a:effectLst/>
                <a:latin typeface="Times New Roman" panose="02020603050405020304" pitchFamily="18" charset="0"/>
                <a:ea typeface="Calibri" panose="020F0502020204030204" pitchFamily="34" charset="0"/>
              </a:rPr>
              <a:t> des fichier brut , application de fausse couleur avec LUT convertir une image d un type a un autre ou convertir en niveau de gris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solidFill>
                  <a:srgbClr val="0D0D0D"/>
                </a:solidFill>
                <a:effectLst/>
                <a:latin typeface="Times New Roman" panose="02020603050405020304" pitchFamily="18" charset="0"/>
                <a:ea typeface="Calibri" panose="020F0502020204030204" pitchFamily="34" charset="0"/>
              </a:rPr>
              <a:t>La version 1.1 (</a:t>
            </a:r>
            <a:r>
              <a:rPr lang="fr-FR" sz="1800" dirty="0" err="1">
                <a:solidFill>
                  <a:srgbClr val="0D0D0D"/>
                </a:solidFill>
                <a:effectLst/>
                <a:latin typeface="Times New Roman" panose="02020603050405020304" pitchFamily="18" charset="0"/>
                <a:ea typeface="Calibri" panose="020F0502020204030204" pitchFamily="34" charset="0"/>
              </a:rPr>
              <a:t>namespace</a:t>
            </a:r>
            <a:r>
              <a:rPr lang="fr-FR" sz="1800" dirty="0">
                <a:solidFill>
                  <a:srgbClr val="0D0D0D"/>
                </a:solidFill>
                <a:effectLst/>
                <a:latin typeface="Times New Roman" panose="02020603050405020304" pitchFamily="18" charset="0"/>
                <a:ea typeface="Calibri" panose="020F0502020204030204" pitchFamily="34" charset="0"/>
              </a:rPr>
              <a:t> v1.1) est une évolution de la version 1.0 vers une architecture orienté objet</a:t>
            </a:r>
            <a:r>
              <a:rPr lang="fr-FR" sz="2800" dirty="0">
                <a:solidFill>
                  <a:srgbClr val="0D0D0D"/>
                </a:solidFill>
                <a:effectLst/>
                <a:latin typeface="Times New Roman" panose="02020603050405020304" pitchFamily="18" charset="0"/>
                <a:ea typeface="Calibri" panose="020F0502020204030204" pitchFamily="34" charset="0"/>
              </a:rPr>
              <a:t> avec l’utilisation des class </a:t>
            </a:r>
            <a:r>
              <a:rPr lang="fr-FR" sz="2800" dirty="0" err="1">
                <a:solidFill>
                  <a:srgbClr val="0D0D0D"/>
                </a:solidFill>
                <a:effectLst/>
                <a:latin typeface="Times New Roman" panose="02020603050405020304" pitchFamily="18" charset="0"/>
                <a:ea typeface="Calibri" panose="020F0502020204030204" pitchFamily="34" charset="0"/>
              </a:rPr>
              <a:t>template</a:t>
            </a:r>
            <a:r>
              <a:rPr lang="fr-FR" sz="2800" dirty="0">
                <a:solidFill>
                  <a:srgbClr val="0D0D0D"/>
                </a:solidFill>
                <a:effectLst/>
                <a:latin typeface="Times New Roman" panose="02020603050405020304" pitchFamily="18" charset="0"/>
                <a:ea typeface="Calibri" panose="020F0502020204030204" pitchFamily="34" charset="0"/>
              </a:rPr>
              <a:t> ainsi que l’</a:t>
            </a:r>
            <a:r>
              <a:rPr lang="fr-FR" sz="2800" dirty="0" err="1">
                <a:solidFill>
                  <a:srgbClr val="0D0D0D"/>
                </a:solidFill>
                <a:effectLst/>
                <a:latin typeface="Times New Roman" panose="02020603050405020304" pitchFamily="18" charset="0"/>
                <a:ea typeface="Calibri" panose="020F0502020204030204" pitchFamily="34" charset="0"/>
              </a:rPr>
              <a:t>heritage</a:t>
            </a:r>
            <a:r>
              <a:rPr lang="fr-FR" sz="2800" dirty="0">
                <a:solidFill>
                  <a:srgbClr val="0D0D0D"/>
                </a:solidFill>
                <a:effectLst/>
                <a:latin typeface="Times New Roman" panose="02020603050405020304" pitchFamily="18" charset="0"/>
                <a:ea typeface="Calibri" panose="020F0502020204030204" pitchFamily="34" charset="0"/>
              </a:rPr>
              <a:t> et encapsulation et le polymorphisme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dirty="0">
                <a:solidFill>
                  <a:srgbClr val="0D0D0D"/>
                </a:solidFill>
                <a:effectLst/>
                <a:latin typeface="Times New Roman" panose="02020603050405020304" pitchFamily="18" charset="0"/>
                <a:ea typeface="Calibri" panose="020F0502020204030204" pitchFamily="34" charset="0"/>
              </a:rPr>
              <a:t>Le </a:t>
            </a:r>
            <a:r>
              <a:rPr lang="fr-FR" sz="1800" dirty="0" err="1">
                <a:solidFill>
                  <a:srgbClr val="0D0D0D"/>
                </a:solidFill>
                <a:effectLst/>
                <a:latin typeface="Times New Roman" panose="02020603050405020304" pitchFamily="18" charset="0"/>
                <a:ea typeface="Calibri" panose="020F0502020204030204" pitchFamily="34" charset="0"/>
              </a:rPr>
              <a:t>namespace</a:t>
            </a:r>
            <a:r>
              <a:rPr lang="fr-FR" sz="1800" dirty="0">
                <a:solidFill>
                  <a:srgbClr val="0D0D0D"/>
                </a:solidFill>
                <a:effectLst/>
                <a:latin typeface="Times New Roman" panose="02020603050405020304" pitchFamily="18" charset="0"/>
                <a:ea typeface="Calibri" panose="020F0502020204030204" pitchFamily="34" charset="0"/>
              </a:rPr>
              <a:t> v2.0 représente la dernière version de cette bibliothèque, dont l’objectif l’implémentation de fonctionnalités plus avancées de traitement d’image</a:t>
            </a:r>
            <a:r>
              <a:rPr lang="fr-FR" sz="2800" dirty="0">
                <a:solidFill>
                  <a:srgbClr val="0D0D0D"/>
                </a:solidFill>
                <a:effectLst/>
                <a:latin typeface="Times New Roman" panose="02020603050405020304" pitchFamily="18" charset="0"/>
                <a:ea typeface="Calibri" panose="020F0502020204030204" pitchFamily="34" charset="0"/>
              </a:rPr>
              <a:t>, comme l’addition de l’image avec une valeur scalaire, addition de deux image, égalisation d’histogramme pour l’image ainsi que le calcule de convolution avec des différent filtre (moyenneur, gaussien et le filtre expo).</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4400" b="1" dirty="0">
                <a:solidFill>
                  <a:srgbClr val="0D0D0D"/>
                </a:solidFill>
                <a:effectLst/>
                <a:latin typeface="Times New Roman" panose="02020603050405020304" pitchFamily="18" charset="0"/>
                <a:ea typeface="Calibri" panose="020F0502020204030204" pitchFamily="34" charset="0"/>
              </a:rPr>
              <a:t>Perspective</a:t>
            </a:r>
            <a:r>
              <a:rPr lang="fr-FR" sz="2800" b="1" dirty="0">
                <a:solidFill>
                  <a:srgbClr val="0D0D0D"/>
                </a:solidFill>
                <a:effectLst/>
                <a:latin typeface="Times New Roman" panose="02020603050405020304" pitchFamily="18" charset="0"/>
                <a:ea typeface="Calibri" panose="020F0502020204030204" pitchFamily="34" charset="0"/>
              </a:rPr>
              <a:t>:</a:t>
            </a:r>
            <a:endParaRPr lang="fr-FR" sz="2800" dirty="0">
              <a:solidFill>
                <a:srgbClr val="0D0D0D"/>
              </a:solidFill>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Dans les perspectives d’améliorer cette bibliothèque de traitement d’image en C++ plusieurs fonctionnalités peuvent être ajouter :</a:t>
            </a:r>
          </a:p>
          <a:p>
            <a:pPr marL="342900" lvl="0" indent="-342900" algn="just">
              <a:lnSpc>
                <a:spcPct val="150000"/>
              </a:lnSpc>
              <a:spcBef>
                <a:spcPts val="600"/>
              </a:spcBef>
              <a:buFont typeface="Symbol" panose="05050102010706020507" pitchFamily="18" charset="2"/>
              <a:buChar cha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Filtrage par multiplication dans le domaine fréquentiel, avec des tests sur des images avec le filtre idéal et le filtre </a:t>
            </a:r>
            <a:r>
              <a:rPr lang="fr-FR" sz="18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Butterworth</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Détection de contours par filtrage de </a:t>
            </a:r>
            <a:r>
              <a:rPr lang="fr-FR" sz="18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Sobel</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Le multi seuillage ainsi que le seuillage d’Otsu</a:t>
            </a:r>
          </a:p>
          <a:p>
            <a:pPr marL="342900" lvl="0" indent="-342900" algn="just">
              <a:lnSpc>
                <a:spcPct val="150000"/>
              </a:lnSpc>
              <a:spcAft>
                <a:spcPts val="600"/>
              </a:spcAft>
              <a:buFont typeface="Symbol" panose="05050102010706020507" pitchFamily="18" charset="2"/>
              <a:buChar char=""/>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Enfin, l’intégration d’algorithme de classification comme k-moyennes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4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28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15</a:t>
            </a:fld>
            <a:endParaRPr lang="fr-FR"/>
          </a:p>
        </p:txBody>
      </p:sp>
    </p:spTree>
    <p:extLst>
      <p:ext uri="{BB962C8B-B14F-4D97-AF65-F5344CB8AC3E}">
        <p14:creationId xmlns:p14="http://schemas.microsoft.com/office/powerpoint/2010/main" val="110697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2</a:t>
            </a:fld>
            <a:endParaRPr lang="fr-FR"/>
          </a:p>
        </p:txBody>
      </p:sp>
    </p:spTree>
    <p:extLst>
      <p:ext uri="{BB962C8B-B14F-4D97-AF65-F5344CB8AC3E}">
        <p14:creationId xmlns:p14="http://schemas.microsoft.com/office/powerpoint/2010/main" val="85781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3</a:t>
            </a:fld>
            <a:endParaRPr lang="fr-FR"/>
          </a:p>
        </p:txBody>
      </p:sp>
    </p:spTree>
    <p:extLst>
      <p:ext uri="{BB962C8B-B14F-4D97-AF65-F5344CB8AC3E}">
        <p14:creationId xmlns:p14="http://schemas.microsoft.com/office/powerpoint/2010/main" val="83215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4</a:t>
            </a:fld>
            <a:endParaRPr lang="fr-FR"/>
          </a:p>
        </p:txBody>
      </p:sp>
    </p:spTree>
    <p:extLst>
      <p:ext uri="{BB962C8B-B14F-4D97-AF65-F5344CB8AC3E}">
        <p14:creationId xmlns:p14="http://schemas.microsoft.com/office/powerpoint/2010/main" val="1895224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6</a:t>
            </a:fld>
            <a:endParaRPr lang="fr-FR"/>
          </a:p>
        </p:txBody>
      </p:sp>
    </p:spTree>
    <p:extLst>
      <p:ext uri="{BB962C8B-B14F-4D97-AF65-F5344CB8AC3E}">
        <p14:creationId xmlns:p14="http://schemas.microsoft.com/office/powerpoint/2010/main" val="396279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7</a:t>
            </a:fld>
            <a:endParaRPr lang="fr-FR"/>
          </a:p>
        </p:txBody>
      </p:sp>
    </p:spTree>
    <p:extLst>
      <p:ext uri="{BB962C8B-B14F-4D97-AF65-F5344CB8AC3E}">
        <p14:creationId xmlns:p14="http://schemas.microsoft.com/office/powerpoint/2010/main" val="104278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a:t>
            </a:r>
            <a:r>
              <a:rPr lang="fr-FR" dirty="0" err="1"/>
              <a:t>namecpace</a:t>
            </a:r>
            <a:r>
              <a:rPr lang="fr-FR" dirty="0"/>
              <a:t> v1,1 nous allons implémenté des fonctions </a:t>
            </a:r>
            <a:r>
              <a:rPr lang="fr-FR" dirty="0" err="1"/>
              <a:t>telque</a:t>
            </a:r>
            <a:r>
              <a:rPr lang="fr-FR" dirty="0"/>
              <a:t> : </a:t>
            </a:r>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8</a:t>
            </a:fld>
            <a:endParaRPr lang="fr-FR"/>
          </a:p>
        </p:txBody>
      </p:sp>
    </p:spTree>
    <p:extLst>
      <p:ext uri="{BB962C8B-B14F-4D97-AF65-F5344CB8AC3E}">
        <p14:creationId xmlns:p14="http://schemas.microsoft.com/office/powerpoint/2010/main" val="258838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Les figures suivantes montrent le résultat obtenu après l’application des filtre LUT sur les différentes images </a:t>
            </a:r>
          </a:p>
          <a:p>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9</a:t>
            </a:fld>
            <a:endParaRPr lang="fr-FR"/>
          </a:p>
        </p:txBody>
      </p:sp>
    </p:spTree>
    <p:extLst>
      <p:ext uri="{BB962C8B-B14F-4D97-AF65-F5344CB8AC3E}">
        <p14:creationId xmlns:p14="http://schemas.microsoft.com/office/powerpoint/2010/main" val="3173819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sz="1800" b="1" i="1" dirty="0">
                <a:solidFill>
                  <a:srgbClr val="0D0D0D"/>
                </a:solidFill>
                <a:effectLst/>
                <a:latin typeface="Times New Roman" panose="02020603050405020304" pitchFamily="18" charset="0"/>
                <a:ea typeface="Calibri" panose="020F0502020204030204" pitchFamily="34" charset="0"/>
              </a:rPr>
              <a:t>La class Image</a:t>
            </a:r>
            <a:r>
              <a:rPr lang="fr-FR" sz="1800" dirty="0">
                <a:solidFill>
                  <a:srgbClr val="0D0D0D"/>
                </a:solidFill>
                <a:effectLst/>
                <a:latin typeface="Times New Roman" panose="02020603050405020304" pitchFamily="18" charset="0"/>
                <a:ea typeface="Calibri" panose="020F0502020204030204" pitchFamily="34" charset="0"/>
              </a:rPr>
              <a:t>, qui gère les opérations de base (allocation d’image, création des images, lecture/écriture des fichier brut, conversion de type à un autre)</a:t>
            </a:r>
          </a:p>
          <a:p>
            <a:pPr algn="just">
              <a:lnSpc>
                <a:spcPct val="150000"/>
              </a:lnSpc>
              <a:spcBef>
                <a:spcPts val="600"/>
              </a:spcBef>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La class </a:t>
            </a:r>
            <a:r>
              <a:rPr lang="fr-FR" sz="1800" b="1" i="1"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est une class dérivé de la class </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conçue pour gérer les images en couleurs </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elle prend une propriété </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_</a:t>
            </a:r>
            <a:r>
              <a:rPr lang="fr-FR" sz="1800" b="1" i="1"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ImageRGB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pour accéder aux données de pixels d’une image</a:t>
            </a:r>
            <a:r>
              <a:rPr lang="fr-FR" sz="1800" b="1"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RGB</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Elle inclut également des méthodes pour lire/écrire des fichiers PPM, charger une LUT binaire, convertir une image RGB en niveaux de gris.</a:t>
            </a:r>
          </a:p>
          <a:p>
            <a:pPr algn="just">
              <a:lnSpc>
                <a:spcPct val="150000"/>
              </a:lnSpc>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Cette classe propose aussi une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surcharge de constructeurs</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Une class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est un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modèle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qui sert à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créer des objets, elle regroupe des attributs et des fonctions dans une structure cohérente</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constructeur</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est une</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méthode prends le même nom de la class</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qui est appelée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automatiquement lorsqu’un objet est créé.</a:t>
            </a:r>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5"/>
          </p:nvPr>
        </p:nvSpPr>
        <p:spPr/>
        <p:txBody>
          <a:bodyPr/>
          <a:lstStyle/>
          <a:p>
            <a:fld id="{C7B300EB-8BAD-4183-8623-19644C4FEA4C}" type="slidenum">
              <a:rPr lang="fr-FR" smtClean="0"/>
              <a:t>10</a:t>
            </a:fld>
            <a:endParaRPr lang="fr-FR"/>
          </a:p>
        </p:txBody>
      </p:sp>
    </p:spTree>
    <p:extLst>
      <p:ext uri="{BB962C8B-B14F-4D97-AF65-F5344CB8AC3E}">
        <p14:creationId xmlns:p14="http://schemas.microsoft.com/office/powerpoint/2010/main" val="53176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3.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6000000" scaled="0"/>
          <a:tileRect/>
        </a:gra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617A86F-E4EF-4B65-9389-53AEA51B6767}"/>
              </a:ext>
            </a:extLst>
          </p:cNvPr>
          <p:cNvSpPr txBox="1"/>
          <p:nvPr/>
        </p:nvSpPr>
        <p:spPr>
          <a:xfrm>
            <a:off x="224366" y="143542"/>
            <a:ext cx="11963400" cy="1422312"/>
          </a:xfrm>
          <a:prstGeom prst="rect">
            <a:avLst/>
          </a:prstGeom>
          <a:noFill/>
        </p:spPr>
        <p:txBody>
          <a:bodyPr wrap="square">
            <a:spAutoFit/>
          </a:bodyPr>
          <a:lstStyle/>
          <a:p>
            <a:pPr algn="ctr" defTabSz="0">
              <a:lnSpc>
                <a:spcPct val="150000"/>
              </a:lnSpc>
              <a:spcBef>
                <a:spcPts val="600"/>
              </a:spcBef>
              <a:spcAft>
                <a:spcPts val="600"/>
              </a:spcAft>
            </a:pP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Uni</a:t>
            </a:r>
            <a:r>
              <a:rPr lang="fr-FR" sz="1800" spc="-3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v</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ersité</a:t>
            </a:r>
            <a:r>
              <a:rPr lang="fr-FR" sz="1800" spc="1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Clermont Auvergne</a:t>
            </a:r>
            <a:endParaRPr lang="fr-FR"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0">
              <a:lnSpc>
                <a:spcPct val="150000"/>
              </a:lnSpc>
              <a:spcBef>
                <a:spcPts val="600"/>
              </a:spcBef>
              <a:spcAft>
                <a:spcPts val="600"/>
              </a:spcAft>
            </a:pPr>
            <a:r>
              <a:rPr lang="fr-FR" sz="1800" spc="-1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École Universitaire de Physique et d'Ingénierie</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3000"/>
              </a:lnSpc>
            </a:pPr>
            <a:r>
              <a:rPr lang="fr-FR" sz="1800" u="sng"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Diplôme</a:t>
            </a:r>
            <a:r>
              <a:rPr lang="fr-FR" sz="1800" spc="1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
            </a:r>
            <a:r>
              <a:rPr lang="fr-FR" sz="1800" spc="11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Master Imagerie et Technologie pour la Médecine (</a:t>
            </a:r>
            <a:r>
              <a:rPr lang="fr-FR" sz="1800" spc="115"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TechMed</a:t>
            </a:r>
            <a:r>
              <a:rPr lang="fr-FR" sz="1800" spc="11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EDC20884-EDFB-488B-949E-AB98A18DD4E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10505" y="1694287"/>
            <a:ext cx="1570990" cy="1277514"/>
          </a:xfrm>
          <a:prstGeom prst="rect">
            <a:avLst/>
          </a:prstGeom>
        </p:spPr>
      </p:pic>
      <p:sp>
        <p:nvSpPr>
          <p:cNvPr id="7" name="Zone de texte 1">
            <a:extLst>
              <a:ext uri="{FF2B5EF4-FFF2-40B4-BE49-F238E27FC236}">
                <a16:creationId xmlns:a16="http://schemas.microsoft.com/office/drawing/2014/main" id="{C776C831-0221-447B-A801-A5D4C3F5CECE}"/>
              </a:ext>
            </a:extLst>
          </p:cNvPr>
          <p:cNvSpPr txBox="1"/>
          <p:nvPr/>
        </p:nvSpPr>
        <p:spPr>
          <a:xfrm>
            <a:off x="3529716" y="2971801"/>
            <a:ext cx="4912435" cy="525528"/>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spAutoFit/>
            <a:scene3d>
              <a:camera prst="orthographicFront"/>
              <a:lightRig rig="threePt" dir="t"/>
            </a:scene3d>
            <a:sp3d extrusionH="57150">
              <a:bevelT w="38100" h="38100" prst="angle"/>
            </a:sp3d>
          </a:bodyPr>
          <a:lstStyle/>
          <a:p>
            <a:pPr algn="ctr">
              <a:lnSpc>
                <a:spcPct val="108000"/>
              </a:lnSpc>
              <a:spcBef>
                <a:spcPts val="600"/>
              </a:spcBef>
            </a:pPr>
            <a:r>
              <a:rPr lang="fr-FR" sz="2800" b="1" dirty="0">
                <a:ln>
                  <a:noFill/>
                </a:ln>
                <a:solidFill>
                  <a:srgbClr val="0D0D0D"/>
                </a:solidFill>
                <a:effectLst>
                  <a:outerShdw blurRad="75057" dist="38100" dir="5400000" sy="-20000" rotWithShape="0">
                    <a:prstClr val="black">
                      <a:alpha val="25000"/>
                    </a:prstClr>
                  </a:outerShdw>
                  <a:reflection blurRad="6350" stA="53000" endA="300" endPos="35500" dir="5400000" sy="-90000" algn="bl"/>
                </a:effectLst>
                <a:latin typeface="Times New Roman" panose="02020603050405020304" pitchFamily="18" charset="0"/>
                <a:ea typeface="Calibri" panose="020F0502020204030204" pitchFamily="34" charset="0"/>
                <a:cs typeface="Times New Roman" panose="02020603050405020304" pitchFamily="18" charset="0"/>
              </a:rPr>
              <a:t>Travail Encadré de Recherche </a:t>
            </a:r>
            <a:endParaRPr lang="fr-FR" sz="1200" b="1" dirty="0">
              <a:solidFill>
                <a:srgbClr val="0D0D0D"/>
              </a:solidFill>
              <a:effectLst>
                <a:outerShdw blurRad="75057" dist="38100" dir="5400000" sy="-20000" rotWithShape="0">
                  <a:prstClr val="black">
                    <a:alpha val="25000"/>
                  </a:prst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ZoneTexte 8">
            <a:extLst>
              <a:ext uri="{FF2B5EF4-FFF2-40B4-BE49-F238E27FC236}">
                <a16:creationId xmlns:a16="http://schemas.microsoft.com/office/drawing/2014/main" id="{9D085515-DD78-4D61-9138-CB686B732E3C}"/>
              </a:ext>
            </a:extLst>
          </p:cNvPr>
          <p:cNvSpPr txBox="1"/>
          <p:nvPr/>
        </p:nvSpPr>
        <p:spPr>
          <a:xfrm>
            <a:off x="5378238" y="3664204"/>
            <a:ext cx="6322694" cy="458074"/>
          </a:xfrm>
          <a:prstGeom prst="rect">
            <a:avLst/>
          </a:prstGeom>
          <a:noFill/>
        </p:spPr>
        <p:txBody>
          <a:bodyPr wrap="square">
            <a:spAutoFit/>
          </a:bodyPr>
          <a:lstStyle/>
          <a:p>
            <a:pPr marL="2697480" indent="449580" algn="just">
              <a:lnSpc>
                <a:spcPct val="150000"/>
              </a:lnSpc>
              <a:spcBef>
                <a:spcPts val="600"/>
              </a:spcBef>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Prése</a:t>
            </a:r>
            <a:r>
              <a:rPr lang="fr-FR" sz="1800" b="1" spc="-35"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té</a:t>
            </a:r>
            <a:r>
              <a:rPr lang="fr-FR" sz="1800" b="1" spc="6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par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LEHARA Lyes</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1" name="Connecteur droit 10">
            <a:extLst>
              <a:ext uri="{FF2B5EF4-FFF2-40B4-BE49-F238E27FC236}">
                <a16:creationId xmlns:a16="http://schemas.microsoft.com/office/drawing/2014/main" id="{B7F78A7E-69E0-421C-A05D-A8DAE08AE091}"/>
              </a:ext>
            </a:extLst>
          </p:cNvPr>
          <p:cNvCxnSpPr>
            <a:cxnSpLocks/>
          </p:cNvCxnSpPr>
          <p:nvPr/>
        </p:nvCxnSpPr>
        <p:spPr>
          <a:xfrm>
            <a:off x="1124195" y="4326466"/>
            <a:ext cx="10888134" cy="0"/>
          </a:xfrm>
          <a:prstGeom prst="line">
            <a:avLst/>
          </a:prstGeom>
          <a:ln w="28575">
            <a:solidFill>
              <a:srgbClr val="2E5369"/>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E2BA1C53-05D8-4E49-957F-E925E5934091}"/>
              </a:ext>
            </a:extLst>
          </p:cNvPr>
          <p:cNvCxnSpPr>
            <a:cxnSpLocks/>
          </p:cNvCxnSpPr>
          <p:nvPr/>
        </p:nvCxnSpPr>
        <p:spPr>
          <a:xfrm>
            <a:off x="1100666" y="5084231"/>
            <a:ext cx="11087100" cy="0"/>
          </a:xfrm>
          <a:prstGeom prst="line">
            <a:avLst/>
          </a:prstGeom>
          <a:ln w="28575">
            <a:solidFill>
              <a:srgbClr val="2E5369"/>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9BBB976-9F15-42E7-B1AA-83774B8594CC}"/>
              </a:ext>
            </a:extLst>
          </p:cNvPr>
          <p:cNvSpPr txBox="1"/>
          <p:nvPr/>
        </p:nvSpPr>
        <p:spPr>
          <a:xfrm>
            <a:off x="3236272" y="4388483"/>
            <a:ext cx="6104466" cy="458074"/>
          </a:xfrm>
          <a:prstGeom prst="rect">
            <a:avLst/>
          </a:prstGeom>
          <a:noFill/>
        </p:spPr>
        <p:txBody>
          <a:bodyPr wrap="square">
            <a:spAutoFit/>
          </a:bodyPr>
          <a:lstStyle/>
          <a:p>
            <a:pPr algn="ctr">
              <a:lnSpc>
                <a:spcPct val="150000"/>
              </a:lnSpc>
              <a:spcBef>
                <a:spcPts val="600"/>
              </a:spcBef>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Thème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Bibliothèque de traitement d'images en C++</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ZoneTexte 18">
            <a:extLst>
              <a:ext uri="{FF2B5EF4-FFF2-40B4-BE49-F238E27FC236}">
                <a16:creationId xmlns:a16="http://schemas.microsoft.com/office/drawing/2014/main" id="{5F0D1B5D-F0E2-4AEC-8484-B0BADE24BB49}"/>
              </a:ext>
            </a:extLst>
          </p:cNvPr>
          <p:cNvSpPr txBox="1"/>
          <p:nvPr/>
        </p:nvSpPr>
        <p:spPr>
          <a:xfrm>
            <a:off x="5105398" y="5198417"/>
            <a:ext cx="6595534" cy="458074"/>
          </a:xfrm>
          <a:prstGeom prst="rect">
            <a:avLst/>
          </a:prstGeom>
          <a:noFill/>
        </p:spPr>
        <p:txBody>
          <a:bodyPr wrap="square">
            <a:spAutoFit/>
          </a:bodyPr>
          <a:lstStyle/>
          <a:p>
            <a:pPr algn="r">
              <a:lnSpc>
                <a:spcPct val="150000"/>
              </a:lnSpc>
              <a:spcBef>
                <a:spcPts val="600"/>
              </a:spcBef>
              <a:tabLst>
                <a:tab pos="2879725" algn="ctr"/>
              </a:tabLst>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Dirigé</a:t>
            </a:r>
            <a:r>
              <a:rPr lang="fr-FR" sz="1800" b="1" spc="6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par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Mme. PERY Emile</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ZoneTexte 20">
            <a:extLst>
              <a:ext uri="{FF2B5EF4-FFF2-40B4-BE49-F238E27FC236}">
                <a16:creationId xmlns:a16="http://schemas.microsoft.com/office/drawing/2014/main" id="{D83B854E-67A5-4EBF-861F-93C882B6104E}"/>
              </a:ext>
            </a:extLst>
          </p:cNvPr>
          <p:cNvSpPr txBox="1"/>
          <p:nvPr/>
        </p:nvSpPr>
        <p:spPr>
          <a:xfrm>
            <a:off x="3153833" y="6109356"/>
            <a:ext cx="6104466" cy="458074"/>
          </a:xfrm>
          <a:prstGeom prst="rect">
            <a:avLst/>
          </a:prstGeom>
          <a:noFill/>
        </p:spPr>
        <p:txBody>
          <a:bodyPr wrap="square">
            <a:spAutoFit/>
          </a:bodyPr>
          <a:lstStyle/>
          <a:p>
            <a:pPr algn="ctr">
              <a:lnSpc>
                <a:spcPct val="150000"/>
              </a:lnSpc>
              <a:tabLst>
                <a:tab pos="1348740" algn="l"/>
              </a:tabLst>
            </a:pPr>
            <a:r>
              <a:rPr lang="fr-FR" sz="18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Année universitaire :</a:t>
            </a:r>
            <a:r>
              <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2024/2025</a:t>
            </a:r>
            <a:endParaRPr lang="fr-FR" sz="16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647A6F2-B534-4B4A-9CB0-69C19EC7B86E}"/>
              </a:ext>
            </a:extLst>
          </p:cNvPr>
          <p:cNvSpPr/>
          <p:nvPr/>
        </p:nvSpPr>
        <p:spPr>
          <a:xfrm>
            <a:off x="12012329" y="-114300"/>
            <a:ext cx="179672" cy="6857997"/>
          </a:xfrm>
          <a:prstGeom prst="rect">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Cercle : creux 2">
            <a:extLst>
              <a:ext uri="{FF2B5EF4-FFF2-40B4-BE49-F238E27FC236}">
                <a16:creationId xmlns:a16="http://schemas.microsoft.com/office/drawing/2014/main" id="{81891B18-641A-41B4-B80E-4FC5EAE45B29}"/>
              </a:ext>
            </a:extLst>
          </p:cNvPr>
          <p:cNvSpPr/>
          <p:nvPr/>
        </p:nvSpPr>
        <p:spPr>
          <a:xfrm>
            <a:off x="-815742" y="-879481"/>
            <a:ext cx="2088682" cy="2117557"/>
          </a:xfrm>
          <a:prstGeom prst="donut">
            <a:avLst>
              <a:gd name="adj" fmla="val 12097"/>
            </a:avLst>
          </a:prstGeom>
          <a:solidFill>
            <a:srgbClr val="2E5369"/>
          </a:solidFill>
          <a:ln>
            <a:solidFill>
              <a:srgbClr val="2E53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 name="Ellipse 3">
            <a:extLst>
              <a:ext uri="{FF2B5EF4-FFF2-40B4-BE49-F238E27FC236}">
                <a16:creationId xmlns:a16="http://schemas.microsoft.com/office/drawing/2014/main" id="{3E074AC5-534E-4F9A-8F74-3392B1A29A28}"/>
              </a:ext>
            </a:extLst>
          </p:cNvPr>
          <p:cNvSpPr/>
          <p:nvPr/>
        </p:nvSpPr>
        <p:spPr>
          <a:xfrm>
            <a:off x="10892546" y="-353042"/>
            <a:ext cx="2419238" cy="2047329"/>
          </a:xfrm>
          <a:prstGeom prst="ellips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5F490EB2-BB35-4A87-A4D6-74696B01E999}"/>
              </a:ext>
            </a:extLst>
          </p:cNvPr>
          <p:cNvSpPr/>
          <p:nvPr/>
        </p:nvSpPr>
        <p:spPr>
          <a:xfrm>
            <a:off x="17355" y="0"/>
            <a:ext cx="12192000" cy="179298"/>
          </a:xfrm>
          <a:prstGeom prst="rect">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 pentagone 11">
            <a:extLst>
              <a:ext uri="{FF2B5EF4-FFF2-40B4-BE49-F238E27FC236}">
                <a16:creationId xmlns:a16="http://schemas.microsoft.com/office/drawing/2014/main" id="{9F5675FA-C314-4A9C-A3C1-A4569A7E54BF}"/>
              </a:ext>
            </a:extLst>
          </p:cNvPr>
          <p:cNvSpPr/>
          <p:nvPr/>
        </p:nvSpPr>
        <p:spPr>
          <a:xfrm>
            <a:off x="0" y="4313767"/>
            <a:ext cx="1794933" cy="783166"/>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3" name="Ellipse 12">
            <a:extLst>
              <a:ext uri="{FF2B5EF4-FFF2-40B4-BE49-F238E27FC236}">
                <a16:creationId xmlns:a16="http://schemas.microsoft.com/office/drawing/2014/main" id="{AEAAB2EF-EFFC-4F57-9562-511539AD9F5C}"/>
              </a:ext>
            </a:extLst>
          </p:cNvPr>
          <p:cNvSpPr/>
          <p:nvPr/>
        </p:nvSpPr>
        <p:spPr>
          <a:xfrm>
            <a:off x="-141093" y="5971509"/>
            <a:ext cx="1081792" cy="1191842"/>
          </a:xfrm>
          <a:prstGeom prst="ellips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631EB155-6604-47B5-AD85-B880838855DF}"/>
              </a:ext>
            </a:extLst>
          </p:cNvPr>
          <p:cNvSpPr/>
          <p:nvPr/>
        </p:nvSpPr>
        <p:spPr>
          <a:xfrm rot="5400000">
            <a:off x="6357425" y="1057894"/>
            <a:ext cx="178009" cy="11491139"/>
          </a:xfrm>
          <a:prstGeom prst="rect">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59640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2300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8A744-18C8-432A-A5D4-FC4E71FED222}"/>
              </a:ext>
            </a:extLst>
          </p:cNvPr>
          <p:cNvSpPr>
            <a:spLocks noGrp="1"/>
          </p:cNvSpPr>
          <p:nvPr>
            <p:ph type="title"/>
          </p:nvPr>
        </p:nvSpPr>
        <p:spPr>
          <a:xfrm>
            <a:off x="1669099" y="661816"/>
            <a:ext cx="4543165" cy="780485"/>
          </a:xfrm>
        </p:spPr>
        <p:txBody>
          <a:bodyPr>
            <a:normAutofit fontScale="90000"/>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version 1.1 </a:t>
            </a:r>
          </a:p>
        </p:txBody>
      </p:sp>
      <p:sp>
        <p:nvSpPr>
          <p:cNvPr id="3" name="Espace réservé du contenu 2">
            <a:extLst>
              <a:ext uri="{FF2B5EF4-FFF2-40B4-BE49-F238E27FC236}">
                <a16:creationId xmlns:a16="http://schemas.microsoft.com/office/drawing/2014/main" id="{D42481E1-CE59-4AE7-A605-F0F06B806AC3}"/>
              </a:ext>
            </a:extLst>
          </p:cNvPr>
          <p:cNvSpPr>
            <a:spLocks noGrp="1"/>
          </p:cNvSpPr>
          <p:nvPr>
            <p:ph idx="1"/>
          </p:nvPr>
        </p:nvSpPr>
        <p:spPr>
          <a:xfrm>
            <a:off x="2269946" y="3280765"/>
            <a:ext cx="8915400" cy="780485"/>
          </a:xfrm>
        </p:spPr>
        <p:txBody>
          <a:bodyPr/>
          <a:lstStyle/>
          <a:p>
            <a:r>
              <a:rPr lang="fr-FR" sz="1800" dirty="0">
                <a:solidFill>
                  <a:srgbClr val="0D0D0D"/>
                </a:solidFill>
                <a:effectLst/>
                <a:latin typeface="Times New Roman" panose="02020603050405020304" pitchFamily="18" charset="0"/>
                <a:ea typeface="Calibri" panose="020F0502020204030204" pitchFamily="34" charset="0"/>
              </a:rPr>
              <a:t>L’objectif du </a:t>
            </a:r>
            <a:r>
              <a:rPr lang="fr-FR" sz="1800" dirty="0" err="1">
                <a:solidFill>
                  <a:srgbClr val="0D0D0D"/>
                </a:solidFill>
                <a:effectLst/>
                <a:latin typeface="Times New Roman" panose="02020603050405020304" pitchFamily="18" charset="0"/>
                <a:ea typeface="Calibri" panose="020F0502020204030204" pitchFamily="34" charset="0"/>
              </a:rPr>
              <a:t>namespace</a:t>
            </a:r>
            <a:r>
              <a:rPr lang="fr-FR" sz="1800" dirty="0">
                <a:solidFill>
                  <a:srgbClr val="0D0D0D"/>
                </a:solidFill>
                <a:effectLst/>
                <a:latin typeface="Times New Roman" panose="02020603050405020304" pitchFamily="18" charset="0"/>
                <a:ea typeface="Calibri" panose="020F0502020204030204" pitchFamily="34" charset="0"/>
              </a:rPr>
              <a:t> v1_1 est de reprendre les mêmes fonctionnalités de v1_0 en adoptant une approche orientée objet</a:t>
            </a:r>
            <a:endParaRPr lang="fr-FR" dirty="0"/>
          </a:p>
        </p:txBody>
      </p:sp>
      <p:sp>
        <p:nvSpPr>
          <p:cNvPr id="6" name="Espace réservé du contenu 2">
            <a:extLst>
              <a:ext uri="{FF2B5EF4-FFF2-40B4-BE49-F238E27FC236}">
                <a16:creationId xmlns:a16="http://schemas.microsoft.com/office/drawing/2014/main" id="{E9132CCA-2A01-4955-B1B4-DC6460E55017}"/>
              </a:ext>
            </a:extLst>
          </p:cNvPr>
          <p:cNvSpPr txBox="1">
            <a:spLocks/>
          </p:cNvSpPr>
          <p:nvPr/>
        </p:nvSpPr>
        <p:spPr>
          <a:xfrm>
            <a:off x="2269946" y="3280765"/>
            <a:ext cx="8915400" cy="7804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rgbClr val="0D0D0D"/>
                </a:solidFill>
                <a:latin typeface="Times New Roman" panose="02020603050405020304" pitchFamily="18" charset="0"/>
                <a:ea typeface="Calibri" panose="020F0502020204030204" pitchFamily="34" charset="0"/>
              </a:rPr>
              <a:t>Dans cette version, </a:t>
            </a:r>
            <a:r>
              <a:rPr lang="fr-FR" dirty="0">
                <a:solidFill>
                  <a:schemeClr val="tx1"/>
                </a:solidFill>
                <a:latin typeface="Times New Roman" panose="02020603050405020304" pitchFamily="18" charset="0"/>
                <a:cs typeface="Times New Roman" panose="02020603050405020304" pitchFamily="18" charset="0"/>
              </a:rPr>
              <a:t>deux classes principales sont définies :</a:t>
            </a:r>
          </a:p>
        </p:txBody>
      </p:sp>
      <p:pic>
        <p:nvPicPr>
          <p:cNvPr id="7" name="Image 6">
            <a:extLst>
              <a:ext uri="{FF2B5EF4-FFF2-40B4-BE49-F238E27FC236}">
                <a16:creationId xmlns:a16="http://schemas.microsoft.com/office/drawing/2014/main" id="{53320E58-BA10-4E71-923B-24797BF6C944}"/>
              </a:ext>
            </a:extLst>
          </p:cNvPr>
          <p:cNvPicPr>
            <a:picLocks noChangeAspect="1"/>
          </p:cNvPicPr>
          <p:nvPr/>
        </p:nvPicPr>
        <p:blipFill>
          <a:blip r:embed="rId3">
            <a:alphaModFix amt="98000"/>
            <a:extLst>
              <a:ext uri="{BEBA8EAE-BF5A-486C-A8C5-ECC9F3942E4B}">
                <a14:imgProps xmlns:a14="http://schemas.microsoft.com/office/drawing/2010/main">
                  <a14:imgLayer r:embed="rId4">
                    <a14:imgEffect>
                      <a14:sharpenSoften amount="34000"/>
                    </a14:imgEffect>
                    <a14:imgEffect>
                      <a14:saturation sat="181000"/>
                    </a14:imgEffect>
                    <a14:imgEffect>
                      <a14:brightnessContrast bright="-6000" contrast="29000"/>
                    </a14:imgEffect>
                  </a14:imgLayer>
                </a14:imgProps>
              </a:ext>
            </a:extLst>
          </a:blip>
          <a:stretch>
            <a:fillRect/>
          </a:stretch>
        </p:blipFill>
        <p:spPr>
          <a:xfrm>
            <a:off x="2790710" y="2020723"/>
            <a:ext cx="6843108" cy="4218495"/>
          </a:xfrm>
          <a:prstGeom prst="rect">
            <a:avLst/>
          </a:prstGeom>
          <a:ln>
            <a:noFill/>
          </a:ln>
          <a:effectLst>
            <a:outerShdw blurRad="292100" dist="139700" dir="2700000" algn="tl" rotWithShape="0">
              <a:srgbClr val="333333">
                <a:alpha val="65000"/>
              </a:srgbClr>
            </a:outerShdw>
          </a:effectLst>
        </p:spPr>
      </p:pic>
      <p:pic>
        <p:nvPicPr>
          <p:cNvPr id="8" name="Image 7">
            <a:extLst>
              <a:ext uri="{FF2B5EF4-FFF2-40B4-BE49-F238E27FC236}">
                <a16:creationId xmlns:a16="http://schemas.microsoft.com/office/drawing/2014/main" id="{5DBF59C1-513A-41B2-A2AD-91B876B3BEDB}"/>
              </a:ext>
            </a:extLst>
          </p:cNvPr>
          <p:cNvPicPr/>
          <p:nvPr/>
        </p:nvPicPr>
        <p:blipFill>
          <a:blip r:embed="rId5">
            <a:extLst>
              <a:ext uri="{28A0092B-C50C-407E-A947-70E740481C1C}">
                <a14:useLocalDpi xmlns:a14="http://schemas.microsoft.com/office/drawing/2010/main" val="0"/>
              </a:ext>
            </a:extLst>
          </a:blip>
          <a:stretch>
            <a:fillRect/>
          </a:stretch>
        </p:blipFill>
        <p:spPr>
          <a:xfrm>
            <a:off x="2457492" y="2020723"/>
            <a:ext cx="8540308" cy="3707394"/>
          </a:xfrm>
          <a:prstGeom prst="rect">
            <a:avLst/>
          </a:prstGeom>
          <a:ln>
            <a:noFill/>
          </a:ln>
          <a:effectLst>
            <a:outerShdw blurRad="292100" dist="139700" dir="2700000" algn="tl" rotWithShape="0">
              <a:srgbClr val="333333">
                <a:alpha val="65000"/>
              </a:srgbClr>
            </a:outerShdw>
          </a:effectLst>
        </p:spPr>
      </p:pic>
      <p:sp>
        <p:nvSpPr>
          <p:cNvPr id="9" name="Flèche : pentagone 8">
            <a:extLst>
              <a:ext uri="{FF2B5EF4-FFF2-40B4-BE49-F238E27FC236}">
                <a16:creationId xmlns:a16="http://schemas.microsoft.com/office/drawing/2014/main" id="{64DE02D9-0B3E-484C-92E6-6829E9D90ABC}"/>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FE81BE05-42D5-41D3-A266-9272493F22DD}"/>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75620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3.33333E-6 -3.33333E-6 L -0.00078 -0.25186 " pathEditMode="relative" rAng="0" ptsTypes="AA">
                                      <p:cBhvr>
                                        <p:cTn id="16" dur="2000" fill="hold"/>
                                        <p:tgtEl>
                                          <p:spTgt spid="6"/>
                                        </p:tgtEl>
                                        <p:attrNameLst>
                                          <p:attrName>ppt_x</p:attrName>
                                          <p:attrName>ppt_y</p:attrName>
                                        </p:attrNameLst>
                                      </p:cBhvr>
                                      <p:rCtr x="-52" y="-12500"/>
                                    </p:animMotion>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563046" y="615405"/>
            <a:ext cx="5103275" cy="757015"/>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v2.0</a:t>
            </a:r>
            <a:endParaRPr lang="fr-FR" dirty="0"/>
          </a:p>
        </p:txBody>
      </p:sp>
      <p:sp>
        <p:nvSpPr>
          <p:cNvPr id="22" name="Espace réservé du contenu 2">
            <a:extLst>
              <a:ext uri="{FF2B5EF4-FFF2-40B4-BE49-F238E27FC236}">
                <a16:creationId xmlns:a16="http://schemas.microsoft.com/office/drawing/2014/main" id="{80496551-2E7A-4E1D-B40E-1D108D85B922}"/>
              </a:ext>
            </a:extLst>
          </p:cNvPr>
          <p:cNvSpPr>
            <a:spLocks noGrp="1"/>
          </p:cNvSpPr>
          <p:nvPr>
            <p:ph idx="1"/>
          </p:nvPr>
        </p:nvSpPr>
        <p:spPr>
          <a:xfrm>
            <a:off x="1894778" y="3240064"/>
            <a:ext cx="8915400" cy="757015"/>
          </a:xfrm>
        </p:spPr>
        <p:txBody>
          <a:bodyPr>
            <a:normAutofit/>
          </a:bodyPr>
          <a:lstStyle/>
          <a:p>
            <a:r>
              <a:rPr lang="fr-FR" dirty="0">
                <a:solidFill>
                  <a:schemeClr val="tx1"/>
                </a:solidFill>
                <a:latin typeface="Times New Roman" panose="02020603050405020304" pitchFamily="18" charset="0"/>
                <a:cs typeface="Times New Roman" panose="02020603050405020304" pitchFamily="18" charset="0"/>
              </a:rPr>
              <a:t>Cette dernière version de la bibliothèque contient les bases de traitement d’image tel que, l’addition des images, égalisation d’histogramme et le filtre convolution.</a:t>
            </a:r>
          </a:p>
        </p:txBody>
      </p:sp>
      <p:pic>
        <p:nvPicPr>
          <p:cNvPr id="25" name="Image 24">
            <a:extLst>
              <a:ext uri="{FF2B5EF4-FFF2-40B4-BE49-F238E27FC236}">
                <a16:creationId xmlns:a16="http://schemas.microsoft.com/office/drawing/2014/main" id="{DE78C989-DFCE-4332-AD0F-8A6ABAC34309}"/>
              </a:ext>
            </a:extLst>
          </p:cNvPr>
          <p:cNvPicPr>
            <a:picLocks noChangeAspect="1"/>
          </p:cNvPicPr>
          <p:nvPr/>
        </p:nvPicPr>
        <p:blipFill>
          <a:blip r:embed="rId3"/>
          <a:stretch>
            <a:fillRect/>
          </a:stretch>
        </p:blipFill>
        <p:spPr>
          <a:xfrm>
            <a:off x="3550750" y="2546369"/>
            <a:ext cx="7220958" cy="3210373"/>
          </a:xfrm>
          <a:prstGeom prst="rect">
            <a:avLst/>
          </a:prstGeom>
        </p:spPr>
      </p:pic>
      <p:sp>
        <p:nvSpPr>
          <p:cNvPr id="26" name="Flèche : droite 25">
            <a:extLst>
              <a:ext uri="{FF2B5EF4-FFF2-40B4-BE49-F238E27FC236}">
                <a16:creationId xmlns:a16="http://schemas.microsoft.com/office/drawing/2014/main" id="{880963E9-20E8-4776-B468-5638D933CF2B}"/>
              </a:ext>
            </a:extLst>
          </p:cNvPr>
          <p:cNvSpPr/>
          <p:nvPr/>
        </p:nvSpPr>
        <p:spPr>
          <a:xfrm>
            <a:off x="475760" y="3244956"/>
            <a:ext cx="2325077" cy="75701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Processing1</a:t>
            </a:r>
          </a:p>
        </p:txBody>
      </p:sp>
      <p:sp>
        <p:nvSpPr>
          <p:cNvPr id="30" name="Flèche : droite 29">
            <a:extLst>
              <a:ext uri="{FF2B5EF4-FFF2-40B4-BE49-F238E27FC236}">
                <a16:creationId xmlns:a16="http://schemas.microsoft.com/office/drawing/2014/main" id="{B0802466-2E78-4CEA-847C-92BB8F15988B}"/>
              </a:ext>
            </a:extLst>
          </p:cNvPr>
          <p:cNvSpPr/>
          <p:nvPr/>
        </p:nvSpPr>
        <p:spPr>
          <a:xfrm>
            <a:off x="497628" y="3244955"/>
            <a:ext cx="2325077" cy="75701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Processing2</a:t>
            </a:r>
          </a:p>
        </p:txBody>
      </p:sp>
      <p:pic>
        <p:nvPicPr>
          <p:cNvPr id="31" name="Image 30">
            <a:extLst>
              <a:ext uri="{FF2B5EF4-FFF2-40B4-BE49-F238E27FC236}">
                <a16:creationId xmlns:a16="http://schemas.microsoft.com/office/drawing/2014/main" id="{CA4896A2-DF36-443A-950D-911632C1540F}"/>
              </a:ext>
            </a:extLst>
          </p:cNvPr>
          <p:cNvPicPr>
            <a:picLocks noChangeAspect="1"/>
          </p:cNvPicPr>
          <p:nvPr/>
        </p:nvPicPr>
        <p:blipFill>
          <a:blip r:embed="rId4"/>
          <a:stretch>
            <a:fillRect/>
          </a:stretch>
        </p:blipFill>
        <p:spPr>
          <a:xfrm>
            <a:off x="3550750" y="2640031"/>
            <a:ext cx="7220958" cy="3210372"/>
          </a:xfrm>
          <a:prstGeom prst="rect">
            <a:avLst/>
          </a:prstGeom>
        </p:spPr>
      </p:pic>
      <p:sp>
        <p:nvSpPr>
          <p:cNvPr id="9" name="Flèche : pentagone 8">
            <a:extLst>
              <a:ext uri="{FF2B5EF4-FFF2-40B4-BE49-F238E27FC236}">
                <a16:creationId xmlns:a16="http://schemas.microsoft.com/office/drawing/2014/main" id="{97FBDEEE-F226-43B9-89F6-9532BB50BF61}"/>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6078E3CC-2953-4295-9F81-47C66A8F367F}"/>
              </a:ext>
            </a:extLst>
          </p:cNvPr>
          <p:cNvSpPr/>
          <p:nvPr/>
        </p:nvSpPr>
        <p:spPr>
          <a:xfrm>
            <a:off x="-3660530" y="13724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 </a:t>
            </a:r>
            <a:endParaRPr lang="fr-FR" b="1" dirty="0">
              <a:latin typeface="Times New Roman" panose="02020603050405020304" pitchFamily="18" charset="0"/>
              <a:cs typeface="Times New Roman" panose="02020603050405020304" pitchFamily="18" charset="0"/>
            </a:endParaRPr>
          </a:p>
        </p:txBody>
      </p:sp>
      <p:sp>
        <p:nvSpPr>
          <p:cNvPr id="14" name="Rectangle : coins arrondis 13">
            <a:extLst>
              <a:ext uri="{FF2B5EF4-FFF2-40B4-BE49-F238E27FC236}">
                <a16:creationId xmlns:a16="http://schemas.microsoft.com/office/drawing/2014/main" id="{9872CDE3-238D-4343-AE3A-83BB18E4100C}"/>
              </a:ext>
            </a:extLst>
          </p:cNvPr>
          <p:cNvSpPr/>
          <p:nvPr/>
        </p:nvSpPr>
        <p:spPr>
          <a:xfrm>
            <a:off x="4765478" y="-984829"/>
            <a:ext cx="2405610"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15" name="Rectangle : coins arrondis 14">
            <a:extLst>
              <a:ext uri="{FF2B5EF4-FFF2-40B4-BE49-F238E27FC236}">
                <a16:creationId xmlns:a16="http://schemas.microsoft.com/office/drawing/2014/main" id="{FD8E3F68-BE5C-4B9C-B735-85E4CFB1F7F9}"/>
              </a:ext>
            </a:extLst>
          </p:cNvPr>
          <p:cNvSpPr/>
          <p:nvPr/>
        </p:nvSpPr>
        <p:spPr>
          <a:xfrm>
            <a:off x="12745039" y="1372420"/>
            <a:ext cx="2508778"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17" name="Rectangle 16">
            <a:extLst>
              <a:ext uri="{FF2B5EF4-FFF2-40B4-BE49-F238E27FC236}">
                <a16:creationId xmlns:a16="http://schemas.microsoft.com/office/drawing/2014/main" id="{A24DC4ED-001A-4F15-8AB1-E978CBC6EAB1}"/>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C1A7476F-4738-439C-B3FD-AD1DF5AC6449}"/>
              </a:ext>
            </a:extLst>
          </p:cNvPr>
          <p:cNvPicPr>
            <a:picLocks noChangeAspect="1"/>
          </p:cNvPicPr>
          <p:nvPr/>
        </p:nvPicPr>
        <p:blipFill>
          <a:blip r:embed="rId5"/>
          <a:stretch>
            <a:fillRect/>
          </a:stretch>
        </p:blipFill>
        <p:spPr>
          <a:xfrm>
            <a:off x="2503914" y="2546369"/>
            <a:ext cx="8267794" cy="42544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73914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arn(inVertical)">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4" presetClass="path" presetSubtype="0" accel="50000" decel="50000" fill="hold" grpId="1" nodeType="clickEffect">
                                  <p:stCondLst>
                                    <p:cond delay="0"/>
                                  </p:stCondLst>
                                  <p:childTnLst>
                                    <p:animMotion origin="layout" path="M 4.58333E-6 -1.48148E-6 L 0.00026 -0.25069 " pathEditMode="relative" rAng="0" ptsTypes="AA">
                                      <p:cBhvr>
                                        <p:cTn id="11" dur="2000" fill="hold"/>
                                        <p:tgtEl>
                                          <p:spTgt spid="22">
                                            <p:txEl>
                                              <p:pRg st="0" end="0"/>
                                            </p:txEl>
                                          </p:spTgt>
                                        </p:tgtEl>
                                        <p:attrNameLst>
                                          <p:attrName>ppt_x</p:attrName>
                                          <p:attrName>ppt_y</p:attrName>
                                        </p:attrNameLst>
                                      </p:cBhvr>
                                      <p:rCtr x="13" y="-12546"/>
                                    </p:animMotion>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22">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22">
                                            <p:txEl>
                                              <p:pRg st="0" end="0"/>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1+ppt_h/2"/>
                                          </p:val>
                                        </p:tav>
                                      </p:tavLst>
                                    </p:anim>
                                    <p:set>
                                      <p:cBhvr>
                                        <p:cTn id="26" dur="1" fill="hold">
                                          <p:stCondLst>
                                            <p:cond delay="499"/>
                                          </p:stCondLst>
                                        </p:cTn>
                                        <p:tgtEl>
                                          <p:spTgt spid="4"/>
                                        </p:tgtEl>
                                        <p:attrNameLst>
                                          <p:attrName>style.visibility</p:attrName>
                                        </p:attrNameLst>
                                      </p:cBhvr>
                                      <p:to>
                                        <p:strVal val="hidden"/>
                                      </p:to>
                                    </p:set>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2" presetClass="entr" presetSubtype="4" fill="hold" nodeType="afterEffect">
                                  <p:stCondLst>
                                    <p:cond delay="50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grpId="1" nodeType="clickEffect">
                                  <p:stCondLst>
                                    <p:cond delay="0"/>
                                  </p:stCondLst>
                                  <p:childTnLst>
                                    <p:anim calcmode="lin" valueType="num">
                                      <p:cBhvr additive="base">
                                        <p:cTn id="39" dur="500"/>
                                        <p:tgtEl>
                                          <p:spTgt spid="26"/>
                                        </p:tgtEl>
                                        <p:attrNameLst>
                                          <p:attrName>ppt_x</p:attrName>
                                        </p:attrNameLst>
                                      </p:cBhvr>
                                      <p:tavLst>
                                        <p:tav tm="0">
                                          <p:val>
                                            <p:strVal val="ppt_x"/>
                                          </p:val>
                                        </p:tav>
                                        <p:tav tm="100000">
                                          <p:val>
                                            <p:strVal val="ppt_x"/>
                                          </p:val>
                                        </p:tav>
                                      </p:tavLst>
                                    </p:anim>
                                    <p:anim calcmode="lin" valueType="num">
                                      <p:cBhvr additive="base">
                                        <p:cTn id="40" dur="500"/>
                                        <p:tgtEl>
                                          <p:spTgt spid="26"/>
                                        </p:tgtEl>
                                        <p:attrNameLst>
                                          <p:attrName>ppt_y</p:attrName>
                                        </p:attrNameLst>
                                      </p:cBhvr>
                                      <p:tavLst>
                                        <p:tav tm="0">
                                          <p:val>
                                            <p:strVal val="ppt_y"/>
                                          </p:val>
                                        </p:tav>
                                        <p:tav tm="100000">
                                          <p:val>
                                            <p:strVal val="1+ppt_h/2"/>
                                          </p:val>
                                        </p:tav>
                                      </p:tavLst>
                                    </p:anim>
                                    <p:set>
                                      <p:cBhvr>
                                        <p:cTn id="41" dur="1" fill="hold">
                                          <p:stCondLst>
                                            <p:cond delay="499"/>
                                          </p:stCondLst>
                                        </p:cTn>
                                        <p:tgtEl>
                                          <p:spTgt spid="26"/>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25"/>
                                        </p:tgtEl>
                                        <p:attrNameLst>
                                          <p:attrName>ppt_x</p:attrName>
                                        </p:attrNameLst>
                                      </p:cBhvr>
                                      <p:tavLst>
                                        <p:tav tm="0">
                                          <p:val>
                                            <p:strVal val="ppt_x"/>
                                          </p:val>
                                        </p:tav>
                                        <p:tav tm="100000">
                                          <p:val>
                                            <p:strVal val="ppt_x"/>
                                          </p:val>
                                        </p:tav>
                                      </p:tavLst>
                                    </p:anim>
                                    <p:anim calcmode="lin" valueType="num">
                                      <p:cBhvr additive="base">
                                        <p:cTn id="44" dur="500"/>
                                        <p:tgtEl>
                                          <p:spTgt spid="25"/>
                                        </p:tgtEl>
                                        <p:attrNameLst>
                                          <p:attrName>ppt_y</p:attrName>
                                        </p:attrNameLst>
                                      </p:cBhvr>
                                      <p:tavLst>
                                        <p:tav tm="0">
                                          <p:val>
                                            <p:strVal val="ppt_y"/>
                                          </p:val>
                                        </p:tav>
                                        <p:tav tm="100000">
                                          <p:val>
                                            <p:strVal val="1+ppt_h/2"/>
                                          </p:val>
                                        </p:tav>
                                      </p:tavLst>
                                    </p:anim>
                                    <p:set>
                                      <p:cBhvr>
                                        <p:cTn id="45" dur="1" fill="hold">
                                          <p:stCondLst>
                                            <p:cond delay="499"/>
                                          </p:stCondLst>
                                        </p:cTn>
                                        <p:tgtEl>
                                          <p:spTgt spid="25"/>
                                        </p:tgtEl>
                                        <p:attrNameLst>
                                          <p:attrName>style.visibility</p:attrName>
                                        </p:attrNameLst>
                                      </p:cBhvr>
                                      <p:to>
                                        <p:strVal val="hidden"/>
                                      </p:to>
                                    </p:set>
                                  </p:childTnLst>
                                </p:cTn>
                              </p:par>
                            </p:childTnLst>
                          </p:cTn>
                        </p:par>
                        <p:par>
                          <p:cTn id="46" fill="hold">
                            <p:stCondLst>
                              <p:cond delay="500"/>
                            </p:stCondLst>
                            <p:childTnLst>
                              <p:par>
                                <p:cTn id="47" presetID="2" presetClass="entr" presetSubtype="8"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0-#ppt_w/2"/>
                                          </p:val>
                                        </p:tav>
                                        <p:tav tm="100000">
                                          <p:val>
                                            <p:strVal val="#ppt_x"/>
                                          </p:val>
                                        </p:tav>
                                      </p:tavLst>
                                    </p:anim>
                                    <p:anim calcmode="lin" valueType="num">
                                      <p:cBhvr additive="base">
                                        <p:cTn id="50" dur="500" fill="hold"/>
                                        <p:tgtEl>
                                          <p:spTgt spid="3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22" presetClass="entr" presetSubtype="4" fill="hold" nodeType="after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2" grpId="1" build="p"/>
      <p:bldP spid="26" grpId="0" animBg="1"/>
      <p:bldP spid="26" grpId="1"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27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61C94-86A9-45B2-8BAC-9505CDA7EAE1}"/>
              </a:ext>
            </a:extLst>
          </p:cNvPr>
          <p:cNvSpPr>
            <a:spLocks noGrp="1"/>
          </p:cNvSpPr>
          <p:nvPr>
            <p:ph type="title"/>
          </p:nvPr>
        </p:nvSpPr>
        <p:spPr>
          <a:xfrm>
            <a:off x="1565404" y="633537"/>
            <a:ext cx="5071067" cy="846471"/>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v2.0</a:t>
            </a:r>
            <a:endParaRPr lang="fr-FR" dirty="0"/>
          </a:p>
        </p:txBody>
      </p:sp>
      <p:sp>
        <p:nvSpPr>
          <p:cNvPr id="6" name="Rectangle : coins arrondis 5">
            <a:extLst>
              <a:ext uri="{FF2B5EF4-FFF2-40B4-BE49-F238E27FC236}">
                <a16:creationId xmlns:a16="http://schemas.microsoft.com/office/drawing/2014/main" id="{6C7458E9-7BB9-46EA-987E-1683D3311F70}"/>
              </a:ext>
            </a:extLst>
          </p:cNvPr>
          <p:cNvSpPr/>
          <p:nvPr/>
        </p:nvSpPr>
        <p:spPr>
          <a:xfrm>
            <a:off x="1838130" y="17588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 </a:t>
            </a:r>
            <a:endParaRPr lang="fr-FR" b="1" dirty="0">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A4739FA1-EAEA-47D0-8C1D-318D109E9D28}"/>
              </a:ext>
            </a:extLst>
          </p:cNvPr>
          <p:cNvSpPr/>
          <p:nvPr/>
        </p:nvSpPr>
        <p:spPr>
          <a:xfrm>
            <a:off x="4965308" y="1758820"/>
            <a:ext cx="2405610"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8" name="Rectangle : coins arrondis 7">
            <a:extLst>
              <a:ext uri="{FF2B5EF4-FFF2-40B4-BE49-F238E27FC236}">
                <a16:creationId xmlns:a16="http://schemas.microsoft.com/office/drawing/2014/main" id="{E1CC798E-B3AC-498A-88C0-757B05ECF3E9}"/>
              </a:ext>
            </a:extLst>
          </p:cNvPr>
          <p:cNvSpPr/>
          <p:nvPr/>
        </p:nvSpPr>
        <p:spPr>
          <a:xfrm>
            <a:off x="7950838" y="1758820"/>
            <a:ext cx="2508778"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3" name="Flèche : droite 2">
            <a:extLst>
              <a:ext uri="{FF2B5EF4-FFF2-40B4-BE49-F238E27FC236}">
                <a16:creationId xmlns:a16="http://schemas.microsoft.com/office/drawing/2014/main" id="{36CA0FDA-FA98-49D9-BC95-93797B37F7CC}"/>
              </a:ext>
            </a:extLst>
          </p:cNvPr>
          <p:cNvSpPr/>
          <p:nvPr/>
        </p:nvSpPr>
        <p:spPr>
          <a:xfrm>
            <a:off x="420674" y="4025545"/>
            <a:ext cx="3214637" cy="92916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d’une image avec un scalaire </a:t>
            </a:r>
          </a:p>
        </p:txBody>
      </p:sp>
      <p:sp>
        <p:nvSpPr>
          <p:cNvPr id="11" name="Flèche : droite 10">
            <a:extLst>
              <a:ext uri="{FF2B5EF4-FFF2-40B4-BE49-F238E27FC236}">
                <a16:creationId xmlns:a16="http://schemas.microsoft.com/office/drawing/2014/main" id="{829EFA7A-1A04-4D68-93A5-E67145597919}"/>
              </a:ext>
            </a:extLst>
          </p:cNvPr>
          <p:cNvSpPr/>
          <p:nvPr/>
        </p:nvSpPr>
        <p:spPr>
          <a:xfrm>
            <a:off x="420673" y="4025544"/>
            <a:ext cx="3214637" cy="92916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a:t>
            </a:r>
          </a:p>
        </p:txBody>
      </p:sp>
      <p:pic>
        <p:nvPicPr>
          <p:cNvPr id="14" name="Image 13">
            <a:extLst>
              <a:ext uri="{FF2B5EF4-FFF2-40B4-BE49-F238E27FC236}">
                <a16:creationId xmlns:a16="http://schemas.microsoft.com/office/drawing/2014/main" id="{D233B7A1-BE7F-45E8-9484-12807F607CA5}"/>
              </a:ext>
            </a:extLst>
          </p:cNvPr>
          <p:cNvPicPr>
            <a:picLocks noChangeAspect="1"/>
          </p:cNvPicPr>
          <p:nvPr/>
        </p:nvPicPr>
        <p:blipFill>
          <a:blip r:embed="rId3"/>
          <a:stretch>
            <a:fillRect/>
          </a:stretch>
        </p:blipFill>
        <p:spPr>
          <a:xfrm>
            <a:off x="7244078" y="3774777"/>
            <a:ext cx="2069500" cy="1898974"/>
          </a:xfrm>
          <a:prstGeom prst="rect">
            <a:avLst/>
          </a:prstGeom>
          <a:ln>
            <a:noFill/>
          </a:ln>
          <a:effectLst>
            <a:outerShdw blurRad="292100" dist="139700" dir="2700000" algn="tl" rotWithShape="0">
              <a:srgbClr val="333333">
                <a:alpha val="65000"/>
              </a:srgbClr>
            </a:outerShdw>
          </a:effectLst>
        </p:spPr>
      </p:pic>
      <p:pic>
        <p:nvPicPr>
          <p:cNvPr id="15" name="Image 14">
            <a:extLst>
              <a:ext uri="{FF2B5EF4-FFF2-40B4-BE49-F238E27FC236}">
                <a16:creationId xmlns:a16="http://schemas.microsoft.com/office/drawing/2014/main" id="{C713016F-739E-49DE-9813-8AE95E64219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470289" y="3803642"/>
            <a:ext cx="2069500" cy="1816251"/>
          </a:xfrm>
          <a:prstGeom prst="rect">
            <a:avLst/>
          </a:prstGeom>
          <a:ln>
            <a:noFill/>
          </a:ln>
          <a:effectLst>
            <a:outerShdw blurRad="292100" dist="139700" dir="2700000" algn="tl" rotWithShape="0">
              <a:srgbClr val="333333">
                <a:alpha val="65000"/>
              </a:srgbClr>
            </a:outerShdw>
          </a:effectLst>
        </p:spPr>
      </p:pic>
      <p:sp>
        <p:nvSpPr>
          <p:cNvPr id="17" name="Espace réservé du contenu 2">
            <a:extLst>
              <a:ext uri="{FF2B5EF4-FFF2-40B4-BE49-F238E27FC236}">
                <a16:creationId xmlns:a16="http://schemas.microsoft.com/office/drawing/2014/main" id="{2D11C7A9-B3DE-4234-80E0-F66DBF7B454A}"/>
              </a:ext>
            </a:extLst>
          </p:cNvPr>
          <p:cNvSpPr>
            <a:spLocks noGrp="1"/>
          </p:cNvSpPr>
          <p:nvPr>
            <p:ph idx="1"/>
          </p:nvPr>
        </p:nvSpPr>
        <p:spPr>
          <a:xfrm>
            <a:off x="3761789" y="2568636"/>
            <a:ext cx="7765158" cy="667239"/>
          </a:xfrm>
        </p:spPr>
        <p:txBody>
          <a:bodyPr/>
          <a:lstStyle/>
          <a:p>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Si les deux images ont les mêmes dimensions, l’addition se fait pixel par pixel, pour avoir une image du même format en sortie.</a:t>
            </a:r>
          </a:p>
          <a:p>
            <a:endParaRPr lang="fr-FR" dirty="0"/>
          </a:p>
        </p:txBody>
      </p:sp>
      <p:sp>
        <p:nvSpPr>
          <p:cNvPr id="18" name="Espace réservé du contenu 2">
            <a:extLst>
              <a:ext uri="{FF2B5EF4-FFF2-40B4-BE49-F238E27FC236}">
                <a16:creationId xmlns:a16="http://schemas.microsoft.com/office/drawing/2014/main" id="{5C42A304-E96B-429C-8284-3D71ED013644}"/>
              </a:ext>
            </a:extLst>
          </p:cNvPr>
          <p:cNvSpPr txBox="1">
            <a:spLocks/>
          </p:cNvSpPr>
          <p:nvPr/>
        </p:nvSpPr>
        <p:spPr>
          <a:xfrm>
            <a:off x="3761789" y="2547210"/>
            <a:ext cx="8378097" cy="66723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Si </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leurs dimensions sont différentes, l’image la plus petite est d’abord étendue par l’ajout des zéros (</a:t>
            </a:r>
            <a:r>
              <a:rPr lang="fr-FR"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padding</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pour correspondre à la taille de l’image la plus grande avant d’effectue l’addition. </a:t>
            </a:r>
            <a:endParaRPr lang="fr-FR" dirty="0">
              <a:solidFill>
                <a:schemeClr val="tx1"/>
              </a:solidFill>
            </a:endParaRPr>
          </a:p>
        </p:txBody>
      </p:sp>
      <p:pic>
        <p:nvPicPr>
          <p:cNvPr id="22" name="Image 21">
            <a:extLst>
              <a:ext uri="{FF2B5EF4-FFF2-40B4-BE49-F238E27FC236}">
                <a16:creationId xmlns:a16="http://schemas.microsoft.com/office/drawing/2014/main" id="{E7E3FC0A-F333-425B-A71A-E916D732180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9333626" y="4203354"/>
            <a:ext cx="1658303" cy="1737881"/>
          </a:xfrm>
          <a:prstGeom prst="rect">
            <a:avLst/>
          </a:prstGeom>
          <a:ln>
            <a:noFill/>
          </a:ln>
          <a:effectLst>
            <a:outerShdw blurRad="292100" dist="139700" dir="2700000" algn="tl" rotWithShape="0">
              <a:srgbClr val="333333">
                <a:alpha val="65000"/>
              </a:srgbClr>
            </a:outerShdw>
          </a:effectLst>
        </p:spPr>
      </p:pic>
      <p:pic>
        <p:nvPicPr>
          <p:cNvPr id="23" name="Image 22">
            <a:extLst>
              <a:ext uri="{FF2B5EF4-FFF2-40B4-BE49-F238E27FC236}">
                <a16:creationId xmlns:a16="http://schemas.microsoft.com/office/drawing/2014/main" id="{5D1CA582-930B-44D1-8727-C0A323365553}"/>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4663925" y="4214033"/>
            <a:ext cx="1871381" cy="1721581"/>
          </a:xfrm>
          <a:prstGeom prst="rect">
            <a:avLst/>
          </a:prstGeom>
          <a:ln>
            <a:noFill/>
          </a:ln>
          <a:effectLst>
            <a:outerShdw blurRad="292100" dist="139700" dir="2700000" algn="tl" rotWithShape="0">
              <a:srgbClr val="333333">
                <a:alpha val="65000"/>
              </a:srgbClr>
            </a:outerShdw>
          </a:effectLst>
        </p:spPr>
      </p:pic>
      <p:pic>
        <p:nvPicPr>
          <p:cNvPr id="24" name="Image 23">
            <a:extLst>
              <a:ext uri="{FF2B5EF4-FFF2-40B4-BE49-F238E27FC236}">
                <a16:creationId xmlns:a16="http://schemas.microsoft.com/office/drawing/2014/main" id="{253FA17F-525E-45C8-A86F-6A671B6649BD}"/>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938451" y="4203354"/>
            <a:ext cx="1865822" cy="1732260"/>
          </a:xfrm>
          <a:prstGeom prst="rect">
            <a:avLst/>
          </a:prstGeom>
          <a:ln>
            <a:noFill/>
          </a:ln>
          <a:effectLst>
            <a:outerShdw blurRad="292100" dist="139700" dir="2700000" algn="tl" rotWithShape="0">
              <a:srgbClr val="333333">
                <a:alpha val="65000"/>
              </a:srgbClr>
            </a:outerShdw>
          </a:effectLst>
        </p:spPr>
      </p:pic>
      <p:pic>
        <p:nvPicPr>
          <p:cNvPr id="31" name="Image 30">
            <a:extLst>
              <a:ext uri="{FF2B5EF4-FFF2-40B4-BE49-F238E27FC236}">
                <a16:creationId xmlns:a16="http://schemas.microsoft.com/office/drawing/2014/main" id="{5C4381DF-EC78-4EB8-A5E4-7A61AB741742}"/>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8940359" y="3747186"/>
            <a:ext cx="1715824" cy="1826895"/>
          </a:xfrm>
          <a:prstGeom prst="rect">
            <a:avLst/>
          </a:prstGeom>
          <a:ln>
            <a:noFill/>
          </a:ln>
          <a:effectLst>
            <a:outerShdw blurRad="292100" dist="139700" dir="2700000" algn="tl" rotWithShape="0">
              <a:srgbClr val="333333">
                <a:alpha val="65000"/>
              </a:srgbClr>
            </a:outerShdw>
          </a:effectLst>
        </p:spPr>
      </p:pic>
      <p:pic>
        <p:nvPicPr>
          <p:cNvPr id="32" name="Image 31">
            <a:extLst>
              <a:ext uri="{FF2B5EF4-FFF2-40B4-BE49-F238E27FC236}">
                <a16:creationId xmlns:a16="http://schemas.microsoft.com/office/drawing/2014/main" id="{FB245F4D-7B04-4119-9316-EFF104ADB684}"/>
              </a:ext>
            </a:extLst>
          </p:cNvPr>
          <p:cNvPicPr/>
          <p:nvPr/>
        </p:nvPicPr>
        <p:blipFill>
          <a:blip r:embed="rId9">
            <a:extLst>
              <a:ext uri="{28A0092B-C50C-407E-A947-70E740481C1C}">
                <a14:useLocalDpi xmlns:a14="http://schemas.microsoft.com/office/drawing/2010/main" val="0"/>
              </a:ext>
            </a:extLst>
          </a:blip>
          <a:stretch>
            <a:fillRect/>
          </a:stretch>
        </p:blipFill>
        <p:spPr>
          <a:xfrm>
            <a:off x="4294243" y="3722595"/>
            <a:ext cx="1658303" cy="1857375"/>
          </a:xfrm>
          <a:prstGeom prst="rect">
            <a:avLst/>
          </a:prstGeom>
          <a:ln>
            <a:noFill/>
          </a:ln>
          <a:effectLst>
            <a:outerShdw blurRad="292100" dist="139700" dir="2700000" algn="tl" rotWithShape="0">
              <a:srgbClr val="333333">
                <a:alpha val="65000"/>
              </a:srgbClr>
            </a:outerShdw>
          </a:effectLst>
        </p:spPr>
      </p:pic>
      <p:pic>
        <p:nvPicPr>
          <p:cNvPr id="33" name="Image 32">
            <a:extLst>
              <a:ext uri="{FF2B5EF4-FFF2-40B4-BE49-F238E27FC236}">
                <a16:creationId xmlns:a16="http://schemas.microsoft.com/office/drawing/2014/main" id="{1CEEF77D-8DF1-4BAF-9309-347C40E36F29}"/>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636471" y="3724326"/>
            <a:ext cx="1715824" cy="1849755"/>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3B9BE87C-9B35-4795-AEB4-66300817CBFB}"/>
              </a:ext>
            </a:extLst>
          </p:cNvPr>
          <p:cNvPicPr>
            <a:picLocks noChangeAspect="1"/>
          </p:cNvPicPr>
          <p:nvPr/>
        </p:nvPicPr>
        <p:blipFill>
          <a:blip r:embed="rId10"/>
          <a:stretch>
            <a:fillRect/>
          </a:stretch>
        </p:blipFill>
        <p:spPr>
          <a:xfrm>
            <a:off x="4619967" y="3347150"/>
            <a:ext cx="5542811" cy="2913989"/>
          </a:xfrm>
          <a:prstGeom prst="rect">
            <a:avLst/>
          </a:prstGeom>
          <a:ln>
            <a:noFill/>
          </a:ln>
          <a:effectLst>
            <a:outerShdw blurRad="292100" dist="139700" dir="2700000" algn="tl" rotWithShape="0">
              <a:srgbClr val="333333">
                <a:alpha val="65000"/>
              </a:srgbClr>
            </a:outerShdw>
          </a:effectLst>
        </p:spPr>
      </p:pic>
      <p:pic>
        <p:nvPicPr>
          <p:cNvPr id="13" name="Image 12">
            <a:extLst>
              <a:ext uri="{FF2B5EF4-FFF2-40B4-BE49-F238E27FC236}">
                <a16:creationId xmlns:a16="http://schemas.microsoft.com/office/drawing/2014/main" id="{B3D252D8-1E88-4786-912F-429D94226673}"/>
              </a:ext>
            </a:extLst>
          </p:cNvPr>
          <p:cNvPicPr>
            <a:picLocks noChangeAspect="1"/>
          </p:cNvPicPr>
          <p:nvPr/>
        </p:nvPicPr>
        <p:blipFill>
          <a:blip r:embed="rId11"/>
          <a:stretch>
            <a:fillRect/>
          </a:stretch>
        </p:blipFill>
        <p:spPr>
          <a:xfrm>
            <a:off x="4084402" y="3135820"/>
            <a:ext cx="6880811" cy="3236017"/>
          </a:xfrm>
          <a:prstGeom prst="rect">
            <a:avLst/>
          </a:prstGeom>
          <a:ln>
            <a:noFill/>
          </a:ln>
          <a:effectLst>
            <a:outerShdw blurRad="292100" dist="139700" dir="2700000" algn="tl" rotWithShape="0">
              <a:srgbClr val="333333">
                <a:alpha val="65000"/>
              </a:srgbClr>
            </a:outerShdw>
          </a:effectLst>
        </p:spPr>
      </p:pic>
      <p:sp>
        <p:nvSpPr>
          <p:cNvPr id="25" name="Flèche : pentagone 24">
            <a:extLst>
              <a:ext uri="{FF2B5EF4-FFF2-40B4-BE49-F238E27FC236}">
                <a16:creationId xmlns:a16="http://schemas.microsoft.com/office/drawing/2014/main" id="{F13FA39F-03B4-4455-8BFD-EE87FE1D2922}"/>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9FE42B1B-1854-4785-866D-A9416C50C91C}"/>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7065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3"/>
                                        </p:tgtEl>
                                        <p:attrNameLst>
                                          <p:attrName>ppt_x</p:attrName>
                                        </p:attrNameLst>
                                      </p:cBhvr>
                                      <p:tavLst>
                                        <p:tav tm="0">
                                          <p:val>
                                            <p:strVal val="ppt_x"/>
                                          </p:val>
                                        </p:tav>
                                        <p:tav tm="100000">
                                          <p:val>
                                            <p:strVal val="ppt_x"/>
                                          </p:val>
                                        </p:tav>
                                      </p:tavLst>
                                    </p:anim>
                                    <p:anim calcmode="lin" valueType="num">
                                      <p:cBhvr additive="base">
                                        <p:cTn id="17" dur="500"/>
                                        <p:tgtEl>
                                          <p:spTgt spid="13"/>
                                        </p:tgtEl>
                                        <p:attrNameLst>
                                          <p:attrName>ppt_y</p:attrName>
                                        </p:attrNameLst>
                                      </p:cBhvr>
                                      <p:tavLst>
                                        <p:tav tm="0">
                                          <p:val>
                                            <p:strVal val="ppt_y"/>
                                          </p:val>
                                        </p:tav>
                                        <p:tav tm="100000">
                                          <p:val>
                                            <p:strVal val="1+ppt_h/2"/>
                                          </p:val>
                                        </p:tav>
                                      </p:tavLst>
                                    </p:anim>
                                    <p:set>
                                      <p:cBhvr>
                                        <p:cTn id="18" dur="1" fill="hold">
                                          <p:stCondLst>
                                            <p:cond delay="499"/>
                                          </p:stCondLst>
                                        </p:cTn>
                                        <p:tgtEl>
                                          <p:spTgt spid="13"/>
                                        </p:tgtEl>
                                        <p:attrNameLst>
                                          <p:attrName>style.visibility</p:attrName>
                                        </p:attrNameLst>
                                      </p:cBhvr>
                                      <p:to>
                                        <p:strVal val="hidden"/>
                                      </p:to>
                                    </p:set>
                                  </p:childTnLst>
                                </p:cTn>
                              </p:par>
                              <p:par>
                                <p:cTn id="19" presetID="42"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3"/>
                                        </p:tgtEl>
                                        <p:attrNameLst>
                                          <p:attrName>ppt_x</p:attrName>
                                        </p:attrNameLst>
                                      </p:cBhvr>
                                      <p:tavLst>
                                        <p:tav tm="0">
                                          <p:val>
                                            <p:strVal val="ppt_x"/>
                                          </p:val>
                                        </p:tav>
                                        <p:tav tm="100000">
                                          <p:val>
                                            <p:strVal val="ppt_x"/>
                                          </p:val>
                                        </p:tav>
                                      </p:tavLst>
                                    </p:anim>
                                    <p:anim calcmode="lin" valueType="num">
                                      <p:cBhvr additive="base">
                                        <p:cTn id="33" dur="500"/>
                                        <p:tgtEl>
                                          <p:spTgt spid="3"/>
                                        </p:tgtEl>
                                        <p:attrNameLst>
                                          <p:attrName>ppt_y</p:attrName>
                                        </p:attrNameLst>
                                      </p:cBhvr>
                                      <p:tavLst>
                                        <p:tav tm="0">
                                          <p:val>
                                            <p:strVal val="ppt_y"/>
                                          </p:val>
                                        </p:tav>
                                        <p:tav tm="100000">
                                          <p:val>
                                            <p:strVal val="1+ppt_h/2"/>
                                          </p:val>
                                        </p:tav>
                                      </p:tavLst>
                                    </p:anim>
                                    <p:set>
                                      <p:cBhvr>
                                        <p:cTn id="34" dur="1" fill="hold">
                                          <p:stCondLst>
                                            <p:cond delay="499"/>
                                          </p:stCondLst>
                                        </p:cTn>
                                        <p:tgtEl>
                                          <p:spTgt spid="3"/>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14"/>
                                        </p:tgtEl>
                                        <p:attrNameLst>
                                          <p:attrName>ppt_x</p:attrName>
                                        </p:attrNameLst>
                                      </p:cBhvr>
                                      <p:tavLst>
                                        <p:tav tm="0">
                                          <p:val>
                                            <p:strVal val="ppt_x"/>
                                          </p:val>
                                        </p:tav>
                                        <p:tav tm="100000">
                                          <p:val>
                                            <p:strVal val="ppt_x"/>
                                          </p:val>
                                        </p:tav>
                                      </p:tavLst>
                                    </p:anim>
                                    <p:anim calcmode="lin" valueType="num">
                                      <p:cBhvr additive="base">
                                        <p:cTn id="37" dur="500"/>
                                        <p:tgtEl>
                                          <p:spTgt spid="14"/>
                                        </p:tgtEl>
                                        <p:attrNameLst>
                                          <p:attrName>ppt_y</p:attrName>
                                        </p:attrNameLst>
                                      </p:cBhvr>
                                      <p:tavLst>
                                        <p:tav tm="0">
                                          <p:val>
                                            <p:strVal val="ppt_y"/>
                                          </p:val>
                                        </p:tav>
                                        <p:tav tm="100000">
                                          <p:val>
                                            <p:strVal val="1+ppt_h/2"/>
                                          </p:val>
                                        </p:tav>
                                      </p:tavLst>
                                    </p:anim>
                                    <p:set>
                                      <p:cBhvr>
                                        <p:cTn id="38" dur="1" fill="hold">
                                          <p:stCondLst>
                                            <p:cond delay="499"/>
                                          </p:stCondLst>
                                        </p:cTn>
                                        <p:tgtEl>
                                          <p:spTgt spid="14"/>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15"/>
                                        </p:tgtEl>
                                        <p:attrNameLst>
                                          <p:attrName>ppt_x</p:attrName>
                                        </p:attrNameLst>
                                      </p:cBhvr>
                                      <p:tavLst>
                                        <p:tav tm="0">
                                          <p:val>
                                            <p:strVal val="ppt_x"/>
                                          </p:val>
                                        </p:tav>
                                        <p:tav tm="100000">
                                          <p:val>
                                            <p:strVal val="ppt_x"/>
                                          </p:val>
                                        </p:tav>
                                      </p:tavLst>
                                    </p:anim>
                                    <p:anim calcmode="lin" valueType="num">
                                      <p:cBhvr additive="base">
                                        <p:cTn id="41" dur="500"/>
                                        <p:tgtEl>
                                          <p:spTgt spid="15"/>
                                        </p:tgtEl>
                                        <p:attrNameLst>
                                          <p:attrName>ppt_y</p:attrName>
                                        </p:attrNameLst>
                                      </p:cBhvr>
                                      <p:tavLst>
                                        <p:tav tm="0">
                                          <p:val>
                                            <p:strVal val="ppt_y"/>
                                          </p:val>
                                        </p:tav>
                                        <p:tav tm="100000">
                                          <p:val>
                                            <p:strVal val="1+ppt_h/2"/>
                                          </p:val>
                                        </p:tav>
                                      </p:tavLst>
                                    </p:anim>
                                    <p:set>
                                      <p:cBhvr>
                                        <p:cTn id="42" dur="1" fill="hold">
                                          <p:stCondLst>
                                            <p:cond delay="499"/>
                                          </p:stCondLst>
                                        </p:cTn>
                                        <p:tgtEl>
                                          <p:spTgt spid="15"/>
                                        </p:tgtEl>
                                        <p:attrNameLst>
                                          <p:attrName>style.visibility</p:attrName>
                                        </p:attrNameLst>
                                      </p:cBhvr>
                                      <p:to>
                                        <p:strVal val="hidden"/>
                                      </p:to>
                                    </p:set>
                                  </p:childTnLst>
                                </p:cTn>
                              </p:par>
                              <p:par>
                                <p:cTn id="43" presetID="2" presetClass="entr" presetSubtype="8"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par>
                                <p:cTn id="47" presetID="16" presetClass="entr" presetSubtype="21" fill="hold" nodeType="withEffect">
                                  <p:stCondLst>
                                    <p:cond delay="50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nodeType="clickEffect">
                                  <p:stCondLst>
                                    <p:cond delay="0"/>
                                  </p:stCondLst>
                                  <p:childTnLst>
                                    <p:anim calcmode="lin" valueType="num">
                                      <p:cBhvr additive="base">
                                        <p:cTn id="53" dur="500"/>
                                        <p:tgtEl>
                                          <p:spTgt spid="9"/>
                                        </p:tgtEl>
                                        <p:attrNameLst>
                                          <p:attrName>ppt_x</p:attrName>
                                        </p:attrNameLst>
                                      </p:cBhvr>
                                      <p:tavLst>
                                        <p:tav tm="0">
                                          <p:val>
                                            <p:strVal val="ppt_x"/>
                                          </p:val>
                                        </p:tav>
                                        <p:tav tm="100000">
                                          <p:val>
                                            <p:strVal val="ppt_x"/>
                                          </p:val>
                                        </p:tav>
                                      </p:tavLst>
                                    </p:anim>
                                    <p:anim calcmode="lin" valueType="num">
                                      <p:cBhvr additive="base">
                                        <p:cTn id="54" dur="500"/>
                                        <p:tgtEl>
                                          <p:spTgt spid="9"/>
                                        </p:tgtEl>
                                        <p:attrNameLst>
                                          <p:attrName>ppt_y</p:attrName>
                                        </p:attrNameLst>
                                      </p:cBhvr>
                                      <p:tavLst>
                                        <p:tav tm="0">
                                          <p:val>
                                            <p:strVal val="ppt_y"/>
                                          </p:val>
                                        </p:tav>
                                        <p:tav tm="100000">
                                          <p:val>
                                            <p:strVal val="1+ppt_h/2"/>
                                          </p:val>
                                        </p:tav>
                                      </p:tavLst>
                                    </p:anim>
                                    <p:set>
                                      <p:cBhvr>
                                        <p:cTn id="55" dur="1" fill="hold">
                                          <p:stCondLst>
                                            <p:cond delay="499"/>
                                          </p:stCondLst>
                                        </p:cTn>
                                        <p:tgtEl>
                                          <p:spTgt spid="9"/>
                                        </p:tgtEl>
                                        <p:attrNameLst>
                                          <p:attrName>style.visibility</p:attrName>
                                        </p:attrNameLst>
                                      </p:cBhvr>
                                      <p:to>
                                        <p:strVal val="hidden"/>
                                      </p:to>
                                    </p:set>
                                  </p:childTnLst>
                                </p:cTn>
                              </p:par>
                              <p:par>
                                <p:cTn id="56" presetID="16" presetClass="entr" presetSubtype="21" fill="hold" grpId="0" nodeType="withEffect">
                                  <p:stCondLst>
                                    <p:cond delay="0"/>
                                  </p:stCondLst>
                                  <p:childTnLst>
                                    <p:set>
                                      <p:cBhvr>
                                        <p:cTn id="57" dur="1" fill="hold">
                                          <p:stCondLst>
                                            <p:cond delay="0"/>
                                          </p:stCondLst>
                                        </p:cTn>
                                        <p:tgtEl>
                                          <p:spTgt spid="17">
                                            <p:txEl>
                                              <p:pRg st="0" end="0"/>
                                            </p:txEl>
                                          </p:spTgt>
                                        </p:tgtEl>
                                        <p:attrNameLst>
                                          <p:attrName>style.visibility</p:attrName>
                                        </p:attrNameLst>
                                      </p:cBhvr>
                                      <p:to>
                                        <p:strVal val="visible"/>
                                      </p:to>
                                    </p:set>
                                    <p:animEffect transition="in" filter="barn(inVertical)">
                                      <p:cBhvr>
                                        <p:cTn id="58" dur="500"/>
                                        <p:tgtEl>
                                          <p:spTgt spid="17">
                                            <p:txEl>
                                              <p:pRg st="0" end="0"/>
                                            </p:txEl>
                                          </p:spTgt>
                                        </p:tgtEl>
                                      </p:cBhvr>
                                    </p:animEffect>
                                  </p:childTnLst>
                                </p:cTn>
                              </p:par>
                            </p:childTnLst>
                          </p:cTn>
                        </p:par>
                        <p:par>
                          <p:cTn id="59" fill="hold">
                            <p:stCondLst>
                              <p:cond delay="500"/>
                            </p:stCondLst>
                            <p:childTnLst>
                              <p:par>
                                <p:cTn id="60" presetID="42" presetClass="entr" presetSubtype="0"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anim calcmode="lin" valueType="num">
                                      <p:cBhvr>
                                        <p:cTn id="63" dur="1000" fill="hold"/>
                                        <p:tgtEl>
                                          <p:spTgt spid="22"/>
                                        </p:tgtEl>
                                        <p:attrNameLst>
                                          <p:attrName>ppt_x</p:attrName>
                                        </p:attrNameLst>
                                      </p:cBhvr>
                                      <p:tavLst>
                                        <p:tav tm="0">
                                          <p:val>
                                            <p:strVal val="#ppt_x"/>
                                          </p:val>
                                        </p:tav>
                                        <p:tav tm="100000">
                                          <p:val>
                                            <p:strVal val="#ppt_x"/>
                                          </p:val>
                                        </p:tav>
                                      </p:tavLst>
                                    </p:anim>
                                    <p:anim calcmode="lin" valueType="num">
                                      <p:cBhvr>
                                        <p:cTn id="64" dur="1000" fill="hold"/>
                                        <p:tgtEl>
                                          <p:spTgt spid="2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anim calcmode="lin" valueType="num">
                                      <p:cBhvr>
                                        <p:cTn id="68" dur="1000" fill="hold"/>
                                        <p:tgtEl>
                                          <p:spTgt spid="23"/>
                                        </p:tgtEl>
                                        <p:attrNameLst>
                                          <p:attrName>ppt_x</p:attrName>
                                        </p:attrNameLst>
                                      </p:cBhvr>
                                      <p:tavLst>
                                        <p:tav tm="0">
                                          <p:val>
                                            <p:strVal val="#ppt_x"/>
                                          </p:val>
                                        </p:tav>
                                        <p:tav tm="100000">
                                          <p:val>
                                            <p:strVal val="#ppt_x"/>
                                          </p:val>
                                        </p:tav>
                                      </p:tavLst>
                                    </p:anim>
                                    <p:anim calcmode="lin" valueType="num">
                                      <p:cBhvr>
                                        <p:cTn id="69" dur="1000" fill="hold"/>
                                        <p:tgtEl>
                                          <p:spTgt spid="2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9" dur="500"/>
                                        <p:tgtEl>
                                          <p:spTgt spid="17">
                                            <p:txEl>
                                              <p:pRg st="0" end="0"/>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17">
                                            <p:txEl>
                                              <p:pRg st="0" end="0"/>
                                            </p:txEl>
                                          </p:spTgt>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22"/>
                                        </p:tgtEl>
                                        <p:attrNameLst>
                                          <p:attrName>ppt_x</p:attrName>
                                        </p:attrNameLst>
                                      </p:cBhvr>
                                      <p:tavLst>
                                        <p:tav tm="0">
                                          <p:val>
                                            <p:strVal val="ppt_x"/>
                                          </p:val>
                                        </p:tav>
                                        <p:tav tm="100000">
                                          <p:val>
                                            <p:strVal val="ppt_x"/>
                                          </p:val>
                                        </p:tav>
                                      </p:tavLst>
                                    </p:anim>
                                    <p:anim calcmode="lin" valueType="num">
                                      <p:cBhvr additive="base">
                                        <p:cTn id="83" dur="500"/>
                                        <p:tgtEl>
                                          <p:spTgt spid="22"/>
                                        </p:tgtEl>
                                        <p:attrNameLst>
                                          <p:attrName>ppt_y</p:attrName>
                                        </p:attrNameLst>
                                      </p:cBhvr>
                                      <p:tavLst>
                                        <p:tav tm="0">
                                          <p:val>
                                            <p:strVal val="ppt_y"/>
                                          </p:val>
                                        </p:tav>
                                        <p:tav tm="100000">
                                          <p:val>
                                            <p:strVal val="1+ppt_h/2"/>
                                          </p:val>
                                        </p:tav>
                                      </p:tavLst>
                                    </p:anim>
                                    <p:set>
                                      <p:cBhvr>
                                        <p:cTn id="84" dur="1" fill="hold">
                                          <p:stCondLst>
                                            <p:cond delay="499"/>
                                          </p:stCondLst>
                                        </p:cTn>
                                        <p:tgtEl>
                                          <p:spTgt spid="22"/>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23"/>
                                        </p:tgtEl>
                                        <p:attrNameLst>
                                          <p:attrName>ppt_x</p:attrName>
                                        </p:attrNameLst>
                                      </p:cBhvr>
                                      <p:tavLst>
                                        <p:tav tm="0">
                                          <p:val>
                                            <p:strVal val="ppt_x"/>
                                          </p:val>
                                        </p:tav>
                                        <p:tav tm="100000">
                                          <p:val>
                                            <p:strVal val="ppt_x"/>
                                          </p:val>
                                        </p:tav>
                                      </p:tavLst>
                                    </p:anim>
                                    <p:anim calcmode="lin" valueType="num">
                                      <p:cBhvr additive="base">
                                        <p:cTn id="87" dur="500"/>
                                        <p:tgtEl>
                                          <p:spTgt spid="23"/>
                                        </p:tgtEl>
                                        <p:attrNameLst>
                                          <p:attrName>ppt_y</p:attrName>
                                        </p:attrNameLst>
                                      </p:cBhvr>
                                      <p:tavLst>
                                        <p:tav tm="0">
                                          <p:val>
                                            <p:strVal val="ppt_y"/>
                                          </p:val>
                                        </p:tav>
                                        <p:tav tm="100000">
                                          <p:val>
                                            <p:strVal val="1+ppt_h/2"/>
                                          </p:val>
                                        </p:tav>
                                      </p:tavLst>
                                    </p:anim>
                                    <p:set>
                                      <p:cBhvr>
                                        <p:cTn id="88" dur="1" fill="hold">
                                          <p:stCondLst>
                                            <p:cond delay="499"/>
                                          </p:stCondLst>
                                        </p:cTn>
                                        <p:tgtEl>
                                          <p:spTgt spid="23"/>
                                        </p:tgtEl>
                                        <p:attrNameLst>
                                          <p:attrName>style.visibility</p:attrName>
                                        </p:attrNameLst>
                                      </p:cBhvr>
                                      <p:to>
                                        <p:strVal val="hidden"/>
                                      </p:to>
                                    </p:set>
                                  </p:childTnLst>
                                </p:cTn>
                              </p:par>
                              <p:par>
                                <p:cTn id="89" presetID="2" presetClass="exit" presetSubtype="4" fill="hold" nodeType="withEffect">
                                  <p:stCondLst>
                                    <p:cond delay="0"/>
                                  </p:stCondLst>
                                  <p:childTnLst>
                                    <p:anim calcmode="lin" valueType="num">
                                      <p:cBhvr additive="base">
                                        <p:cTn id="90" dur="500"/>
                                        <p:tgtEl>
                                          <p:spTgt spid="24"/>
                                        </p:tgtEl>
                                        <p:attrNameLst>
                                          <p:attrName>ppt_x</p:attrName>
                                        </p:attrNameLst>
                                      </p:cBhvr>
                                      <p:tavLst>
                                        <p:tav tm="0">
                                          <p:val>
                                            <p:strVal val="ppt_x"/>
                                          </p:val>
                                        </p:tav>
                                        <p:tav tm="100000">
                                          <p:val>
                                            <p:strVal val="ppt_x"/>
                                          </p:val>
                                        </p:tav>
                                      </p:tavLst>
                                    </p:anim>
                                    <p:anim calcmode="lin" valueType="num">
                                      <p:cBhvr additive="base">
                                        <p:cTn id="91" dur="500"/>
                                        <p:tgtEl>
                                          <p:spTgt spid="24"/>
                                        </p:tgtEl>
                                        <p:attrNameLst>
                                          <p:attrName>ppt_y</p:attrName>
                                        </p:attrNameLst>
                                      </p:cBhvr>
                                      <p:tavLst>
                                        <p:tav tm="0">
                                          <p:val>
                                            <p:strVal val="ppt_y"/>
                                          </p:val>
                                        </p:tav>
                                        <p:tav tm="100000">
                                          <p:val>
                                            <p:strVal val="1+ppt_h/2"/>
                                          </p:val>
                                        </p:tav>
                                      </p:tavLst>
                                    </p:anim>
                                    <p:set>
                                      <p:cBhvr>
                                        <p:cTn id="92" dur="1" fill="hold">
                                          <p:stCondLst>
                                            <p:cond delay="499"/>
                                          </p:stCondLst>
                                        </p:cTn>
                                        <p:tgtEl>
                                          <p:spTgt spid="24"/>
                                        </p:tgtEl>
                                        <p:attrNameLst>
                                          <p:attrName>style.visibility</p:attrName>
                                        </p:attrNameLst>
                                      </p:cBhvr>
                                      <p:to>
                                        <p:strVal val="hidden"/>
                                      </p:to>
                                    </p:set>
                                  </p:childTnLst>
                                </p:cTn>
                              </p:par>
                              <p:par>
                                <p:cTn id="93" presetID="42" presetClass="entr" presetSubtype="0"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1000"/>
                                        <p:tgtEl>
                                          <p:spTgt spid="18"/>
                                        </p:tgtEl>
                                      </p:cBhvr>
                                    </p:animEffect>
                                    <p:anim calcmode="lin" valueType="num">
                                      <p:cBhvr>
                                        <p:cTn id="96" dur="1000" fill="hold"/>
                                        <p:tgtEl>
                                          <p:spTgt spid="18"/>
                                        </p:tgtEl>
                                        <p:attrNameLst>
                                          <p:attrName>ppt_x</p:attrName>
                                        </p:attrNameLst>
                                      </p:cBhvr>
                                      <p:tavLst>
                                        <p:tav tm="0">
                                          <p:val>
                                            <p:strVal val="#ppt_x"/>
                                          </p:val>
                                        </p:tav>
                                        <p:tav tm="100000">
                                          <p:val>
                                            <p:strVal val="#ppt_x"/>
                                          </p:val>
                                        </p:tav>
                                      </p:tavLst>
                                    </p:anim>
                                    <p:anim calcmode="lin" valueType="num">
                                      <p:cBhvr>
                                        <p:cTn id="97" dur="1000" fill="hold"/>
                                        <p:tgtEl>
                                          <p:spTgt spid="18"/>
                                        </p:tgtEl>
                                        <p:attrNameLst>
                                          <p:attrName>ppt_y</p:attrName>
                                        </p:attrNameLst>
                                      </p:cBhvr>
                                      <p:tavLst>
                                        <p:tav tm="0">
                                          <p:val>
                                            <p:strVal val="#ppt_y+.1"/>
                                          </p:val>
                                        </p:tav>
                                        <p:tav tm="100000">
                                          <p:val>
                                            <p:strVal val="#ppt_y"/>
                                          </p:val>
                                        </p:tav>
                                      </p:tavLst>
                                    </p:anim>
                                  </p:childTnLst>
                                </p:cTn>
                              </p:par>
                            </p:childTnLst>
                          </p:cTn>
                        </p:par>
                        <p:par>
                          <p:cTn id="98" fill="hold">
                            <p:stCondLst>
                              <p:cond delay="1000"/>
                            </p:stCondLst>
                            <p:childTnLst>
                              <p:par>
                                <p:cTn id="99" presetID="22" presetClass="entr" presetSubtype="4"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down)">
                                      <p:cBhvr>
                                        <p:cTn id="101" dur="500"/>
                                        <p:tgtEl>
                                          <p:spTgt spid="31"/>
                                        </p:tgtEl>
                                      </p:cBhvr>
                                    </p:animEffect>
                                  </p:childTnLst>
                                </p:cTn>
                              </p:par>
                              <p:par>
                                <p:cTn id="102" presetID="22" presetClass="entr" presetSubtype="4" fill="hold"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down)">
                                      <p:cBhvr>
                                        <p:cTn id="104" dur="500"/>
                                        <p:tgtEl>
                                          <p:spTgt spid="32"/>
                                        </p:tgtEl>
                                      </p:cBhvr>
                                    </p:animEffect>
                                  </p:childTnLst>
                                </p:cTn>
                              </p:par>
                              <p:par>
                                <p:cTn id="105" presetID="22" presetClass="entr" presetSubtype="4" fill="hold"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wipe(down)">
                                      <p:cBhvr>
                                        <p:cTn id="107" dur="500"/>
                                        <p:tgtEl>
                                          <p:spTgt spid="33"/>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xit" presetSubtype="4" fill="hold" grpId="1" nodeType="clickEffect">
                                  <p:stCondLst>
                                    <p:cond delay="0"/>
                                  </p:stCondLst>
                                  <p:childTnLst>
                                    <p:anim calcmode="lin" valueType="num">
                                      <p:cBhvr additive="base">
                                        <p:cTn id="111" dur="500"/>
                                        <p:tgtEl>
                                          <p:spTgt spid="11"/>
                                        </p:tgtEl>
                                        <p:attrNameLst>
                                          <p:attrName>ppt_x</p:attrName>
                                        </p:attrNameLst>
                                      </p:cBhvr>
                                      <p:tavLst>
                                        <p:tav tm="0">
                                          <p:val>
                                            <p:strVal val="ppt_x"/>
                                          </p:val>
                                        </p:tav>
                                        <p:tav tm="100000">
                                          <p:val>
                                            <p:strVal val="ppt_x"/>
                                          </p:val>
                                        </p:tav>
                                      </p:tavLst>
                                    </p:anim>
                                    <p:anim calcmode="lin" valueType="num">
                                      <p:cBhvr additive="base">
                                        <p:cTn id="112" dur="500"/>
                                        <p:tgtEl>
                                          <p:spTgt spid="11"/>
                                        </p:tgtEl>
                                        <p:attrNameLst>
                                          <p:attrName>ppt_y</p:attrName>
                                        </p:attrNameLst>
                                      </p:cBhvr>
                                      <p:tavLst>
                                        <p:tav tm="0">
                                          <p:val>
                                            <p:strVal val="ppt_y"/>
                                          </p:val>
                                        </p:tav>
                                        <p:tav tm="100000">
                                          <p:val>
                                            <p:strVal val="1+ppt_h/2"/>
                                          </p:val>
                                        </p:tav>
                                      </p:tavLst>
                                    </p:anim>
                                    <p:set>
                                      <p:cBhvr>
                                        <p:cTn id="113" dur="1" fill="hold">
                                          <p:stCondLst>
                                            <p:cond delay="499"/>
                                          </p:stCondLst>
                                        </p:cTn>
                                        <p:tgtEl>
                                          <p:spTgt spid="11"/>
                                        </p:tgtEl>
                                        <p:attrNameLst>
                                          <p:attrName>style.visibility</p:attrName>
                                        </p:attrNameLst>
                                      </p:cBhvr>
                                      <p:to>
                                        <p:strVal val="hidden"/>
                                      </p:to>
                                    </p:set>
                                  </p:childTnLst>
                                </p:cTn>
                              </p:par>
                              <p:par>
                                <p:cTn id="114" presetID="2" presetClass="exit" presetSubtype="4" fill="hold" grpId="1" nodeType="withEffect">
                                  <p:stCondLst>
                                    <p:cond delay="0"/>
                                  </p:stCondLst>
                                  <p:childTnLst>
                                    <p:anim calcmode="lin" valueType="num">
                                      <p:cBhvr additive="base">
                                        <p:cTn id="115" dur="500"/>
                                        <p:tgtEl>
                                          <p:spTgt spid="18"/>
                                        </p:tgtEl>
                                        <p:attrNameLst>
                                          <p:attrName>ppt_x</p:attrName>
                                        </p:attrNameLst>
                                      </p:cBhvr>
                                      <p:tavLst>
                                        <p:tav tm="0">
                                          <p:val>
                                            <p:strVal val="ppt_x"/>
                                          </p:val>
                                        </p:tav>
                                        <p:tav tm="100000">
                                          <p:val>
                                            <p:strVal val="ppt_x"/>
                                          </p:val>
                                        </p:tav>
                                      </p:tavLst>
                                    </p:anim>
                                    <p:anim calcmode="lin" valueType="num">
                                      <p:cBhvr additive="base">
                                        <p:cTn id="116" dur="500"/>
                                        <p:tgtEl>
                                          <p:spTgt spid="18"/>
                                        </p:tgtEl>
                                        <p:attrNameLst>
                                          <p:attrName>ppt_y</p:attrName>
                                        </p:attrNameLst>
                                      </p:cBhvr>
                                      <p:tavLst>
                                        <p:tav tm="0">
                                          <p:val>
                                            <p:strVal val="ppt_y"/>
                                          </p:val>
                                        </p:tav>
                                        <p:tav tm="100000">
                                          <p:val>
                                            <p:strVal val="1+ppt_h/2"/>
                                          </p:val>
                                        </p:tav>
                                      </p:tavLst>
                                    </p:anim>
                                    <p:set>
                                      <p:cBhvr>
                                        <p:cTn id="117" dur="1" fill="hold">
                                          <p:stCondLst>
                                            <p:cond delay="499"/>
                                          </p:stCondLst>
                                        </p:cTn>
                                        <p:tgtEl>
                                          <p:spTgt spid="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31"/>
                                        </p:tgtEl>
                                        <p:attrNameLst>
                                          <p:attrName>ppt_x</p:attrName>
                                        </p:attrNameLst>
                                      </p:cBhvr>
                                      <p:tavLst>
                                        <p:tav tm="0">
                                          <p:val>
                                            <p:strVal val="ppt_x"/>
                                          </p:val>
                                        </p:tav>
                                        <p:tav tm="100000">
                                          <p:val>
                                            <p:strVal val="ppt_x"/>
                                          </p:val>
                                        </p:tav>
                                      </p:tavLst>
                                    </p:anim>
                                    <p:anim calcmode="lin" valueType="num">
                                      <p:cBhvr additive="base">
                                        <p:cTn id="120" dur="500"/>
                                        <p:tgtEl>
                                          <p:spTgt spid="31"/>
                                        </p:tgtEl>
                                        <p:attrNameLst>
                                          <p:attrName>ppt_y</p:attrName>
                                        </p:attrNameLst>
                                      </p:cBhvr>
                                      <p:tavLst>
                                        <p:tav tm="0">
                                          <p:val>
                                            <p:strVal val="ppt_y"/>
                                          </p:val>
                                        </p:tav>
                                        <p:tav tm="100000">
                                          <p:val>
                                            <p:strVal val="1+ppt_h/2"/>
                                          </p:val>
                                        </p:tav>
                                      </p:tavLst>
                                    </p:anim>
                                    <p:set>
                                      <p:cBhvr>
                                        <p:cTn id="121" dur="1" fill="hold">
                                          <p:stCondLst>
                                            <p:cond delay="499"/>
                                          </p:stCondLst>
                                        </p:cTn>
                                        <p:tgtEl>
                                          <p:spTgt spid="31"/>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32"/>
                                        </p:tgtEl>
                                        <p:attrNameLst>
                                          <p:attrName>ppt_x</p:attrName>
                                        </p:attrNameLst>
                                      </p:cBhvr>
                                      <p:tavLst>
                                        <p:tav tm="0">
                                          <p:val>
                                            <p:strVal val="ppt_x"/>
                                          </p:val>
                                        </p:tav>
                                        <p:tav tm="100000">
                                          <p:val>
                                            <p:strVal val="ppt_x"/>
                                          </p:val>
                                        </p:tav>
                                      </p:tavLst>
                                    </p:anim>
                                    <p:anim calcmode="lin" valueType="num">
                                      <p:cBhvr additive="base">
                                        <p:cTn id="124" dur="500"/>
                                        <p:tgtEl>
                                          <p:spTgt spid="32"/>
                                        </p:tgtEl>
                                        <p:attrNameLst>
                                          <p:attrName>ppt_y</p:attrName>
                                        </p:attrNameLst>
                                      </p:cBhvr>
                                      <p:tavLst>
                                        <p:tav tm="0">
                                          <p:val>
                                            <p:strVal val="ppt_y"/>
                                          </p:val>
                                        </p:tav>
                                        <p:tav tm="100000">
                                          <p:val>
                                            <p:strVal val="1+ppt_h/2"/>
                                          </p:val>
                                        </p:tav>
                                      </p:tavLst>
                                    </p:anim>
                                    <p:set>
                                      <p:cBhvr>
                                        <p:cTn id="125" dur="1" fill="hold">
                                          <p:stCondLst>
                                            <p:cond delay="499"/>
                                          </p:stCondLst>
                                        </p:cTn>
                                        <p:tgtEl>
                                          <p:spTgt spid="32"/>
                                        </p:tgtEl>
                                        <p:attrNameLst>
                                          <p:attrName>style.visibility</p:attrName>
                                        </p:attrNameLst>
                                      </p:cBhvr>
                                      <p:to>
                                        <p:strVal val="hidden"/>
                                      </p:to>
                                    </p:set>
                                  </p:childTnLst>
                                </p:cTn>
                              </p:par>
                              <p:par>
                                <p:cTn id="126" presetID="2" presetClass="exit" presetSubtype="4" fill="hold" nodeType="withEffect">
                                  <p:stCondLst>
                                    <p:cond delay="0"/>
                                  </p:stCondLst>
                                  <p:childTnLst>
                                    <p:anim calcmode="lin" valueType="num">
                                      <p:cBhvr additive="base">
                                        <p:cTn id="127" dur="10"/>
                                        <p:tgtEl>
                                          <p:spTgt spid="33"/>
                                        </p:tgtEl>
                                        <p:attrNameLst>
                                          <p:attrName>ppt_x</p:attrName>
                                        </p:attrNameLst>
                                      </p:cBhvr>
                                      <p:tavLst>
                                        <p:tav tm="0">
                                          <p:val>
                                            <p:strVal val="ppt_x"/>
                                          </p:val>
                                        </p:tav>
                                        <p:tav tm="100000">
                                          <p:val>
                                            <p:strVal val="ppt_x"/>
                                          </p:val>
                                        </p:tav>
                                      </p:tavLst>
                                    </p:anim>
                                    <p:anim calcmode="lin" valueType="num">
                                      <p:cBhvr additive="base">
                                        <p:cTn id="128" dur="10"/>
                                        <p:tgtEl>
                                          <p:spTgt spid="33"/>
                                        </p:tgtEl>
                                        <p:attrNameLst>
                                          <p:attrName>ppt_y</p:attrName>
                                        </p:attrNameLst>
                                      </p:cBhvr>
                                      <p:tavLst>
                                        <p:tav tm="0">
                                          <p:val>
                                            <p:strVal val="ppt_y"/>
                                          </p:val>
                                        </p:tav>
                                        <p:tav tm="100000">
                                          <p:val>
                                            <p:strVal val="1+ppt_h/2"/>
                                          </p:val>
                                        </p:tav>
                                      </p:tavLst>
                                    </p:anim>
                                    <p:set>
                                      <p:cBhvr>
                                        <p:cTn id="129" dur="1" fill="hold">
                                          <p:stCondLst>
                                            <p:cond delay="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P spid="11" grpId="1" animBg="1"/>
      <p:bldP spid="17" grpId="0" build="p"/>
      <p:bldP spid="17" grpId="1" build="p"/>
      <p:bldP spid="18" grpId="0"/>
      <p:bldP spid="18"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5400000" scaled="1"/>
          <a:tileRect/>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61C94-86A9-45B2-8BAC-9505CDA7EAE1}"/>
              </a:ext>
            </a:extLst>
          </p:cNvPr>
          <p:cNvSpPr>
            <a:spLocks noGrp="1"/>
          </p:cNvSpPr>
          <p:nvPr>
            <p:ph type="title"/>
          </p:nvPr>
        </p:nvSpPr>
        <p:spPr>
          <a:xfrm>
            <a:off x="1565404" y="633537"/>
            <a:ext cx="5071067" cy="846471"/>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v2.0</a:t>
            </a:r>
            <a:endParaRPr lang="fr-FR" dirty="0"/>
          </a:p>
        </p:txBody>
      </p:sp>
      <p:sp>
        <p:nvSpPr>
          <p:cNvPr id="6" name="Rectangle : coins arrondis 5">
            <a:extLst>
              <a:ext uri="{FF2B5EF4-FFF2-40B4-BE49-F238E27FC236}">
                <a16:creationId xmlns:a16="http://schemas.microsoft.com/office/drawing/2014/main" id="{6C7458E9-7BB9-46EA-987E-1683D3311F70}"/>
              </a:ext>
            </a:extLst>
          </p:cNvPr>
          <p:cNvSpPr/>
          <p:nvPr/>
        </p:nvSpPr>
        <p:spPr>
          <a:xfrm>
            <a:off x="1838130" y="1758820"/>
            <a:ext cx="2547258" cy="587828"/>
          </a:xfrm>
          <a:prstGeom prst="roundRect">
            <a:avLst/>
          </a:prstGeom>
          <a:solidFill>
            <a:schemeClr val="bg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de deux images </a:t>
            </a:r>
            <a:endParaRPr lang="fr-FR" b="1"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E1CC798E-B3AC-498A-88C0-757B05ECF3E9}"/>
              </a:ext>
            </a:extLst>
          </p:cNvPr>
          <p:cNvSpPr/>
          <p:nvPr/>
        </p:nvSpPr>
        <p:spPr>
          <a:xfrm>
            <a:off x="7950838" y="1758820"/>
            <a:ext cx="2508778"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10" name="Rectangle : coins arrondis 9">
            <a:extLst>
              <a:ext uri="{FF2B5EF4-FFF2-40B4-BE49-F238E27FC236}">
                <a16:creationId xmlns:a16="http://schemas.microsoft.com/office/drawing/2014/main" id="{E1F03F6F-1CFC-4E75-A96C-FFA3983F500B}"/>
              </a:ext>
            </a:extLst>
          </p:cNvPr>
          <p:cNvSpPr/>
          <p:nvPr/>
        </p:nvSpPr>
        <p:spPr>
          <a:xfrm>
            <a:off x="4894484" y="17588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7" name="Espace réservé du contenu 2">
            <a:extLst>
              <a:ext uri="{FF2B5EF4-FFF2-40B4-BE49-F238E27FC236}">
                <a16:creationId xmlns:a16="http://schemas.microsoft.com/office/drawing/2014/main" id="{26680395-7BE1-4A67-A6E9-A22192A98782}"/>
              </a:ext>
            </a:extLst>
          </p:cNvPr>
          <p:cNvSpPr>
            <a:spLocks noGrp="1"/>
          </p:cNvSpPr>
          <p:nvPr>
            <p:ph idx="1"/>
          </p:nvPr>
        </p:nvSpPr>
        <p:spPr>
          <a:xfrm>
            <a:off x="1638300" y="2625460"/>
            <a:ext cx="8915400" cy="1031335"/>
          </a:xfrm>
        </p:spPr>
        <p:txBody>
          <a:bodyPr>
            <a:noAutofit/>
          </a:bodyPr>
          <a:lstStyle/>
          <a:p>
            <a:r>
              <a:rPr lang="fr-FR" dirty="0">
                <a:solidFill>
                  <a:schemeClr val="tx1"/>
                </a:solidFill>
                <a:latin typeface="Times New Roman" panose="02020603050405020304" pitchFamily="18" charset="0"/>
                <a:cs typeface="Times New Roman" panose="02020603050405020304" pitchFamily="18" charset="0"/>
              </a:rPr>
              <a:t>L’égalisation d’histogramme est une technique de traitement d’image utilisée pour améliorer le contraste des images. </a:t>
            </a:r>
          </a:p>
          <a:p>
            <a:r>
              <a:rPr lang="fr-FR" dirty="0">
                <a:solidFill>
                  <a:schemeClr val="tx1"/>
                </a:solidFill>
                <a:latin typeface="Times New Roman" panose="02020603050405020304" pitchFamily="18" charset="0"/>
                <a:cs typeface="Times New Roman" panose="02020603050405020304" pitchFamily="18" charset="0"/>
              </a:rPr>
              <a:t>Elle consiste à repartir les niveaux de gris d’une image de manière uniforme</a:t>
            </a:r>
          </a:p>
        </p:txBody>
      </p:sp>
      <p:pic>
        <p:nvPicPr>
          <p:cNvPr id="4" name="Image 3">
            <a:extLst>
              <a:ext uri="{FF2B5EF4-FFF2-40B4-BE49-F238E27FC236}">
                <a16:creationId xmlns:a16="http://schemas.microsoft.com/office/drawing/2014/main" id="{6B660F30-FA60-4BE0-BEF0-8B91EC3AEF97}"/>
              </a:ext>
            </a:extLst>
          </p:cNvPr>
          <p:cNvPicPr>
            <a:picLocks noChangeAspect="1"/>
          </p:cNvPicPr>
          <p:nvPr/>
        </p:nvPicPr>
        <p:blipFill>
          <a:blip r:embed="rId3"/>
          <a:stretch>
            <a:fillRect/>
          </a:stretch>
        </p:blipFill>
        <p:spPr>
          <a:xfrm>
            <a:off x="1716772" y="2473881"/>
            <a:ext cx="8187624" cy="3869167"/>
          </a:xfrm>
          <a:prstGeom prst="rect">
            <a:avLst/>
          </a:prstGeom>
          <a:ln>
            <a:noFill/>
          </a:ln>
          <a:effectLst>
            <a:outerShdw blurRad="292100" dist="139700" dir="2700000" algn="tl" rotWithShape="0">
              <a:srgbClr val="333333">
                <a:alpha val="65000"/>
              </a:srgbClr>
            </a:outerShdw>
          </a:effectLst>
        </p:spPr>
      </p:pic>
      <p:pic>
        <p:nvPicPr>
          <p:cNvPr id="11" name="Image 10">
            <a:extLst>
              <a:ext uri="{FF2B5EF4-FFF2-40B4-BE49-F238E27FC236}">
                <a16:creationId xmlns:a16="http://schemas.microsoft.com/office/drawing/2014/main" id="{F53415C5-05EB-4ED3-8E09-50A1B4282362}"/>
              </a:ext>
            </a:extLst>
          </p:cNvPr>
          <p:cNvPicPr/>
          <p:nvPr/>
        </p:nvPicPr>
        <p:blipFill>
          <a:blip r:embed="rId4" cstate="print">
            <a:extLst>
              <a:ext uri="{28A0092B-C50C-407E-A947-70E740481C1C}">
                <a14:useLocalDpi xmlns:a14="http://schemas.microsoft.com/office/drawing/2010/main" val="0"/>
              </a:ext>
            </a:extLst>
          </a:blip>
          <a:stretch>
            <a:fillRect/>
          </a:stretch>
        </p:blipFill>
        <p:spPr>
          <a:xfrm flipH="1">
            <a:off x="3523058" y="3189323"/>
            <a:ext cx="1724660" cy="1704975"/>
          </a:xfrm>
          <a:prstGeom prst="rect">
            <a:avLst/>
          </a:prstGeom>
          <a:ln>
            <a:no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2058BEDE-863F-412D-BA49-A8046F10B09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324990" y="3231550"/>
            <a:ext cx="2762250" cy="1534160"/>
          </a:xfrm>
          <a:prstGeom prst="rect">
            <a:avLst/>
          </a:prstGeom>
          <a:ln>
            <a:noFill/>
          </a:ln>
          <a:effectLst>
            <a:outerShdw blurRad="292100" dist="139700" dir="2700000" algn="tl" rotWithShape="0">
              <a:srgbClr val="333333">
                <a:alpha val="65000"/>
              </a:srgbClr>
            </a:outerShdw>
          </a:effectLst>
        </p:spPr>
      </p:pic>
      <p:sp>
        <p:nvSpPr>
          <p:cNvPr id="13" name="Flèche : pentagone 12">
            <a:extLst>
              <a:ext uri="{FF2B5EF4-FFF2-40B4-BE49-F238E27FC236}">
                <a16:creationId xmlns:a16="http://schemas.microsoft.com/office/drawing/2014/main" id="{364E2EE1-F817-492F-80D8-EF694D0EBFF3}"/>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3A66F617-CF61-42A7-A590-E3FA2D1B3755}"/>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579412" y="3189323"/>
            <a:ext cx="1724660" cy="1747202"/>
          </a:xfrm>
          <a:prstGeom prst="rect">
            <a:avLst/>
          </a:prstGeom>
          <a:ln>
            <a:noFill/>
          </a:ln>
          <a:effectLst>
            <a:outerShdw blurRad="292100" dist="139700" dir="2700000" algn="tl" rotWithShape="0">
              <a:srgbClr val="333333">
                <a:alpha val="65000"/>
              </a:srgbClr>
            </a:outerShdw>
          </a:effectLst>
        </p:spPr>
      </p:pic>
      <p:pic>
        <p:nvPicPr>
          <p:cNvPr id="17" name="Image 16">
            <a:extLst>
              <a:ext uri="{FF2B5EF4-FFF2-40B4-BE49-F238E27FC236}">
                <a16:creationId xmlns:a16="http://schemas.microsoft.com/office/drawing/2014/main" id="{D21E442D-FC3C-44C6-8FE4-E666C0C860B6}"/>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324990" y="5138802"/>
            <a:ext cx="2762250" cy="1365250"/>
          </a:xfrm>
          <a:prstGeom prst="rect">
            <a:avLst/>
          </a:prstGeom>
          <a:ln>
            <a:noFill/>
          </a:ln>
          <a:effectLst>
            <a:outerShdw blurRad="292100" dist="139700" dir="2700000" algn="tl" rotWithShape="0">
              <a:srgbClr val="333333">
                <a:alpha val="65000"/>
              </a:srgbClr>
            </a:outerShdw>
          </a:effectLst>
        </p:spPr>
      </p:pic>
      <p:sp>
        <p:nvSpPr>
          <p:cNvPr id="14" name="Rectangle 13">
            <a:extLst>
              <a:ext uri="{FF2B5EF4-FFF2-40B4-BE49-F238E27FC236}">
                <a16:creationId xmlns:a16="http://schemas.microsoft.com/office/drawing/2014/main" id="{7E255227-0171-491A-8ED9-21A069988214}"/>
              </a:ext>
            </a:extLst>
          </p:cNvPr>
          <p:cNvSpPr/>
          <p:nvPr/>
        </p:nvSpPr>
        <p:spPr>
          <a:xfrm>
            <a:off x="-34920"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2468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
                                        <p:tgtEl>
                                          <p:spTgt spid="7">
                                            <p:txEl>
                                              <p:pRg st="0" end="0"/>
                                            </p:txEl>
                                          </p:spTgt>
                                        </p:tgtEl>
                                      </p:cBhvr>
                                    </p:animEffect>
                                    <p:anim calcmode="lin" valueType="num">
                                      <p:cBhvr>
                                        <p:cTn id="8" dur="1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60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9" dur="500"/>
                                        <p:tgtEl>
                                          <p:spTgt spid="7">
                                            <p:txEl>
                                              <p:pRg st="0" end="0"/>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7">
                                            <p:txEl>
                                              <p:pRg st="0" end="0"/>
                                            </p:txEl>
                                          </p:spTgt>
                                        </p:tgtEl>
                                        <p:attrNameLst>
                                          <p:attrName>style.visibility</p:attrName>
                                        </p:attrNameLst>
                                      </p:cBhvr>
                                      <p:to>
                                        <p:strVal val="hidden"/>
                                      </p:to>
                                    </p:set>
                                  </p:childTnLst>
                                </p:cTn>
                              </p:par>
                              <p:par>
                                <p:cTn id="21" presetID="2" presetClass="exit" presetSubtype="4" fill="hold" grpId="1" nodeType="withEffect">
                                  <p:stCondLst>
                                    <p:cond delay="0"/>
                                  </p:stCondLst>
                                  <p:childTnLst>
                                    <p:anim calcmode="lin" valueType="num">
                                      <p:cBhvr additive="base">
                                        <p:cTn id="22" dur="500"/>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3" dur="500"/>
                                        <p:tgtEl>
                                          <p:spTgt spid="7">
                                            <p:txEl>
                                              <p:pRg st="1" end="1"/>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7">
                                            <p:txEl>
                                              <p:pRg st="1" end="1"/>
                                            </p:txEl>
                                          </p:spTgt>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4"/>
                                        </p:tgtEl>
                                        <p:attrNameLst>
                                          <p:attrName>ppt_x</p:attrName>
                                        </p:attrNameLst>
                                      </p:cBhvr>
                                      <p:tavLst>
                                        <p:tav tm="0">
                                          <p:val>
                                            <p:strVal val="ppt_x"/>
                                          </p:val>
                                        </p:tav>
                                        <p:tav tm="100000">
                                          <p:val>
                                            <p:strVal val="ppt_x"/>
                                          </p:val>
                                        </p:tav>
                                      </p:tavLst>
                                    </p:anim>
                                    <p:anim calcmode="lin" valueType="num">
                                      <p:cBhvr additive="base">
                                        <p:cTn id="33" dur="500"/>
                                        <p:tgtEl>
                                          <p:spTgt spid="4"/>
                                        </p:tgtEl>
                                        <p:attrNameLst>
                                          <p:attrName>ppt_y</p:attrName>
                                        </p:attrNameLst>
                                      </p:cBhvr>
                                      <p:tavLst>
                                        <p:tav tm="0">
                                          <p:val>
                                            <p:strVal val="ppt_y"/>
                                          </p:val>
                                        </p:tav>
                                        <p:tav tm="100000">
                                          <p:val>
                                            <p:strVal val="1+ppt_h/2"/>
                                          </p:val>
                                        </p:tav>
                                      </p:tavLst>
                                    </p:anim>
                                    <p:set>
                                      <p:cBhvr>
                                        <p:cTn id="34" dur="1" fill="hold">
                                          <p:stCondLst>
                                            <p:cond delay="499"/>
                                          </p:stCondLst>
                                        </p:cTn>
                                        <p:tgtEl>
                                          <p:spTgt spid="4"/>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50" presetClass="path" presetSubtype="0" accel="50000" decel="50000" fill="hold" nodeType="clickEffect">
                                  <p:stCondLst>
                                    <p:cond delay="0"/>
                                  </p:stCondLst>
                                  <p:childTnLst>
                                    <p:animMotion origin="layout" path="M 4.58333E-6 -0.00092 L -0.03737 0.02871 C -0.05365 0.04167 -0.07904 0.03935 -0.08321 0.02431 L -0.09167 -0.01065 " pathEditMode="relative" rAng="9360000" ptsTypes="AAAA">
                                      <p:cBhvr>
                                        <p:cTn id="45" dur="2000" fill="hold"/>
                                        <p:tgtEl>
                                          <p:spTgt spid="11"/>
                                        </p:tgtEl>
                                        <p:attrNameLst>
                                          <p:attrName>ppt_x</p:attrName>
                                          <p:attrName>ppt_y</p:attrName>
                                        </p:attrNameLst>
                                      </p:cBhvr>
                                      <p:rCtr x="-4596" y="-463"/>
                                    </p:animMotion>
                                  </p:childTnLst>
                                </p:cTn>
                              </p:par>
                              <p:par>
                                <p:cTn id="46" presetID="50" presetClass="path" presetSubtype="0" accel="50000" decel="50000" fill="hold" nodeType="withEffect">
                                  <p:stCondLst>
                                    <p:cond delay="0"/>
                                  </p:stCondLst>
                                  <p:childTnLst>
                                    <p:animMotion origin="layout" path="M 4.44523E-17 4.44444E-6 L -0.16875 0.18726 C -0.24466 0.27199 -0.35013 0.34074 -0.3599 0.31226 L -0.38216 0.24976 " pathEditMode="relative" rAng="8880000" ptsTypes="AAAA">
                                      <p:cBhvr>
                                        <p:cTn id="47" dur="2000" fill="hold"/>
                                        <p:tgtEl>
                                          <p:spTgt spid="12"/>
                                        </p:tgtEl>
                                        <p:attrNameLst>
                                          <p:attrName>ppt_x</p:attrName>
                                          <p:attrName>ppt_y</p:attrName>
                                        </p:attrNameLst>
                                      </p:cBhvr>
                                      <p:rCtr x="-19102" y="12477"/>
                                    </p:animMotion>
                                  </p:child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7" grpId="1"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61C94-86A9-45B2-8BAC-9505CDA7EAE1}"/>
              </a:ext>
            </a:extLst>
          </p:cNvPr>
          <p:cNvSpPr>
            <a:spLocks noGrp="1"/>
          </p:cNvSpPr>
          <p:nvPr>
            <p:ph type="title"/>
          </p:nvPr>
        </p:nvSpPr>
        <p:spPr>
          <a:xfrm>
            <a:off x="1565404" y="633537"/>
            <a:ext cx="5071067" cy="846471"/>
          </a:xfrm>
        </p:spPr>
        <p:txBody>
          <a:bodyPr/>
          <a:lstStyle/>
          <a:p>
            <a:r>
              <a:rPr lang="fr-FR" b="1" dirty="0" err="1">
                <a:solidFill>
                  <a:schemeClr val="tx1"/>
                </a:solidFill>
                <a:latin typeface="Times New Roman" panose="02020603050405020304" pitchFamily="18" charset="0"/>
                <a:cs typeface="Times New Roman" panose="02020603050405020304" pitchFamily="18" charset="0"/>
              </a:rPr>
              <a:t>Namespace</a:t>
            </a:r>
            <a:r>
              <a:rPr lang="fr-FR" b="1" dirty="0">
                <a:solidFill>
                  <a:schemeClr val="tx1"/>
                </a:solidFill>
                <a:latin typeface="Times New Roman" panose="02020603050405020304" pitchFamily="18" charset="0"/>
                <a:cs typeface="Times New Roman" panose="02020603050405020304" pitchFamily="18" charset="0"/>
              </a:rPr>
              <a:t> v2.0</a:t>
            </a:r>
            <a:endParaRPr lang="fr-FR" dirty="0"/>
          </a:p>
        </p:txBody>
      </p:sp>
      <p:sp>
        <p:nvSpPr>
          <p:cNvPr id="6" name="Rectangle : coins arrondis 5">
            <a:extLst>
              <a:ext uri="{FF2B5EF4-FFF2-40B4-BE49-F238E27FC236}">
                <a16:creationId xmlns:a16="http://schemas.microsoft.com/office/drawing/2014/main" id="{6C7458E9-7BB9-46EA-987E-1683D3311F70}"/>
              </a:ext>
            </a:extLst>
          </p:cNvPr>
          <p:cNvSpPr/>
          <p:nvPr/>
        </p:nvSpPr>
        <p:spPr>
          <a:xfrm>
            <a:off x="1838130" y="1758820"/>
            <a:ext cx="2547258" cy="587828"/>
          </a:xfrm>
          <a:prstGeom prst="roundRect">
            <a:avLst/>
          </a:prstGeom>
          <a:solidFill>
            <a:schemeClr val="bg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Addition d’images</a:t>
            </a:r>
            <a:endParaRPr lang="fr-FR" b="1" dirty="0">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A4739FA1-EAEA-47D0-8C1D-318D109E9D28}"/>
              </a:ext>
            </a:extLst>
          </p:cNvPr>
          <p:cNvSpPr/>
          <p:nvPr/>
        </p:nvSpPr>
        <p:spPr>
          <a:xfrm>
            <a:off x="4965308" y="1758820"/>
            <a:ext cx="2405610" cy="58782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Égalisation d'histogramme</a:t>
            </a:r>
          </a:p>
        </p:txBody>
      </p:sp>
      <p:sp>
        <p:nvSpPr>
          <p:cNvPr id="12" name="Rectangle : coins arrondis 11">
            <a:extLst>
              <a:ext uri="{FF2B5EF4-FFF2-40B4-BE49-F238E27FC236}">
                <a16:creationId xmlns:a16="http://schemas.microsoft.com/office/drawing/2014/main" id="{4DC24291-5892-4872-9002-24A467BF1EFD}"/>
              </a:ext>
            </a:extLst>
          </p:cNvPr>
          <p:cNvSpPr/>
          <p:nvPr/>
        </p:nvSpPr>
        <p:spPr>
          <a:xfrm>
            <a:off x="7950838" y="1758820"/>
            <a:ext cx="2547258" cy="587828"/>
          </a:xfrm>
          <a:prstGeom prst="roundRect">
            <a:avLst/>
          </a:prstGeom>
          <a:solidFill>
            <a:schemeClr val="bg2"/>
          </a:solidFill>
          <a:ln>
            <a:noFill/>
          </a:ln>
          <a:effectLst>
            <a:glow rad="101600">
              <a:schemeClr val="bg2">
                <a:lumMod val="75000"/>
                <a:alpha val="6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Filtrage par convolution </a:t>
            </a:r>
          </a:p>
        </p:txBody>
      </p:sp>
      <p:sp>
        <p:nvSpPr>
          <p:cNvPr id="8" name="Flèche : pentagone 7">
            <a:extLst>
              <a:ext uri="{FF2B5EF4-FFF2-40B4-BE49-F238E27FC236}">
                <a16:creationId xmlns:a16="http://schemas.microsoft.com/office/drawing/2014/main" id="{D700C76D-3C02-4023-B341-8DC5A5CA1BF8}"/>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contenu 2">
            <a:extLst>
              <a:ext uri="{FF2B5EF4-FFF2-40B4-BE49-F238E27FC236}">
                <a16:creationId xmlns:a16="http://schemas.microsoft.com/office/drawing/2014/main" id="{B64E6C1C-0186-4ABA-B518-0AB0F376C256}"/>
              </a:ext>
            </a:extLst>
          </p:cNvPr>
          <p:cNvSpPr txBox="1">
            <a:spLocks/>
          </p:cNvSpPr>
          <p:nvPr/>
        </p:nvSpPr>
        <p:spPr>
          <a:xfrm>
            <a:off x="1906951" y="2720673"/>
            <a:ext cx="8378097" cy="106944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defTabSz="914400">
              <a:spcBef>
                <a:spcPts val="0"/>
              </a:spcBef>
              <a:buClrTx/>
              <a:buNone/>
              <a:defRPr/>
            </a:pPr>
            <a:r>
              <a:rPr lang="fr-FR"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La convolution est une technique utilisée en traitement d’images. Elle consiste a une opération de multiplication de la matrice image par une autre petite matrice appelée matrice de convolution (</a:t>
            </a:r>
            <a:r>
              <a:rPr lang="fr-FR"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filte</a:t>
            </a:r>
            <a:r>
              <a:rPr lang="fr-FR"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ou </a:t>
            </a:r>
            <a:r>
              <a:rPr lang="fr-FR"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karnel</a:t>
            </a:r>
            <a:r>
              <a:rPr lang="fr-FR"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en anglais )</a:t>
            </a:r>
            <a:r>
              <a:rPr lang="fr-FR" b="1" dirty="0">
                <a:solidFill>
                  <a:srgbClr val="0D0D0D"/>
                </a:solidFill>
                <a:ea typeface="Calibri" panose="020F0502020204030204" pitchFamily="34" charset="0"/>
              </a:rPr>
              <a:t>	</a:t>
            </a:r>
            <a:endParaRPr lang="fr-FR" dirty="0"/>
          </a:p>
        </p:txBody>
      </p:sp>
      <p:pic>
        <p:nvPicPr>
          <p:cNvPr id="13" name="Image 12">
            <a:extLst>
              <a:ext uri="{FF2B5EF4-FFF2-40B4-BE49-F238E27FC236}">
                <a16:creationId xmlns:a16="http://schemas.microsoft.com/office/drawing/2014/main" id="{D70CD674-A4BD-4EB0-98DD-9F1F2D7D1884}"/>
              </a:ext>
            </a:extLst>
          </p:cNvPr>
          <p:cNvPicPr/>
          <p:nvPr/>
        </p:nvPicPr>
        <p:blipFill>
          <a:blip r:embed="rId3">
            <a:extLst>
              <a:ext uri="{28A0092B-C50C-407E-A947-70E740481C1C}">
                <a14:useLocalDpi xmlns:a14="http://schemas.microsoft.com/office/drawing/2010/main" val="0"/>
              </a:ext>
            </a:extLst>
          </a:blip>
          <a:stretch>
            <a:fillRect/>
          </a:stretch>
        </p:blipFill>
        <p:spPr>
          <a:xfrm>
            <a:off x="2014958" y="2625460"/>
            <a:ext cx="8483138" cy="3913563"/>
          </a:xfrm>
          <a:prstGeom prst="rect">
            <a:avLst/>
          </a:prstGeom>
          <a:ln>
            <a:noFill/>
          </a:ln>
          <a:effectLst>
            <a:outerShdw blurRad="292100" dist="139700" dir="2700000" algn="tl" rotWithShape="0">
              <a:srgbClr val="333333">
                <a:alpha val="65000"/>
              </a:srgbClr>
            </a:outerShdw>
          </a:effectLst>
        </p:spPr>
      </p:pic>
      <p:pic>
        <p:nvPicPr>
          <p:cNvPr id="14" name="Image 13">
            <a:extLst>
              <a:ext uri="{FF2B5EF4-FFF2-40B4-BE49-F238E27FC236}">
                <a16:creationId xmlns:a16="http://schemas.microsoft.com/office/drawing/2014/main" id="{D161AA2E-2069-4115-8980-1FAF82F5296E}"/>
              </a:ext>
            </a:extLst>
          </p:cNvPr>
          <p:cNvPicPr>
            <a:picLocks noChangeAspect="1"/>
          </p:cNvPicPr>
          <p:nvPr/>
        </p:nvPicPr>
        <p:blipFill>
          <a:blip r:embed="rId4"/>
          <a:stretch>
            <a:fillRect/>
          </a:stretch>
        </p:blipFill>
        <p:spPr>
          <a:xfrm>
            <a:off x="1994134" y="3790117"/>
            <a:ext cx="5942347" cy="243434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0A340C07-2D2D-4746-8632-9885AD6A238F}"/>
                  </a:ext>
                </a:extLst>
              </p:cNvPr>
              <p:cNvSpPr txBox="1"/>
              <p:nvPr/>
            </p:nvSpPr>
            <p:spPr>
              <a:xfrm>
                <a:off x="7790968" y="4018152"/>
                <a:ext cx="3352636" cy="1277209"/>
              </a:xfrm>
              <a:prstGeom prst="rect">
                <a:avLst/>
              </a:prstGeom>
              <a:noFill/>
            </p:spPr>
            <p:txBody>
              <a:bodyPr wrap="square">
                <a:spAutoFit/>
              </a:bodyPr>
              <a:lstStyle/>
              <a:p>
                <a:pPr algn="just">
                  <a:lnSpc>
                    <a:spcPct val="150000"/>
                  </a:lnSpc>
                </a:pPr>
                <a14:m>
                  <m:oMathPara xmlns:m="http://schemas.openxmlformats.org/officeDocument/2006/math">
                    <m:oMathParaPr>
                      <m:jc m:val="centerGroup"/>
                    </m:oMathParaPr>
                    <m:oMath xmlns:m="http://schemas.openxmlformats.org/officeDocument/2006/math">
                      <m:sSub>
                        <m:sSubPr>
                          <m:ctrlPr>
                            <a:rPr lang="fr-FR" sz="1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t>𝒀</m:t>
                          </m:r>
                        </m:e>
                        <m:sub>
                          <m:r>
                            <a:rPr lang="fr-FR" sz="1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t>𝒊𝒋</m:t>
                          </m:r>
                          <m:r>
                            <a:rPr lang="fr-FR" sz="1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t>= </m:t>
                          </m:r>
                        </m:sub>
                      </m:sSub>
                      <m:nary>
                        <m:naryPr>
                          <m:chr m:val="∑"/>
                          <m:limLoc m:val="undOvr"/>
                          <m:ctrlP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𝒖</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𝒌</m:t>
                          </m:r>
                        </m:sub>
                        <m:sup>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𝒌</m:t>
                          </m:r>
                        </m:sup>
                        <m:e>
                          <m:nary>
                            <m:naryPr>
                              <m:chr m:val="∑"/>
                              <m:limLoc m:val="undOvr"/>
                              <m:ctrlP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𝒗</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𝒌</m:t>
                              </m:r>
                            </m:sub>
                            <m:sup>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𝒌</m:t>
                              </m:r>
                            </m:sup>
                            <m:e>
                              <m:sSub>
                                <m:sSubPr>
                                  <m:ctrlP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𝒖</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𝒗</m:t>
                                  </m:r>
                                </m:sub>
                              </m:s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𝑿</m:t>
                                  </m:r>
                                </m:e>
                                <m:sub>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𝒖</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𝒋</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1" i="1">
                                      <a:solidFill>
                                        <a:srgbClr val="0D0D0D"/>
                                      </a:solidFill>
                                      <a:effectLst/>
                                      <a:latin typeface="Cambria Math" panose="02040503050406030204" pitchFamily="18" charset="0"/>
                                      <a:ea typeface="Times New Roman" panose="02020603050405020304" pitchFamily="18" charset="0"/>
                                      <a:cs typeface="Times New Roman" panose="02020603050405020304" pitchFamily="18" charset="0"/>
                                    </a:rPr>
                                    <m:t>𝒗</m:t>
                                  </m:r>
                                </m:sub>
                              </m:sSub>
                            </m:e>
                          </m:nary>
                        </m:e>
                      </m:nary>
                    </m:oMath>
                  </m:oMathPara>
                </a14:m>
                <a:endParaRPr lang="fr-FR"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8" name="ZoneTexte 17">
                <a:extLst>
                  <a:ext uri="{FF2B5EF4-FFF2-40B4-BE49-F238E27FC236}">
                    <a16:creationId xmlns:a16="http://schemas.microsoft.com/office/drawing/2014/main" id="{0A340C07-2D2D-4746-8632-9885AD6A238F}"/>
                  </a:ext>
                </a:extLst>
              </p:cNvPr>
              <p:cNvSpPr txBox="1">
                <a:spLocks noRot="1" noChangeAspect="1" noMove="1" noResize="1" noEditPoints="1" noAdjustHandles="1" noChangeArrowheads="1" noChangeShapeType="1" noTextEdit="1"/>
              </p:cNvSpPr>
              <p:nvPr/>
            </p:nvSpPr>
            <p:spPr>
              <a:xfrm>
                <a:off x="7790968" y="4018152"/>
                <a:ext cx="3352636" cy="1277209"/>
              </a:xfrm>
              <a:prstGeom prst="rect">
                <a:avLst/>
              </a:prstGeom>
              <a:blipFill>
                <a:blip r:embed="rId5"/>
                <a:stretch>
                  <a:fillRect/>
                </a:stretch>
              </a:blipFill>
            </p:spPr>
            <p:txBody>
              <a:bodyPr/>
              <a:lstStyle/>
              <a:p>
                <a:r>
                  <a:rPr lang="fr-FR">
                    <a:noFill/>
                  </a:rPr>
                  <a:t> </a:t>
                </a:r>
              </a:p>
            </p:txBody>
          </p:sp>
        </mc:Fallback>
      </mc:AlternateContent>
      <p:sp>
        <p:nvSpPr>
          <p:cNvPr id="19" name="Rectangle 18">
            <a:extLst>
              <a:ext uri="{FF2B5EF4-FFF2-40B4-BE49-F238E27FC236}">
                <a16:creationId xmlns:a16="http://schemas.microsoft.com/office/drawing/2014/main" id="{9960EBDC-C0E5-49F3-9A7B-F76B2F71B486}"/>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74418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11"/>
                                        </p:tgtEl>
                                        <p:attrNameLst>
                                          <p:attrName>ppt_x</p:attrName>
                                        </p:attrNameLst>
                                      </p:cBhvr>
                                      <p:tavLst>
                                        <p:tav tm="0">
                                          <p:val>
                                            <p:strVal val="ppt_x"/>
                                          </p:val>
                                        </p:tav>
                                        <p:tav tm="100000">
                                          <p:val>
                                            <p:strVal val="ppt_x"/>
                                          </p:val>
                                        </p:tav>
                                      </p:tavLst>
                                    </p:anim>
                                    <p:anim calcmode="lin" valueType="num">
                                      <p:cBhvr additive="base">
                                        <p:cTn id="22" dur="500"/>
                                        <p:tgtEl>
                                          <p:spTgt spid="11"/>
                                        </p:tgtEl>
                                        <p:attrNameLst>
                                          <p:attrName>ppt_y</p:attrName>
                                        </p:attrNameLst>
                                      </p:cBhvr>
                                      <p:tavLst>
                                        <p:tav tm="0">
                                          <p:val>
                                            <p:strVal val="ppt_y"/>
                                          </p:val>
                                        </p:tav>
                                        <p:tav tm="100000">
                                          <p:val>
                                            <p:strVal val="1+ppt_h/2"/>
                                          </p:val>
                                        </p:tav>
                                      </p:tavLst>
                                    </p:anim>
                                    <p:set>
                                      <p:cBhvr>
                                        <p:cTn id="23" dur="1" fill="hold">
                                          <p:stCondLst>
                                            <p:cond delay="499"/>
                                          </p:stCondLst>
                                        </p:cTn>
                                        <p:tgtEl>
                                          <p:spTgt spid="11"/>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4"/>
                                        </p:tgtEl>
                                        <p:attrNameLst>
                                          <p:attrName>ppt_x</p:attrName>
                                        </p:attrNameLst>
                                      </p:cBhvr>
                                      <p:tavLst>
                                        <p:tav tm="0">
                                          <p:val>
                                            <p:strVal val="ppt_x"/>
                                          </p:val>
                                        </p:tav>
                                        <p:tav tm="100000">
                                          <p:val>
                                            <p:strVal val="ppt_x"/>
                                          </p:val>
                                        </p:tav>
                                      </p:tavLst>
                                    </p:anim>
                                    <p:anim calcmode="lin" valueType="num">
                                      <p:cBhvr additive="base">
                                        <p:cTn id="26" dur="500"/>
                                        <p:tgtEl>
                                          <p:spTgt spid="14"/>
                                        </p:tgtEl>
                                        <p:attrNameLst>
                                          <p:attrName>ppt_y</p:attrName>
                                        </p:attrNameLst>
                                      </p:cBhvr>
                                      <p:tavLst>
                                        <p:tav tm="0">
                                          <p:val>
                                            <p:strVal val="ppt_y"/>
                                          </p:val>
                                        </p:tav>
                                        <p:tav tm="100000">
                                          <p:val>
                                            <p:strVal val="1+ppt_h/2"/>
                                          </p:val>
                                        </p:tav>
                                      </p:tavLst>
                                    </p:anim>
                                    <p:set>
                                      <p:cBhvr>
                                        <p:cTn id="27" dur="1" fill="hold">
                                          <p:stCondLst>
                                            <p:cond delay="499"/>
                                          </p:stCondLst>
                                        </p:cTn>
                                        <p:tgtEl>
                                          <p:spTgt spid="14"/>
                                        </p:tgtEl>
                                        <p:attrNameLst>
                                          <p:attrName>style.visibility</p:attrName>
                                        </p:attrNameLst>
                                      </p:cBhvr>
                                      <p:to>
                                        <p:strVal val="hidden"/>
                                      </p:to>
                                    </p:set>
                                  </p:childTnLst>
                                </p:cTn>
                              </p:par>
                              <p:par>
                                <p:cTn id="28" presetID="2" presetClass="exit" presetSubtype="4" fill="hold" grpId="1" nodeType="withEffect">
                                  <p:stCondLst>
                                    <p:cond delay="0"/>
                                  </p:stCondLst>
                                  <p:childTnLst>
                                    <p:anim calcmode="lin" valueType="num">
                                      <p:cBhvr additive="base">
                                        <p:cTn id="29" dur="500"/>
                                        <p:tgtEl>
                                          <p:spTgt spid="18"/>
                                        </p:tgtEl>
                                        <p:attrNameLst>
                                          <p:attrName>ppt_x</p:attrName>
                                        </p:attrNameLst>
                                      </p:cBhvr>
                                      <p:tavLst>
                                        <p:tav tm="0">
                                          <p:val>
                                            <p:strVal val="ppt_x"/>
                                          </p:val>
                                        </p:tav>
                                        <p:tav tm="100000">
                                          <p:val>
                                            <p:strVal val="ppt_x"/>
                                          </p:val>
                                        </p:tav>
                                      </p:tavLst>
                                    </p:anim>
                                    <p:anim calcmode="lin" valueType="num">
                                      <p:cBhvr additive="base">
                                        <p:cTn id="30" dur="500"/>
                                        <p:tgtEl>
                                          <p:spTgt spid="18"/>
                                        </p:tgtEl>
                                        <p:attrNameLst>
                                          <p:attrName>ppt_y</p:attrName>
                                        </p:attrNameLst>
                                      </p:cBhvr>
                                      <p:tavLst>
                                        <p:tav tm="0">
                                          <p:val>
                                            <p:strVal val="ppt_y"/>
                                          </p:val>
                                        </p:tav>
                                        <p:tav tm="100000">
                                          <p:val>
                                            <p:strVal val="1+ppt_h/2"/>
                                          </p:val>
                                        </p:tav>
                                      </p:tavLst>
                                    </p:anim>
                                    <p:set>
                                      <p:cBhvr>
                                        <p:cTn id="31" dur="1" fill="hold">
                                          <p:stCondLst>
                                            <p:cond delay="499"/>
                                          </p:stCondLst>
                                        </p:cTn>
                                        <p:tgtEl>
                                          <p:spTgt spid="18"/>
                                        </p:tgtEl>
                                        <p:attrNameLst>
                                          <p:attrName>style.visibility</p:attrName>
                                        </p:attrNameLst>
                                      </p:cBhvr>
                                      <p:to>
                                        <p:strVal val="hidden"/>
                                      </p:to>
                                    </p:set>
                                  </p:childTnLst>
                                </p:cTn>
                              </p:par>
                              <p:par>
                                <p:cTn id="32" presetID="42"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8" grpId="0"/>
      <p:bldP spid="18"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0" scaled="1"/>
          <a:tileRect/>
        </a:gradFill>
        <a:effectLst/>
      </p:bgPr>
    </p:bg>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AFD280A9-753F-4CDF-926B-D2FB6C2777FC}"/>
              </a:ext>
            </a:extLst>
          </p:cNvPr>
          <p:cNvSpPr/>
          <p:nvPr/>
        </p:nvSpPr>
        <p:spPr>
          <a:xfrm>
            <a:off x="1734533" y="2318994"/>
            <a:ext cx="9803876" cy="2428580"/>
          </a:xfrm>
          <a:prstGeom prst="roundRect">
            <a:avLst/>
          </a:prstGeom>
          <a:gradFill>
            <a:gsLst>
              <a:gs pos="99000">
                <a:schemeClr val="bg2">
                  <a:tint val="90000"/>
                  <a:lumMod val="120000"/>
                </a:schemeClr>
              </a:gs>
              <a:gs pos="0">
                <a:schemeClr val="bg2">
                  <a:shade val="98000"/>
                  <a:satMod val="120000"/>
                  <a:lumMod val="79000"/>
                  <a:lumOff val="2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600" b="1" dirty="0">
                <a:solidFill>
                  <a:schemeClr val="tx1"/>
                </a:solidFill>
                <a:latin typeface="Times New Roman" panose="02020603050405020304" pitchFamily="18" charset="0"/>
                <a:cs typeface="Times New Roman" panose="02020603050405020304" pitchFamily="18" charset="0"/>
              </a:rPr>
              <a:t>Conclusion</a:t>
            </a:r>
            <a:r>
              <a:rPr lang="fr-FR" b="1" dirty="0">
                <a:solidFill>
                  <a:schemeClr val="tx1"/>
                </a:solidFill>
                <a:latin typeface="Times New Roman" panose="02020603050405020304" pitchFamily="18" charset="0"/>
                <a:cs typeface="Times New Roman" panose="02020603050405020304" pitchFamily="18" charset="0"/>
              </a:rPr>
              <a:t> </a:t>
            </a:r>
            <a:endParaRPr lang="fr-FR" dirty="0"/>
          </a:p>
        </p:txBody>
      </p:sp>
      <p:sp>
        <p:nvSpPr>
          <p:cNvPr id="3" name="Flèche : pentagone 2">
            <a:extLst>
              <a:ext uri="{FF2B5EF4-FFF2-40B4-BE49-F238E27FC236}">
                <a16:creationId xmlns:a16="http://schemas.microsoft.com/office/drawing/2014/main" id="{3C6ACF05-D90C-45F3-879B-6A4737F56724}"/>
              </a:ext>
            </a:extLst>
          </p:cNvPr>
          <p:cNvSpPr/>
          <p:nvPr/>
        </p:nvSpPr>
        <p:spPr>
          <a:xfrm>
            <a:off x="0" y="3172780"/>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coins arrondis 3">
            <a:extLst>
              <a:ext uri="{FF2B5EF4-FFF2-40B4-BE49-F238E27FC236}">
                <a16:creationId xmlns:a16="http://schemas.microsoft.com/office/drawing/2014/main" id="{C92D9F32-CBE1-4D35-90B7-6C06F00C6845}"/>
              </a:ext>
            </a:extLst>
          </p:cNvPr>
          <p:cNvSpPr/>
          <p:nvPr/>
        </p:nvSpPr>
        <p:spPr>
          <a:xfrm>
            <a:off x="-10724167" y="2318994"/>
            <a:ext cx="9803876" cy="2428580"/>
          </a:xfrm>
          <a:prstGeom prst="roundRect">
            <a:avLst/>
          </a:prstGeom>
          <a:gradFill>
            <a:gsLst>
              <a:gs pos="99000">
                <a:schemeClr val="bg2">
                  <a:tint val="90000"/>
                  <a:lumMod val="120000"/>
                </a:schemeClr>
              </a:gs>
              <a:gs pos="0">
                <a:schemeClr val="bg2">
                  <a:shade val="98000"/>
                  <a:satMod val="120000"/>
                  <a:lumMod val="79000"/>
                  <a:lumOff val="2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600" b="1" dirty="0">
                <a:solidFill>
                  <a:schemeClr val="tx1"/>
                </a:solidFill>
                <a:latin typeface="Times New Roman" panose="02020603050405020304" pitchFamily="18" charset="0"/>
                <a:cs typeface="Times New Roman" panose="02020603050405020304" pitchFamily="18" charset="0"/>
              </a:rPr>
              <a:t>Merci pour votre attention </a:t>
            </a:r>
            <a:r>
              <a:rPr lang="fr-FR" b="1" dirty="0">
                <a:solidFill>
                  <a:schemeClr val="tx1"/>
                </a:solidFill>
                <a:latin typeface="Times New Roman" panose="02020603050405020304" pitchFamily="18" charset="0"/>
                <a:cs typeface="Times New Roman" panose="02020603050405020304" pitchFamily="18" charset="0"/>
              </a:rPr>
              <a:t> </a:t>
            </a:r>
            <a:endParaRPr lang="fr-FR" dirty="0"/>
          </a:p>
        </p:txBody>
      </p:sp>
      <p:sp>
        <p:nvSpPr>
          <p:cNvPr id="5" name="Rectangle 4">
            <a:extLst>
              <a:ext uri="{FF2B5EF4-FFF2-40B4-BE49-F238E27FC236}">
                <a16:creationId xmlns:a16="http://schemas.microsoft.com/office/drawing/2014/main" id="{6F3312B2-C465-4D44-B19B-E98347734E2E}"/>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96893004"/>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20000"/>
              </a:schemeClr>
            </a:gs>
            <a:gs pos="100000">
              <a:schemeClr val="bg2">
                <a:shade val="98000"/>
                <a:satMod val="120000"/>
                <a:lumMod val="98000"/>
              </a:schemeClr>
            </a:gs>
          </a:gsLst>
          <a:lin ang="8100000" scaled="1"/>
          <a:tileRect/>
        </a:gradFill>
        <a:effectLst/>
      </p:bgPr>
    </p:bg>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B3A4181D-BAC4-430D-9002-D4C2CD883228}"/>
              </a:ext>
            </a:extLst>
          </p:cNvPr>
          <p:cNvSpPr/>
          <p:nvPr/>
        </p:nvSpPr>
        <p:spPr>
          <a:xfrm>
            <a:off x="1734533" y="2318994"/>
            <a:ext cx="9803876" cy="2428580"/>
          </a:xfrm>
          <a:prstGeom prst="roundRect">
            <a:avLst/>
          </a:prstGeom>
          <a:gradFill>
            <a:gsLst>
              <a:gs pos="99000">
                <a:schemeClr val="bg2">
                  <a:tint val="90000"/>
                  <a:lumMod val="120000"/>
                </a:schemeClr>
              </a:gs>
              <a:gs pos="0">
                <a:schemeClr val="bg2">
                  <a:shade val="98000"/>
                  <a:satMod val="120000"/>
                  <a:lumMod val="79000"/>
                  <a:lumOff val="2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600" b="1" dirty="0">
                <a:solidFill>
                  <a:schemeClr val="tx1"/>
                </a:solidFill>
                <a:latin typeface="Times New Roman" panose="02020603050405020304" pitchFamily="18" charset="0"/>
                <a:cs typeface="Times New Roman" panose="02020603050405020304" pitchFamily="18" charset="0"/>
              </a:rPr>
              <a:t>Merci pour votre attention </a:t>
            </a:r>
            <a:r>
              <a:rPr lang="fr-FR" b="1" dirty="0">
                <a:solidFill>
                  <a:schemeClr val="tx1"/>
                </a:solidFill>
                <a:latin typeface="Times New Roman" panose="02020603050405020304" pitchFamily="18" charset="0"/>
                <a:cs typeface="Times New Roman" panose="02020603050405020304" pitchFamily="18" charset="0"/>
              </a:rPr>
              <a:t> </a:t>
            </a:r>
            <a:endParaRPr lang="fr-FR" dirty="0"/>
          </a:p>
        </p:txBody>
      </p:sp>
      <p:sp>
        <p:nvSpPr>
          <p:cNvPr id="3" name="Flèche : pentagone 2">
            <a:extLst>
              <a:ext uri="{FF2B5EF4-FFF2-40B4-BE49-F238E27FC236}">
                <a16:creationId xmlns:a16="http://schemas.microsoft.com/office/drawing/2014/main" id="{F4F9DF0C-8515-47B8-9FF1-F53D446283D6}"/>
              </a:ext>
            </a:extLst>
          </p:cNvPr>
          <p:cNvSpPr/>
          <p:nvPr/>
        </p:nvSpPr>
        <p:spPr>
          <a:xfrm>
            <a:off x="0" y="3172780"/>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C9E1A567-E867-4E6E-B9ED-F3AAF21B7C19}"/>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45910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alpha val="0"/>
                <a:lumMod val="86000"/>
                <a:lumOff val="14000"/>
              </a:schemeClr>
            </a:gs>
            <a:gs pos="100000">
              <a:schemeClr val="bg2">
                <a:shade val="98000"/>
                <a:satMod val="120000"/>
                <a:lumMod val="98000"/>
              </a:schemeClr>
            </a:gs>
          </a:gsLst>
          <a:lin ang="6000000" scaled="0"/>
          <a:tileRect/>
        </a:gradFill>
        <a:effectLst/>
      </p:bgPr>
    </p:bg>
    <p:spTree>
      <p:nvGrpSpPr>
        <p:cNvPr id="1" name=""/>
        <p:cNvGrpSpPr/>
        <p:nvPr/>
      </p:nvGrpSpPr>
      <p:grpSpPr>
        <a:xfrm>
          <a:off x="0" y="0"/>
          <a:ext cx="0" cy="0"/>
          <a:chOff x="0" y="0"/>
          <a:chExt cx="0" cy="0"/>
        </a:xfrm>
      </p:grpSpPr>
      <p:grpSp>
        <p:nvGrpSpPr>
          <p:cNvPr id="15" name="Group 10">
            <a:extLst>
              <a:ext uri="{FF2B5EF4-FFF2-40B4-BE49-F238E27FC236}">
                <a16:creationId xmlns:a16="http://schemas.microsoft.com/office/drawing/2014/main" id="{CB8914F2-C04C-4624-A8E2-50130C5F6D45}"/>
              </a:ext>
            </a:extLst>
          </p:cNvPr>
          <p:cNvGrpSpPr>
            <a:grpSpLocks/>
          </p:cNvGrpSpPr>
          <p:nvPr/>
        </p:nvGrpSpPr>
        <p:grpSpPr bwMode="auto">
          <a:xfrm>
            <a:off x="1636654" y="2259729"/>
            <a:ext cx="2322830" cy="2338542"/>
            <a:chOff x="140" y="1419"/>
            <a:chExt cx="1684" cy="1683"/>
          </a:xfrm>
        </p:grpSpPr>
        <p:sp>
          <p:nvSpPr>
            <p:cNvPr id="16" name="Oval 11">
              <a:extLst>
                <a:ext uri="{FF2B5EF4-FFF2-40B4-BE49-F238E27FC236}">
                  <a16:creationId xmlns:a16="http://schemas.microsoft.com/office/drawing/2014/main" id="{864E0006-E742-4664-BF99-A8A24EF52123}"/>
                </a:ext>
              </a:extLst>
            </p:cNvPr>
            <p:cNvSpPr>
              <a:spLocks noChangeArrowheads="1"/>
            </p:cNvSpPr>
            <p:nvPr/>
          </p:nvSpPr>
          <p:spPr bwMode="gray">
            <a:xfrm>
              <a:off x="140" y="1419"/>
              <a:ext cx="1684" cy="1683"/>
            </a:xfrm>
            <a:prstGeom prst="ellipse">
              <a:avLst/>
            </a:prstGeom>
            <a:solidFill>
              <a:schemeClr val="bg1">
                <a:lumMod val="85000"/>
              </a:schemeClr>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fr-FR" dirty="0"/>
            </a:p>
          </p:txBody>
        </p:sp>
        <p:sp>
          <p:nvSpPr>
            <p:cNvPr id="17" name="Oval 12">
              <a:extLst>
                <a:ext uri="{FF2B5EF4-FFF2-40B4-BE49-F238E27FC236}">
                  <a16:creationId xmlns:a16="http://schemas.microsoft.com/office/drawing/2014/main" id="{45C8B839-F7BF-4A13-850C-7C329C8BA31F}"/>
                </a:ext>
              </a:extLst>
            </p:cNvPr>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dirty="0"/>
            </a:p>
          </p:txBody>
        </p:sp>
        <p:sp>
          <p:nvSpPr>
            <p:cNvPr id="18" name="Oval 13">
              <a:extLst>
                <a:ext uri="{FF2B5EF4-FFF2-40B4-BE49-F238E27FC236}">
                  <a16:creationId xmlns:a16="http://schemas.microsoft.com/office/drawing/2014/main" id="{B346F5EF-2B86-403D-BFD2-A02FEC7121A4}"/>
                </a:ext>
              </a:extLst>
            </p:cNvPr>
            <p:cNvSpPr>
              <a:spLocks noChangeArrowheads="1"/>
            </p:cNvSpPr>
            <p:nvPr/>
          </p:nvSpPr>
          <p:spPr bwMode="gray">
            <a:xfrm>
              <a:off x="258" y="1536"/>
              <a:ext cx="1461" cy="1462"/>
            </a:xfrm>
            <a:prstGeom prst="ellipse">
              <a:avLst/>
            </a:prstGeom>
            <a:solidFill>
              <a:schemeClr val="bg1">
                <a:lumMod val="50000"/>
              </a:schemeClr>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a:p>
          </p:txBody>
        </p:sp>
        <p:sp>
          <p:nvSpPr>
            <p:cNvPr id="19" name="Oval 14">
              <a:extLst>
                <a:ext uri="{FF2B5EF4-FFF2-40B4-BE49-F238E27FC236}">
                  <a16:creationId xmlns:a16="http://schemas.microsoft.com/office/drawing/2014/main" id="{E601C5B8-64A3-4301-BA76-00E1DD795C0B}"/>
                </a:ext>
              </a:extLst>
            </p:cNvPr>
            <p:cNvSpPr>
              <a:spLocks noChangeArrowheads="1"/>
            </p:cNvSpPr>
            <p:nvPr/>
          </p:nvSpPr>
          <p:spPr bwMode="gray">
            <a:xfrm>
              <a:off x="329" y="1674"/>
              <a:ext cx="1317" cy="1316"/>
            </a:xfrm>
            <a:prstGeom prst="ellipse">
              <a:avLst/>
            </a:prstGeom>
            <a:solidFill>
              <a:srgbClr val="2E5369"/>
            </a:solidFill>
            <a:ln w="38100" algn="ctr">
              <a:noFill/>
              <a:round/>
              <a:headEnd/>
              <a:tailEnd/>
            </a:ln>
            <a:effectLst/>
            <a:extLs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fr-FR" dirty="0"/>
            </a:p>
          </p:txBody>
        </p:sp>
        <p:sp>
          <p:nvSpPr>
            <p:cNvPr id="20" name="Oval 15">
              <a:extLst>
                <a:ext uri="{FF2B5EF4-FFF2-40B4-BE49-F238E27FC236}">
                  <a16:creationId xmlns:a16="http://schemas.microsoft.com/office/drawing/2014/main" id="{3678B4DC-A99C-484D-BFB4-81661B24DCE7}"/>
                </a:ext>
              </a:extLst>
            </p:cNvPr>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21" name="Oval 16">
              <a:extLst>
                <a:ext uri="{FF2B5EF4-FFF2-40B4-BE49-F238E27FC236}">
                  <a16:creationId xmlns:a16="http://schemas.microsoft.com/office/drawing/2014/main" id="{AEB03524-0AA0-4AD0-BB5B-891386351301}"/>
                </a:ext>
              </a:extLst>
            </p:cNvPr>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22" name="Oval 17">
              <a:extLst>
                <a:ext uri="{FF2B5EF4-FFF2-40B4-BE49-F238E27FC236}">
                  <a16:creationId xmlns:a16="http://schemas.microsoft.com/office/drawing/2014/main" id="{E2DDA962-24BB-4146-8995-B5875B2D386E}"/>
                </a:ext>
              </a:extLst>
            </p:cNvPr>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a:p>
          </p:txBody>
        </p:sp>
        <p:sp>
          <p:nvSpPr>
            <p:cNvPr id="23" name="Oval 18">
              <a:extLst>
                <a:ext uri="{FF2B5EF4-FFF2-40B4-BE49-F238E27FC236}">
                  <a16:creationId xmlns:a16="http://schemas.microsoft.com/office/drawing/2014/main" id="{4ADD7BD7-32A8-465F-AD3A-770B7BF2DDFE}"/>
                </a:ext>
              </a:extLst>
            </p:cNvPr>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fr-FR" dirty="0"/>
            </a:p>
          </p:txBody>
        </p:sp>
      </p:grpSp>
      <p:sp>
        <p:nvSpPr>
          <p:cNvPr id="26" name="Rectangle 25">
            <a:extLst>
              <a:ext uri="{FF2B5EF4-FFF2-40B4-BE49-F238E27FC236}">
                <a16:creationId xmlns:a16="http://schemas.microsoft.com/office/drawing/2014/main" id="{4AE3755C-7D44-4CBF-BA19-7D3BE8CCF3D4}"/>
              </a:ext>
            </a:extLst>
          </p:cNvPr>
          <p:cNvSpPr/>
          <p:nvPr/>
        </p:nvSpPr>
        <p:spPr>
          <a:xfrm>
            <a:off x="1918493" y="3018458"/>
            <a:ext cx="1759153" cy="707886"/>
          </a:xfrm>
          <a:prstGeom prst="rect">
            <a:avLst/>
          </a:prstGeom>
          <a:noFill/>
          <a:ln>
            <a:noFill/>
          </a:ln>
        </p:spPr>
        <p:txBody>
          <a:bodyPr wrap="square" lIns="91440" tIns="45720" rIns="91440" bIns="45720">
            <a:spAutoFit/>
            <a:scene3d>
              <a:camera prst="orthographicFront"/>
              <a:lightRig rig="threePt" dir="t"/>
            </a:scene3d>
            <a:sp3d extrusionH="57150">
              <a:bevelT w="38100" h="38100" prst="angle"/>
            </a:sp3d>
          </a:bodyPr>
          <a:lstStyle/>
          <a:p>
            <a:pPr algn="ctr"/>
            <a:r>
              <a:rPr lang="fr-FR" sz="4000" b="1" dirty="0">
                <a:ln w="0">
                  <a:solidFill>
                    <a:srgbClr val="2E5369"/>
                  </a:solidFill>
                </a:ln>
                <a:solidFill>
                  <a:srgbClr val="2E5369"/>
                </a:solidFill>
                <a:effectLst>
                  <a:reflection blurRad="6350" stA="55000" endA="300" endPos="45500" dir="5400000" sy="-100000" algn="bl" rotWithShape="0"/>
                </a:effectLst>
              </a:rPr>
              <a:t>PLAN</a:t>
            </a:r>
            <a:endParaRPr lang="fr-FR" sz="1600" b="1" dirty="0">
              <a:ln w="0">
                <a:solidFill>
                  <a:srgbClr val="2E5369"/>
                </a:solidFill>
              </a:ln>
              <a:solidFill>
                <a:srgbClr val="2E5369"/>
              </a:solidFill>
              <a:effectLst>
                <a:reflection blurRad="6350" stA="55000" endA="300" endPos="45500" dir="5400000" sy="-100000" algn="bl" rotWithShape="0"/>
              </a:effectLst>
            </a:endParaRPr>
          </a:p>
        </p:txBody>
      </p:sp>
      <p:grpSp>
        <p:nvGrpSpPr>
          <p:cNvPr id="27" name="Groupe 75">
            <a:extLst>
              <a:ext uri="{FF2B5EF4-FFF2-40B4-BE49-F238E27FC236}">
                <a16:creationId xmlns:a16="http://schemas.microsoft.com/office/drawing/2014/main" id="{DB74826F-1079-429E-A085-19B0D4ABEBC0}"/>
              </a:ext>
            </a:extLst>
          </p:cNvPr>
          <p:cNvGrpSpPr/>
          <p:nvPr/>
        </p:nvGrpSpPr>
        <p:grpSpPr>
          <a:xfrm>
            <a:off x="2807034" y="452424"/>
            <a:ext cx="1934078" cy="1790632"/>
            <a:chOff x="2123727" y="1099512"/>
            <a:chExt cx="1691968" cy="1198320"/>
          </a:xfrm>
        </p:grpSpPr>
        <p:sp>
          <p:nvSpPr>
            <p:cNvPr id="28" name="Line 4">
              <a:extLst>
                <a:ext uri="{FF2B5EF4-FFF2-40B4-BE49-F238E27FC236}">
                  <a16:creationId xmlns:a16="http://schemas.microsoft.com/office/drawing/2014/main" id="{954250CB-BD9F-4527-A43F-F9A575628550}"/>
                </a:ext>
              </a:extLst>
            </p:cNvPr>
            <p:cNvSpPr>
              <a:spLocks noChangeShapeType="1"/>
            </p:cNvSpPr>
            <p:nvPr/>
          </p:nvSpPr>
          <p:spPr bwMode="auto">
            <a:xfrm flipV="1">
              <a:off x="2691956" y="1099512"/>
              <a:ext cx="1123739" cy="14502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29" name="Line 2">
              <a:extLst>
                <a:ext uri="{FF2B5EF4-FFF2-40B4-BE49-F238E27FC236}">
                  <a16:creationId xmlns:a16="http://schemas.microsoft.com/office/drawing/2014/main" id="{75B44AC9-7319-4E4F-8D87-E8C63DB4AEE4}"/>
                </a:ext>
              </a:extLst>
            </p:cNvPr>
            <p:cNvSpPr>
              <a:spLocks noChangeShapeType="1"/>
            </p:cNvSpPr>
            <p:nvPr/>
          </p:nvSpPr>
          <p:spPr bwMode="auto">
            <a:xfrm flipV="1">
              <a:off x="2123727" y="1244532"/>
              <a:ext cx="558920" cy="105330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30" name="Groupe 75">
            <a:extLst>
              <a:ext uri="{FF2B5EF4-FFF2-40B4-BE49-F238E27FC236}">
                <a16:creationId xmlns:a16="http://schemas.microsoft.com/office/drawing/2014/main" id="{451314A6-1BDB-4F57-AD65-38B7AEB46FA9}"/>
              </a:ext>
            </a:extLst>
          </p:cNvPr>
          <p:cNvGrpSpPr/>
          <p:nvPr/>
        </p:nvGrpSpPr>
        <p:grpSpPr>
          <a:xfrm>
            <a:off x="3045148" y="1019103"/>
            <a:ext cx="1706607" cy="1242656"/>
            <a:chOff x="2123727" y="1399614"/>
            <a:chExt cx="1733438" cy="898218"/>
          </a:xfrm>
        </p:grpSpPr>
        <p:sp>
          <p:nvSpPr>
            <p:cNvPr id="31" name="Line 4">
              <a:extLst>
                <a:ext uri="{FF2B5EF4-FFF2-40B4-BE49-F238E27FC236}">
                  <a16:creationId xmlns:a16="http://schemas.microsoft.com/office/drawing/2014/main" id="{B22084DF-1B5A-47C4-9AA4-9CCEB22DB009}"/>
                </a:ext>
              </a:extLst>
            </p:cNvPr>
            <p:cNvSpPr>
              <a:spLocks noChangeShapeType="1"/>
            </p:cNvSpPr>
            <p:nvPr/>
          </p:nvSpPr>
          <p:spPr bwMode="auto">
            <a:xfrm flipV="1">
              <a:off x="2693969" y="1399614"/>
              <a:ext cx="1163196" cy="55107"/>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32" name="Line 2">
              <a:extLst>
                <a:ext uri="{FF2B5EF4-FFF2-40B4-BE49-F238E27FC236}">
                  <a16:creationId xmlns:a16="http://schemas.microsoft.com/office/drawing/2014/main" id="{F6D07F98-822A-4FD1-9236-395B89001F8A}"/>
                </a:ext>
              </a:extLst>
            </p:cNvPr>
            <p:cNvSpPr>
              <a:spLocks noChangeShapeType="1"/>
            </p:cNvSpPr>
            <p:nvPr/>
          </p:nvSpPr>
          <p:spPr bwMode="auto">
            <a:xfrm flipV="1">
              <a:off x="2123727" y="1465882"/>
              <a:ext cx="570242" cy="83195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42" name="Groupe 67">
            <a:extLst>
              <a:ext uri="{FF2B5EF4-FFF2-40B4-BE49-F238E27FC236}">
                <a16:creationId xmlns:a16="http://schemas.microsoft.com/office/drawing/2014/main" id="{1F8E9295-505D-4A88-893B-CF9AF0AB6575}"/>
              </a:ext>
            </a:extLst>
          </p:cNvPr>
          <p:cNvGrpSpPr/>
          <p:nvPr/>
        </p:nvGrpSpPr>
        <p:grpSpPr>
          <a:xfrm>
            <a:off x="4751753" y="269067"/>
            <a:ext cx="4624405" cy="366713"/>
            <a:chOff x="3263900" y="1052736"/>
            <a:chExt cx="5194300" cy="488950"/>
          </a:xfrm>
        </p:grpSpPr>
        <p:sp>
          <p:nvSpPr>
            <p:cNvPr id="43" name="AutoShape 29">
              <a:extLst>
                <a:ext uri="{FF2B5EF4-FFF2-40B4-BE49-F238E27FC236}">
                  <a16:creationId xmlns:a16="http://schemas.microsoft.com/office/drawing/2014/main" id="{CAA843F7-D9C6-408D-A2DF-11B3E85A41C9}"/>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chemeClr val="bg2">
                  <a:lumMod val="50000"/>
                </a:schemeClr>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Introduction</a:t>
              </a:r>
              <a:r>
                <a:rPr lang="fr-FR" b="1" dirty="0">
                  <a:solidFill>
                    <a:schemeClr val="bg1"/>
                  </a:solidFill>
                </a:rPr>
                <a:t>  </a:t>
              </a:r>
            </a:p>
          </p:txBody>
        </p:sp>
        <p:sp>
          <p:nvSpPr>
            <p:cNvPr id="44" name="Oval 31">
              <a:extLst>
                <a:ext uri="{FF2B5EF4-FFF2-40B4-BE49-F238E27FC236}">
                  <a16:creationId xmlns:a16="http://schemas.microsoft.com/office/drawing/2014/main" id="{57104EE5-ED75-4B99-9150-820D06E8502B}"/>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48" name="Groupe 75">
            <a:extLst>
              <a:ext uri="{FF2B5EF4-FFF2-40B4-BE49-F238E27FC236}">
                <a16:creationId xmlns:a16="http://schemas.microsoft.com/office/drawing/2014/main" id="{9839C70E-B2F6-4BBC-A4FE-96FE13161D89}"/>
              </a:ext>
            </a:extLst>
          </p:cNvPr>
          <p:cNvGrpSpPr/>
          <p:nvPr/>
        </p:nvGrpSpPr>
        <p:grpSpPr>
          <a:xfrm>
            <a:off x="3263570" y="1570343"/>
            <a:ext cx="1527755" cy="779633"/>
            <a:chOff x="2123727" y="1399613"/>
            <a:chExt cx="1733438" cy="898219"/>
          </a:xfrm>
        </p:grpSpPr>
        <p:sp>
          <p:nvSpPr>
            <p:cNvPr id="49" name="Line 4">
              <a:extLst>
                <a:ext uri="{FF2B5EF4-FFF2-40B4-BE49-F238E27FC236}">
                  <a16:creationId xmlns:a16="http://schemas.microsoft.com/office/drawing/2014/main" id="{123B5EFD-D051-4608-BFC1-E1F959902212}"/>
                </a:ext>
              </a:extLst>
            </p:cNvPr>
            <p:cNvSpPr>
              <a:spLocks noChangeShapeType="1"/>
            </p:cNvSpPr>
            <p:nvPr/>
          </p:nvSpPr>
          <p:spPr bwMode="auto">
            <a:xfrm flipV="1">
              <a:off x="2693969" y="1399613"/>
              <a:ext cx="1163196" cy="62733"/>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50" name="Line 2">
              <a:extLst>
                <a:ext uri="{FF2B5EF4-FFF2-40B4-BE49-F238E27FC236}">
                  <a16:creationId xmlns:a16="http://schemas.microsoft.com/office/drawing/2014/main" id="{1F866B9B-7581-4369-9985-7E76E2C7C3CC}"/>
                </a:ext>
              </a:extLst>
            </p:cNvPr>
            <p:cNvSpPr>
              <a:spLocks noChangeShapeType="1"/>
            </p:cNvSpPr>
            <p:nvPr/>
          </p:nvSpPr>
          <p:spPr bwMode="auto">
            <a:xfrm flipV="1">
              <a:off x="2123727" y="1465882"/>
              <a:ext cx="570242" cy="83195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54" name="Groupe 67">
            <a:extLst>
              <a:ext uri="{FF2B5EF4-FFF2-40B4-BE49-F238E27FC236}">
                <a16:creationId xmlns:a16="http://schemas.microsoft.com/office/drawing/2014/main" id="{544A413B-C971-4EE8-A05C-D36AD06444AE}"/>
              </a:ext>
            </a:extLst>
          </p:cNvPr>
          <p:cNvGrpSpPr/>
          <p:nvPr/>
        </p:nvGrpSpPr>
        <p:grpSpPr>
          <a:xfrm>
            <a:off x="4760561" y="1386573"/>
            <a:ext cx="4624405" cy="366713"/>
            <a:chOff x="3263900" y="1052736"/>
            <a:chExt cx="5194300" cy="488950"/>
          </a:xfrm>
        </p:grpSpPr>
        <p:sp>
          <p:nvSpPr>
            <p:cNvPr id="55" name="AutoShape 29">
              <a:extLst>
                <a:ext uri="{FF2B5EF4-FFF2-40B4-BE49-F238E27FC236}">
                  <a16:creationId xmlns:a16="http://schemas.microsoft.com/office/drawing/2014/main" id="{F4F328C0-F5FF-4A66-9362-4DF31324497A}"/>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Exercices C++</a:t>
              </a:r>
              <a:endParaRPr lang="fr-FR" b="1" dirty="0">
                <a:solidFill>
                  <a:schemeClr val="bg1"/>
                </a:solidFill>
              </a:endParaRPr>
            </a:p>
          </p:txBody>
        </p:sp>
        <p:sp>
          <p:nvSpPr>
            <p:cNvPr id="56" name="Oval 31">
              <a:extLst>
                <a:ext uri="{FF2B5EF4-FFF2-40B4-BE49-F238E27FC236}">
                  <a16:creationId xmlns:a16="http://schemas.microsoft.com/office/drawing/2014/main" id="{EA89294D-94E8-453D-9FBB-29FB038070AC}"/>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57" name="Groupe 75">
            <a:extLst>
              <a:ext uri="{FF2B5EF4-FFF2-40B4-BE49-F238E27FC236}">
                <a16:creationId xmlns:a16="http://schemas.microsoft.com/office/drawing/2014/main" id="{6BF84A1C-19B1-4D3A-AF88-826D9F4690FA}"/>
              </a:ext>
            </a:extLst>
          </p:cNvPr>
          <p:cNvGrpSpPr/>
          <p:nvPr/>
        </p:nvGrpSpPr>
        <p:grpSpPr>
          <a:xfrm>
            <a:off x="3474640" y="2105376"/>
            <a:ext cx="1316685" cy="368496"/>
            <a:chOff x="2123727" y="1399614"/>
            <a:chExt cx="1733438" cy="898218"/>
          </a:xfrm>
        </p:grpSpPr>
        <p:sp>
          <p:nvSpPr>
            <p:cNvPr id="58" name="Line 4">
              <a:extLst>
                <a:ext uri="{FF2B5EF4-FFF2-40B4-BE49-F238E27FC236}">
                  <a16:creationId xmlns:a16="http://schemas.microsoft.com/office/drawing/2014/main" id="{09FD5F47-FC60-4008-97ED-9CD1A50B4AED}"/>
                </a:ext>
              </a:extLst>
            </p:cNvPr>
            <p:cNvSpPr>
              <a:spLocks noChangeShapeType="1"/>
            </p:cNvSpPr>
            <p:nvPr/>
          </p:nvSpPr>
          <p:spPr bwMode="auto">
            <a:xfrm flipV="1">
              <a:off x="2693969" y="1399614"/>
              <a:ext cx="1163196" cy="55107"/>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59" name="Line 2">
              <a:extLst>
                <a:ext uri="{FF2B5EF4-FFF2-40B4-BE49-F238E27FC236}">
                  <a16:creationId xmlns:a16="http://schemas.microsoft.com/office/drawing/2014/main" id="{378629FA-C89D-4168-8AB5-E22861799209}"/>
                </a:ext>
              </a:extLst>
            </p:cNvPr>
            <p:cNvSpPr>
              <a:spLocks noChangeShapeType="1"/>
            </p:cNvSpPr>
            <p:nvPr/>
          </p:nvSpPr>
          <p:spPr bwMode="auto">
            <a:xfrm flipV="1">
              <a:off x="2123727" y="1465882"/>
              <a:ext cx="570242" cy="831950"/>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60" name="Groupe 67">
            <a:extLst>
              <a:ext uri="{FF2B5EF4-FFF2-40B4-BE49-F238E27FC236}">
                <a16:creationId xmlns:a16="http://schemas.microsoft.com/office/drawing/2014/main" id="{F69ADFF0-1E60-4623-AC4A-7101709FA3AE}"/>
              </a:ext>
            </a:extLst>
          </p:cNvPr>
          <p:cNvGrpSpPr/>
          <p:nvPr/>
        </p:nvGrpSpPr>
        <p:grpSpPr>
          <a:xfrm>
            <a:off x="5493743" y="2450168"/>
            <a:ext cx="4685039" cy="366713"/>
            <a:chOff x="4097330" y="1024045"/>
            <a:chExt cx="5262407" cy="488950"/>
          </a:xfrm>
        </p:grpSpPr>
        <p:sp>
          <p:nvSpPr>
            <p:cNvPr id="61" name="AutoShape 29">
              <a:extLst>
                <a:ext uri="{FF2B5EF4-FFF2-40B4-BE49-F238E27FC236}">
                  <a16:creationId xmlns:a16="http://schemas.microsoft.com/office/drawing/2014/main" id="{6934C59D-F530-45F0-A89D-9B13BD7E5D9F}"/>
                </a:ext>
              </a:extLst>
            </p:cNvPr>
            <p:cNvSpPr>
              <a:spLocks noChangeArrowheads="1"/>
            </p:cNvSpPr>
            <p:nvPr/>
          </p:nvSpPr>
          <p:spPr bwMode="gray">
            <a:xfrm>
              <a:off x="4254337" y="1024045"/>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Création des images particulières </a:t>
              </a:r>
              <a:endParaRPr lang="fr-FR" b="1" dirty="0">
                <a:solidFill>
                  <a:schemeClr val="bg1"/>
                </a:solidFill>
              </a:endParaRPr>
            </a:p>
          </p:txBody>
        </p:sp>
        <p:sp>
          <p:nvSpPr>
            <p:cNvPr id="62" name="Oval 31">
              <a:extLst>
                <a:ext uri="{FF2B5EF4-FFF2-40B4-BE49-F238E27FC236}">
                  <a16:creationId xmlns:a16="http://schemas.microsoft.com/office/drawing/2014/main" id="{CA59037F-3122-41A7-ABB5-29F35DA414EB}"/>
                </a:ext>
              </a:extLst>
            </p:cNvPr>
            <p:cNvSpPr>
              <a:spLocks noChangeArrowheads="1"/>
            </p:cNvSpPr>
            <p:nvPr/>
          </p:nvSpPr>
          <p:spPr bwMode="gray">
            <a:xfrm>
              <a:off x="4097330" y="119111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64" name="Groupe 67">
            <a:extLst>
              <a:ext uri="{FF2B5EF4-FFF2-40B4-BE49-F238E27FC236}">
                <a16:creationId xmlns:a16="http://schemas.microsoft.com/office/drawing/2014/main" id="{4F3EECA6-0397-4EA3-84B6-CA721C8E056A}"/>
              </a:ext>
            </a:extLst>
          </p:cNvPr>
          <p:cNvGrpSpPr/>
          <p:nvPr/>
        </p:nvGrpSpPr>
        <p:grpSpPr>
          <a:xfrm>
            <a:off x="4779442" y="3560220"/>
            <a:ext cx="5399339" cy="366713"/>
            <a:chOff x="3263900" y="1052736"/>
            <a:chExt cx="5194300" cy="488950"/>
          </a:xfrm>
        </p:grpSpPr>
        <p:sp>
          <p:nvSpPr>
            <p:cNvPr id="65" name="AutoShape 29">
              <a:extLst>
                <a:ext uri="{FF2B5EF4-FFF2-40B4-BE49-F238E27FC236}">
                  <a16:creationId xmlns:a16="http://schemas.microsoft.com/office/drawing/2014/main" id="{4E53ECFB-4147-4CB5-9345-2638994D00E2}"/>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Tester des filtre LUT sur des différentes images </a:t>
              </a:r>
              <a:endParaRPr lang="fr-FR" b="1" dirty="0">
                <a:solidFill>
                  <a:schemeClr val="bg1"/>
                </a:solidFill>
              </a:endParaRPr>
            </a:p>
          </p:txBody>
        </p:sp>
        <p:sp>
          <p:nvSpPr>
            <p:cNvPr id="66" name="Oval 31">
              <a:extLst>
                <a:ext uri="{FF2B5EF4-FFF2-40B4-BE49-F238E27FC236}">
                  <a16:creationId xmlns:a16="http://schemas.microsoft.com/office/drawing/2014/main" id="{ABAB615C-ED83-40FA-9BD3-8A42717242A6}"/>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67" name="Groupe 67">
            <a:extLst>
              <a:ext uri="{FF2B5EF4-FFF2-40B4-BE49-F238E27FC236}">
                <a16:creationId xmlns:a16="http://schemas.microsoft.com/office/drawing/2014/main" id="{7D749B55-D0AA-4231-88F0-BD63DD13E116}"/>
              </a:ext>
            </a:extLst>
          </p:cNvPr>
          <p:cNvGrpSpPr/>
          <p:nvPr/>
        </p:nvGrpSpPr>
        <p:grpSpPr>
          <a:xfrm>
            <a:off x="5512997" y="3011945"/>
            <a:ext cx="4624405" cy="366713"/>
            <a:chOff x="3263900" y="1052736"/>
            <a:chExt cx="5194300" cy="488950"/>
          </a:xfrm>
        </p:grpSpPr>
        <p:sp>
          <p:nvSpPr>
            <p:cNvPr id="68" name="AutoShape 29">
              <a:extLst>
                <a:ext uri="{FF2B5EF4-FFF2-40B4-BE49-F238E27FC236}">
                  <a16:creationId xmlns:a16="http://schemas.microsoft.com/office/drawing/2014/main" id="{D6189E1B-F019-4566-887D-3C7B425970AF}"/>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Implémentation des fonctions  </a:t>
              </a:r>
              <a:endParaRPr lang="fr-FR" b="1" dirty="0">
                <a:solidFill>
                  <a:schemeClr val="bg1"/>
                </a:solidFill>
              </a:endParaRPr>
            </a:p>
          </p:txBody>
        </p:sp>
        <p:sp>
          <p:nvSpPr>
            <p:cNvPr id="69" name="Oval 31">
              <a:extLst>
                <a:ext uri="{FF2B5EF4-FFF2-40B4-BE49-F238E27FC236}">
                  <a16:creationId xmlns:a16="http://schemas.microsoft.com/office/drawing/2014/main" id="{A5D33EAA-828A-4852-961B-F8DC915BF200}"/>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70" name="Groupe 67">
            <a:extLst>
              <a:ext uri="{FF2B5EF4-FFF2-40B4-BE49-F238E27FC236}">
                <a16:creationId xmlns:a16="http://schemas.microsoft.com/office/drawing/2014/main" id="{FF4C0100-89AD-4670-B2CF-1333391D7505}"/>
              </a:ext>
            </a:extLst>
          </p:cNvPr>
          <p:cNvGrpSpPr/>
          <p:nvPr/>
        </p:nvGrpSpPr>
        <p:grpSpPr>
          <a:xfrm>
            <a:off x="4751753" y="1922019"/>
            <a:ext cx="4624405" cy="366713"/>
            <a:chOff x="3263900" y="1052736"/>
            <a:chExt cx="5194300" cy="488950"/>
          </a:xfrm>
        </p:grpSpPr>
        <p:sp>
          <p:nvSpPr>
            <p:cNvPr id="71" name="AutoShape 29">
              <a:extLst>
                <a:ext uri="{FF2B5EF4-FFF2-40B4-BE49-F238E27FC236}">
                  <a16:creationId xmlns:a16="http://schemas.microsoft.com/office/drawing/2014/main" id="{9C8DE3DA-9D11-4EDE-84CB-94BC0B888BD6}"/>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v1.0</a:t>
              </a:r>
              <a:endParaRPr lang="fr-FR" b="1" dirty="0">
                <a:solidFill>
                  <a:schemeClr val="bg1"/>
                </a:solidFill>
              </a:endParaRPr>
            </a:p>
          </p:txBody>
        </p:sp>
        <p:sp>
          <p:nvSpPr>
            <p:cNvPr id="72" name="Oval 31">
              <a:extLst>
                <a:ext uri="{FF2B5EF4-FFF2-40B4-BE49-F238E27FC236}">
                  <a16:creationId xmlns:a16="http://schemas.microsoft.com/office/drawing/2014/main" id="{4F354793-4B28-4012-BCCF-C2F68D51F5D2}"/>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75" name="Groupe 67">
            <a:extLst>
              <a:ext uri="{FF2B5EF4-FFF2-40B4-BE49-F238E27FC236}">
                <a16:creationId xmlns:a16="http://schemas.microsoft.com/office/drawing/2014/main" id="{8B0460E0-9AB7-41DB-93EE-3F014DDEB53C}"/>
              </a:ext>
            </a:extLst>
          </p:cNvPr>
          <p:cNvGrpSpPr/>
          <p:nvPr/>
        </p:nvGrpSpPr>
        <p:grpSpPr>
          <a:xfrm>
            <a:off x="4751753" y="4124251"/>
            <a:ext cx="4624405" cy="366713"/>
            <a:chOff x="3263900" y="1052736"/>
            <a:chExt cx="5194300" cy="488950"/>
          </a:xfrm>
        </p:grpSpPr>
        <p:sp>
          <p:nvSpPr>
            <p:cNvPr id="76" name="AutoShape 29">
              <a:extLst>
                <a:ext uri="{FF2B5EF4-FFF2-40B4-BE49-F238E27FC236}">
                  <a16:creationId xmlns:a16="http://schemas.microsoft.com/office/drawing/2014/main" id="{A168CCB2-203C-45F9-BFFC-740C89D5D7E1}"/>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v1.1</a:t>
              </a:r>
              <a:endParaRPr lang="fr-FR" b="1" dirty="0">
                <a:solidFill>
                  <a:schemeClr val="bg1"/>
                </a:solidFill>
              </a:endParaRPr>
            </a:p>
          </p:txBody>
        </p:sp>
        <p:sp>
          <p:nvSpPr>
            <p:cNvPr id="77" name="Oval 31">
              <a:extLst>
                <a:ext uri="{FF2B5EF4-FFF2-40B4-BE49-F238E27FC236}">
                  <a16:creationId xmlns:a16="http://schemas.microsoft.com/office/drawing/2014/main" id="{631F67D9-313D-4541-8BDC-F2E399AB85BB}"/>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78" name="Groupe 67">
            <a:extLst>
              <a:ext uri="{FF2B5EF4-FFF2-40B4-BE49-F238E27FC236}">
                <a16:creationId xmlns:a16="http://schemas.microsoft.com/office/drawing/2014/main" id="{65C0735A-0458-4D15-AB00-B40936CF1ACF}"/>
              </a:ext>
            </a:extLst>
          </p:cNvPr>
          <p:cNvGrpSpPr/>
          <p:nvPr/>
        </p:nvGrpSpPr>
        <p:grpSpPr>
          <a:xfrm>
            <a:off x="4741112" y="4646995"/>
            <a:ext cx="4624405" cy="366713"/>
            <a:chOff x="3263900" y="1052736"/>
            <a:chExt cx="5194300" cy="488950"/>
          </a:xfrm>
        </p:grpSpPr>
        <p:sp>
          <p:nvSpPr>
            <p:cNvPr id="79" name="AutoShape 29">
              <a:extLst>
                <a:ext uri="{FF2B5EF4-FFF2-40B4-BE49-F238E27FC236}">
                  <a16:creationId xmlns:a16="http://schemas.microsoft.com/office/drawing/2014/main" id="{9B77EEBD-55A9-48B1-91AC-14811161D0DC}"/>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v2.0</a:t>
              </a:r>
              <a:endParaRPr lang="fr-FR" b="1" dirty="0">
                <a:solidFill>
                  <a:schemeClr val="bg1"/>
                </a:solidFill>
              </a:endParaRPr>
            </a:p>
          </p:txBody>
        </p:sp>
        <p:sp>
          <p:nvSpPr>
            <p:cNvPr id="80" name="Oval 31">
              <a:extLst>
                <a:ext uri="{FF2B5EF4-FFF2-40B4-BE49-F238E27FC236}">
                  <a16:creationId xmlns:a16="http://schemas.microsoft.com/office/drawing/2014/main" id="{A03B4F85-3EA0-4176-A9B3-97229B943503}"/>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81" name="Groupe 67">
            <a:extLst>
              <a:ext uri="{FF2B5EF4-FFF2-40B4-BE49-F238E27FC236}">
                <a16:creationId xmlns:a16="http://schemas.microsoft.com/office/drawing/2014/main" id="{760A77D2-C04C-401E-86AB-A3E5945A5D9E}"/>
              </a:ext>
            </a:extLst>
          </p:cNvPr>
          <p:cNvGrpSpPr/>
          <p:nvPr/>
        </p:nvGrpSpPr>
        <p:grpSpPr>
          <a:xfrm>
            <a:off x="5512997" y="5206175"/>
            <a:ext cx="5071876" cy="366713"/>
            <a:chOff x="3263900" y="1052736"/>
            <a:chExt cx="5696916" cy="488950"/>
          </a:xfrm>
        </p:grpSpPr>
        <p:sp>
          <p:nvSpPr>
            <p:cNvPr id="82" name="AutoShape 29">
              <a:extLst>
                <a:ext uri="{FF2B5EF4-FFF2-40B4-BE49-F238E27FC236}">
                  <a16:creationId xmlns:a16="http://schemas.microsoft.com/office/drawing/2014/main" id="{7B0EE4ED-E270-4ED4-826D-8929D4B15386}"/>
                </a:ext>
              </a:extLst>
            </p:cNvPr>
            <p:cNvSpPr>
              <a:spLocks noChangeArrowheads="1"/>
            </p:cNvSpPr>
            <p:nvPr/>
          </p:nvSpPr>
          <p:spPr bwMode="gray">
            <a:xfrm>
              <a:off x="3352800" y="1052736"/>
              <a:ext cx="5608016"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Implémentation des traitements d’images </a:t>
              </a:r>
              <a:endParaRPr lang="fr-FR" b="1" dirty="0">
                <a:solidFill>
                  <a:schemeClr val="bg1"/>
                </a:solidFill>
              </a:endParaRPr>
            </a:p>
          </p:txBody>
        </p:sp>
        <p:sp>
          <p:nvSpPr>
            <p:cNvPr id="83" name="Oval 31">
              <a:extLst>
                <a:ext uri="{FF2B5EF4-FFF2-40B4-BE49-F238E27FC236}">
                  <a16:creationId xmlns:a16="http://schemas.microsoft.com/office/drawing/2014/main" id="{8CED23E5-4D40-4474-B6DA-0DE1A37D71B7}"/>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84" name="Groupe 67">
            <a:extLst>
              <a:ext uri="{FF2B5EF4-FFF2-40B4-BE49-F238E27FC236}">
                <a16:creationId xmlns:a16="http://schemas.microsoft.com/office/drawing/2014/main" id="{DEB8C4F2-5D7C-4B33-B211-ACF42A0A80FB}"/>
              </a:ext>
            </a:extLst>
          </p:cNvPr>
          <p:cNvGrpSpPr/>
          <p:nvPr/>
        </p:nvGrpSpPr>
        <p:grpSpPr>
          <a:xfrm>
            <a:off x="4766990" y="5717432"/>
            <a:ext cx="4624405" cy="366713"/>
            <a:chOff x="3263900" y="1052736"/>
            <a:chExt cx="5194300" cy="488950"/>
          </a:xfrm>
        </p:grpSpPr>
        <p:sp>
          <p:nvSpPr>
            <p:cNvPr id="85" name="AutoShape 29">
              <a:extLst>
                <a:ext uri="{FF2B5EF4-FFF2-40B4-BE49-F238E27FC236}">
                  <a16:creationId xmlns:a16="http://schemas.microsoft.com/office/drawing/2014/main" id="{FC209CB5-D6F0-4B31-A1A1-C309CF48AD1C}"/>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Conclusion et perspectives </a:t>
              </a:r>
              <a:endParaRPr lang="fr-FR" b="1" dirty="0">
                <a:solidFill>
                  <a:schemeClr val="bg1"/>
                </a:solidFill>
              </a:endParaRPr>
            </a:p>
          </p:txBody>
        </p:sp>
        <p:sp>
          <p:nvSpPr>
            <p:cNvPr id="86" name="Oval 31">
              <a:extLst>
                <a:ext uri="{FF2B5EF4-FFF2-40B4-BE49-F238E27FC236}">
                  <a16:creationId xmlns:a16="http://schemas.microsoft.com/office/drawing/2014/main" id="{06CF6B01-F9AA-46BE-9DD8-60FC5926716F}"/>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grpSp>
        <p:nvGrpSpPr>
          <p:cNvPr id="87" name="Groupe 75">
            <a:extLst>
              <a:ext uri="{FF2B5EF4-FFF2-40B4-BE49-F238E27FC236}">
                <a16:creationId xmlns:a16="http://schemas.microsoft.com/office/drawing/2014/main" id="{BB952B7E-9184-4D03-962A-D7E4A96F2723}"/>
              </a:ext>
            </a:extLst>
          </p:cNvPr>
          <p:cNvGrpSpPr/>
          <p:nvPr/>
        </p:nvGrpSpPr>
        <p:grpSpPr>
          <a:xfrm>
            <a:off x="3672029" y="2658589"/>
            <a:ext cx="1816663" cy="12673"/>
            <a:chOff x="2274348" y="1423865"/>
            <a:chExt cx="2563895" cy="10043"/>
          </a:xfrm>
        </p:grpSpPr>
        <p:sp>
          <p:nvSpPr>
            <p:cNvPr id="88" name="Line 4">
              <a:extLst>
                <a:ext uri="{FF2B5EF4-FFF2-40B4-BE49-F238E27FC236}">
                  <a16:creationId xmlns:a16="http://schemas.microsoft.com/office/drawing/2014/main" id="{704FC839-4CE6-4FC2-B9DD-E2173CFE5634}"/>
                </a:ext>
              </a:extLst>
            </p:cNvPr>
            <p:cNvSpPr>
              <a:spLocks noChangeShapeType="1"/>
            </p:cNvSpPr>
            <p:nvPr/>
          </p:nvSpPr>
          <p:spPr bwMode="auto">
            <a:xfrm flipV="1">
              <a:off x="2678092" y="1423865"/>
              <a:ext cx="2160151" cy="4172"/>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89" name="Line 2">
              <a:extLst>
                <a:ext uri="{FF2B5EF4-FFF2-40B4-BE49-F238E27FC236}">
                  <a16:creationId xmlns:a16="http://schemas.microsoft.com/office/drawing/2014/main" id="{13D4CB48-0796-4288-B8D4-1AD4425E16EE}"/>
                </a:ext>
              </a:extLst>
            </p:cNvPr>
            <p:cNvSpPr>
              <a:spLocks noChangeShapeType="1"/>
            </p:cNvSpPr>
            <p:nvPr/>
          </p:nvSpPr>
          <p:spPr bwMode="auto">
            <a:xfrm flipV="1">
              <a:off x="2274348" y="1433695"/>
              <a:ext cx="378423" cy="213"/>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0" name="Groupe 75">
            <a:extLst>
              <a:ext uri="{FF2B5EF4-FFF2-40B4-BE49-F238E27FC236}">
                <a16:creationId xmlns:a16="http://schemas.microsoft.com/office/drawing/2014/main" id="{93A35379-6627-4AF8-9EE7-DE92DEA485F1}"/>
              </a:ext>
            </a:extLst>
          </p:cNvPr>
          <p:cNvGrpSpPr/>
          <p:nvPr/>
        </p:nvGrpSpPr>
        <p:grpSpPr>
          <a:xfrm flipV="1">
            <a:off x="3958105" y="3170991"/>
            <a:ext cx="1554893" cy="22124"/>
            <a:chOff x="2286521" y="1399614"/>
            <a:chExt cx="1570644" cy="60690"/>
          </a:xfrm>
        </p:grpSpPr>
        <p:sp>
          <p:nvSpPr>
            <p:cNvPr id="91" name="Line 4">
              <a:extLst>
                <a:ext uri="{FF2B5EF4-FFF2-40B4-BE49-F238E27FC236}">
                  <a16:creationId xmlns:a16="http://schemas.microsoft.com/office/drawing/2014/main" id="{C10FBA8F-1190-4000-92AC-C9F6BFE1F4A0}"/>
                </a:ext>
              </a:extLst>
            </p:cNvPr>
            <p:cNvSpPr>
              <a:spLocks noChangeShapeType="1"/>
            </p:cNvSpPr>
            <p:nvPr/>
          </p:nvSpPr>
          <p:spPr bwMode="auto">
            <a:xfrm flipV="1">
              <a:off x="2771994" y="1399614"/>
              <a:ext cx="1085171" cy="33783"/>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92" name="Line 2">
              <a:extLst>
                <a:ext uri="{FF2B5EF4-FFF2-40B4-BE49-F238E27FC236}">
                  <a16:creationId xmlns:a16="http://schemas.microsoft.com/office/drawing/2014/main" id="{9EB5C16B-1409-4985-B85A-4B30E490D91B}"/>
                </a:ext>
              </a:extLst>
            </p:cNvPr>
            <p:cNvSpPr>
              <a:spLocks noChangeShapeType="1"/>
            </p:cNvSpPr>
            <p:nvPr/>
          </p:nvSpPr>
          <p:spPr bwMode="auto">
            <a:xfrm flipV="1">
              <a:off x="2286521" y="1438375"/>
              <a:ext cx="485472" cy="21929"/>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3" name="Groupe 75">
            <a:extLst>
              <a:ext uri="{FF2B5EF4-FFF2-40B4-BE49-F238E27FC236}">
                <a16:creationId xmlns:a16="http://schemas.microsoft.com/office/drawing/2014/main" id="{4A598CD0-2735-4419-A773-844110AFD073}"/>
              </a:ext>
            </a:extLst>
          </p:cNvPr>
          <p:cNvGrpSpPr/>
          <p:nvPr/>
        </p:nvGrpSpPr>
        <p:grpSpPr>
          <a:xfrm flipV="1">
            <a:off x="3977416" y="3495351"/>
            <a:ext cx="813909" cy="271699"/>
            <a:chOff x="2172138" y="1399614"/>
            <a:chExt cx="1685027" cy="488928"/>
          </a:xfrm>
        </p:grpSpPr>
        <p:sp>
          <p:nvSpPr>
            <p:cNvPr id="94" name="Line 4">
              <a:extLst>
                <a:ext uri="{FF2B5EF4-FFF2-40B4-BE49-F238E27FC236}">
                  <a16:creationId xmlns:a16="http://schemas.microsoft.com/office/drawing/2014/main" id="{BE29D37B-8E1F-4CD5-8ABD-400336353B1F}"/>
                </a:ext>
              </a:extLst>
            </p:cNvPr>
            <p:cNvSpPr>
              <a:spLocks noChangeShapeType="1"/>
            </p:cNvSpPr>
            <p:nvPr/>
          </p:nvSpPr>
          <p:spPr bwMode="auto">
            <a:xfrm flipV="1">
              <a:off x="2693969" y="1399614"/>
              <a:ext cx="1163196" cy="38454"/>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95" name="Line 2">
              <a:extLst>
                <a:ext uri="{FF2B5EF4-FFF2-40B4-BE49-F238E27FC236}">
                  <a16:creationId xmlns:a16="http://schemas.microsoft.com/office/drawing/2014/main" id="{BA56047C-806C-4301-8374-8C6EFEE3E246}"/>
                </a:ext>
              </a:extLst>
            </p:cNvPr>
            <p:cNvSpPr>
              <a:spLocks noChangeShapeType="1"/>
            </p:cNvSpPr>
            <p:nvPr/>
          </p:nvSpPr>
          <p:spPr bwMode="auto">
            <a:xfrm flipV="1">
              <a:off x="2172138" y="1438067"/>
              <a:ext cx="519909" cy="450475"/>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6" name="Groupe 75">
            <a:extLst>
              <a:ext uri="{FF2B5EF4-FFF2-40B4-BE49-F238E27FC236}">
                <a16:creationId xmlns:a16="http://schemas.microsoft.com/office/drawing/2014/main" id="{52012F25-695B-492B-A517-F059C0D558ED}"/>
              </a:ext>
            </a:extLst>
          </p:cNvPr>
          <p:cNvGrpSpPr/>
          <p:nvPr/>
        </p:nvGrpSpPr>
        <p:grpSpPr>
          <a:xfrm flipV="1">
            <a:off x="3860006" y="3899513"/>
            <a:ext cx="881106" cy="418076"/>
            <a:chOff x="2096588" y="1399614"/>
            <a:chExt cx="1760577" cy="578442"/>
          </a:xfrm>
        </p:grpSpPr>
        <p:sp>
          <p:nvSpPr>
            <p:cNvPr id="97" name="Line 4">
              <a:extLst>
                <a:ext uri="{FF2B5EF4-FFF2-40B4-BE49-F238E27FC236}">
                  <a16:creationId xmlns:a16="http://schemas.microsoft.com/office/drawing/2014/main" id="{39B1303B-90A5-4CC5-9B8F-A65F6A0383BC}"/>
                </a:ext>
              </a:extLst>
            </p:cNvPr>
            <p:cNvSpPr>
              <a:spLocks noChangeShapeType="1"/>
            </p:cNvSpPr>
            <p:nvPr/>
          </p:nvSpPr>
          <p:spPr bwMode="auto">
            <a:xfrm flipV="1">
              <a:off x="2693969" y="1399614"/>
              <a:ext cx="1163196" cy="38454"/>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98" name="Line 2">
              <a:extLst>
                <a:ext uri="{FF2B5EF4-FFF2-40B4-BE49-F238E27FC236}">
                  <a16:creationId xmlns:a16="http://schemas.microsoft.com/office/drawing/2014/main" id="{0350A539-5554-4EDE-A3E3-9052CA295A3D}"/>
                </a:ext>
              </a:extLst>
            </p:cNvPr>
            <p:cNvSpPr>
              <a:spLocks noChangeShapeType="1"/>
            </p:cNvSpPr>
            <p:nvPr/>
          </p:nvSpPr>
          <p:spPr bwMode="auto">
            <a:xfrm flipV="1">
              <a:off x="2096588" y="1438068"/>
              <a:ext cx="595459" cy="539988"/>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99" name="Groupe 75">
            <a:extLst>
              <a:ext uri="{FF2B5EF4-FFF2-40B4-BE49-F238E27FC236}">
                <a16:creationId xmlns:a16="http://schemas.microsoft.com/office/drawing/2014/main" id="{02D7E8FE-1CBC-4002-B5F9-982C6E5D5388}"/>
              </a:ext>
            </a:extLst>
          </p:cNvPr>
          <p:cNvGrpSpPr/>
          <p:nvPr/>
        </p:nvGrpSpPr>
        <p:grpSpPr>
          <a:xfrm flipV="1">
            <a:off x="3658787" y="4262215"/>
            <a:ext cx="1071684" cy="579879"/>
            <a:chOff x="2036473" y="1399614"/>
            <a:chExt cx="1820692" cy="751376"/>
          </a:xfrm>
        </p:grpSpPr>
        <p:sp>
          <p:nvSpPr>
            <p:cNvPr id="100" name="Line 4">
              <a:extLst>
                <a:ext uri="{FF2B5EF4-FFF2-40B4-BE49-F238E27FC236}">
                  <a16:creationId xmlns:a16="http://schemas.microsoft.com/office/drawing/2014/main" id="{D370D08E-BA83-44A8-ABD4-B207174A0341}"/>
                </a:ext>
              </a:extLst>
            </p:cNvPr>
            <p:cNvSpPr>
              <a:spLocks noChangeShapeType="1"/>
            </p:cNvSpPr>
            <p:nvPr/>
          </p:nvSpPr>
          <p:spPr bwMode="auto">
            <a:xfrm flipV="1">
              <a:off x="2693969" y="1399614"/>
              <a:ext cx="1163196" cy="38454"/>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101" name="Line 2">
              <a:extLst>
                <a:ext uri="{FF2B5EF4-FFF2-40B4-BE49-F238E27FC236}">
                  <a16:creationId xmlns:a16="http://schemas.microsoft.com/office/drawing/2014/main" id="{53B0E0C8-65F0-4297-A784-BE9221E88DA0}"/>
                </a:ext>
              </a:extLst>
            </p:cNvPr>
            <p:cNvSpPr>
              <a:spLocks noChangeShapeType="1"/>
            </p:cNvSpPr>
            <p:nvPr/>
          </p:nvSpPr>
          <p:spPr bwMode="auto">
            <a:xfrm flipV="1">
              <a:off x="2036473" y="1438068"/>
              <a:ext cx="655578" cy="712922"/>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102" name="Groupe 75">
            <a:extLst>
              <a:ext uri="{FF2B5EF4-FFF2-40B4-BE49-F238E27FC236}">
                <a16:creationId xmlns:a16="http://schemas.microsoft.com/office/drawing/2014/main" id="{BF79091C-E20A-49AE-B0BF-772E0E7B0E96}"/>
              </a:ext>
            </a:extLst>
          </p:cNvPr>
          <p:cNvGrpSpPr/>
          <p:nvPr/>
        </p:nvGrpSpPr>
        <p:grpSpPr>
          <a:xfrm flipV="1">
            <a:off x="3380509" y="4483027"/>
            <a:ext cx="2132489" cy="916522"/>
            <a:chOff x="2102653" y="1399613"/>
            <a:chExt cx="1754512" cy="835894"/>
          </a:xfrm>
        </p:grpSpPr>
        <p:sp>
          <p:nvSpPr>
            <p:cNvPr id="103" name="Line 4">
              <a:extLst>
                <a:ext uri="{FF2B5EF4-FFF2-40B4-BE49-F238E27FC236}">
                  <a16:creationId xmlns:a16="http://schemas.microsoft.com/office/drawing/2014/main" id="{CBED1DBF-D85F-46FE-82FB-CC73A534B7C6}"/>
                </a:ext>
              </a:extLst>
            </p:cNvPr>
            <p:cNvSpPr>
              <a:spLocks noChangeShapeType="1"/>
            </p:cNvSpPr>
            <p:nvPr/>
          </p:nvSpPr>
          <p:spPr bwMode="auto">
            <a:xfrm flipV="1">
              <a:off x="2497161" y="1399613"/>
              <a:ext cx="1360004" cy="166876"/>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104" name="Line 2">
              <a:extLst>
                <a:ext uri="{FF2B5EF4-FFF2-40B4-BE49-F238E27FC236}">
                  <a16:creationId xmlns:a16="http://schemas.microsoft.com/office/drawing/2014/main" id="{39482E3E-518B-4883-A63E-6389FA14727C}"/>
                </a:ext>
              </a:extLst>
            </p:cNvPr>
            <p:cNvSpPr>
              <a:spLocks noChangeShapeType="1"/>
            </p:cNvSpPr>
            <p:nvPr/>
          </p:nvSpPr>
          <p:spPr bwMode="auto">
            <a:xfrm flipV="1">
              <a:off x="2102653" y="1577024"/>
              <a:ext cx="394508" cy="658483"/>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grpSp>
        <p:nvGrpSpPr>
          <p:cNvPr id="105" name="Groupe 75">
            <a:extLst>
              <a:ext uri="{FF2B5EF4-FFF2-40B4-BE49-F238E27FC236}">
                <a16:creationId xmlns:a16="http://schemas.microsoft.com/office/drawing/2014/main" id="{B57BA471-9CAE-4E3D-AB62-A81ACAAC7D6E}"/>
              </a:ext>
            </a:extLst>
          </p:cNvPr>
          <p:cNvGrpSpPr/>
          <p:nvPr/>
        </p:nvGrpSpPr>
        <p:grpSpPr>
          <a:xfrm flipV="1">
            <a:off x="3045147" y="4606608"/>
            <a:ext cx="1721842" cy="1281201"/>
            <a:chOff x="2225828" y="1399613"/>
            <a:chExt cx="1631337" cy="962593"/>
          </a:xfrm>
        </p:grpSpPr>
        <p:sp>
          <p:nvSpPr>
            <p:cNvPr id="106" name="Line 4">
              <a:extLst>
                <a:ext uri="{FF2B5EF4-FFF2-40B4-BE49-F238E27FC236}">
                  <a16:creationId xmlns:a16="http://schemas.microsoft.com/office/drawing/2014/main" id="{DB3D6637-876B-4132-B7C7-0FB78E4CC701}"/>
                </a:ext>
              </a:extLst>
            </p:cNvPr>
            <p:cNvSpPr>
              <a:spLocks noChangeShapeType="1"/>
            </p:cNvSpPr>
            <p:nvPr/>
          </p:nvSpPr>
          <p:spPr bwMode="auto">
            <a:xfrm flipV="1">
              <a:off x="2779987" y="1399613"/>
              <a:ext cx="1077178" cy="277054"/>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sp>
          <p:nvSpPr>
            <p:cNvPr id="107" name="Line 2">
              <a:extLst>
                <a:ext uri="{FF2B5EF4-FFF2-40B4-BE49-F238E27FC236}">
                  <a16:creationId xmlns:a16="http://schemas.microsoft.com/office/drawing/2014/main" id="{FA026459-9E3F-4202-A1A3-BF03653BDCD1}"/>
                </a:ext>
              </a:extLst>
            </p:cNvPr>
            <p:cNvSpPr>
              <a:spLocks noChangeShapeType="1"/>
            </p:cNvSpPr>
            <p:nvPr/>
          </p:nvSpPr>
          <p:spPr bwMode="auto">
            <a:xfrm flipV="1">
              <a:off x="2225828" y="1680444"/>
              <a:ext cx="554159" cy="681762"/>
            </a:xfrm>
            <a:prstGeom prst="line">
              <a:avLst/>
            </a:prstGeom>
            <a:ln>
              <a:solidFill>
                <a:srgbClr val="2E5369"/>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endParaRPr lang="fr-FR" dirty="0"/>
            </a:p>
          </p:txBody>
        </p:sp>
      </p:grpSp>
      <p:sp>
        <p:nvSpPr>
          <p:cNvPr id="108" name="Flèche : pentagone 107">
            <a:extLst>
              <a:ext uri="{FF2B5EF4-FFF2-40B4-BE49-F238E27FC236}">
                <a16:creationId xmlns:a16="http://schemas.microsoft.com/office/drawing/2014/main" id="{7E024EFA-58C1-4328-BFB5-D8C270C29C2A}"/>
              </a:ext>
            </a:extLst>
          </p:cNvPr>
          <p:cNvSpPr/>
          <p:nvPr/>
        </p:nvSpPr>
        <p:spPr>
          <a:xfrm>
            <a:off x="575" y="3178987"/>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108">
            <a:extLst>
              <a:ext uri="{FF2B5EF4-FFF2-40B4-BE49-F238E27FC236}">
                <a16:creationId xmlns:a16="http://schemas.microsoft.com/office/drawing/2014/main" id="{644AEC8A-C4A8-4DC3-915C-0B427343EEAF}"/>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0" name="Groupe 67">
            <a:extLst>
              <a:ext uri="{FF2B5EF4-FFF2-40B4-BE49-F238E27FC236}">
                <a16:creationId xmlns:a16="http://schemas.microsoft.com/office/drawing/2014/main" id="{56A41F5D-1524-4692-9C15-E1D867833DD7}"/>
              </a:ext>
            </a:extLst>
          </p:cNvPr>
          <p:cNvGrpSpPr/>
          <p:nvPr/>
        </p:nvGrpSpPr>
        <p:grpSpPr>
          <a:xfrm>
            <a:off x="4766990" y="841004"/>
            <a:ext cx="4624405" cy="366713"/>
            <a:chOff x="3263900" y="1052736"/>
            <a:chExt cx="5194300" cy="488950"/>
          </a:xfrm>
        </p:grpSpPr>
        <p:sp>
          <p:nvSpPr>
            <p:cNvPr id="111" name="AutoShape 29">
              <a:extLst>
                <a:ext uri="{FF2B5EF4-FFF2-40B4-BE49-F238E27FC236}">
                  <a16:creationId xmlns:a16="http://schemas.microsoft.com/office/drawing/2014/main" id="{D839230F-6BB2-4337-803D-2A39AB8C4FF5}"/>
                </a:ext>
              </a:extLst>
            </p:cNvPr>
            <p:cNvSpPr>
              <a:spLocks noChangeArrowheads="1"/>
            </p:cNvSpPr>
            <p:nvPr/>
          </p:nvSpPr>
          <p:spPr bwMode="gray">
            <a:xfrm>
              <a:off x="3352800" y="1052736"/>
              <a:ext cx="5105400" cy="488950"/>
            </a:xfrm>
            <a:prstGeom prst="roundRect">
              <a:avLst>
                <a:gd name="adj" fmla="val 50000"/>
              </a:avLst>
            </a:prstGeom>
            <a:solidFill>
              <a:schemeClr val="bg1"/>
            </a:solidFill>
            <a:ln w="19050">
              <a:solidFill>
                <a:srgbClr val="2E5369"/>
              </a:solidFill>
              <a:round/>
              <a:headEnd/>
              <a:tailEnd/>
            </a:ln>
            <a:effectLst>
              <a:outerShdw dist="53882" dir="2700000" algn="ctr" rotWithShape="0">
                <a:srgbClr val="292929">
                  <a:alpha val="50000"/>
                </a:srgbClr>
              </a:outerShdw>
            </a:effectLst>
          </p:spPr>
          <p:txBody>
            <a:bodyPr wrap="none" anchor="ctr"/>
            <a:lstStyle/>
            <a:p>
              <a:r>
                <a:rPr lang="fr-FR" b="1" dirty="0">
                  <a:solidFill>
                    <a:schemeClr val="bg1"/>
                  </a:solidFill>
                </a:rPr>
                <a:t>  </a:t>
              </a:r>
              <a:r>
                <a:rPr lang="fr-FR" b="1" dirty="0">
                  <a:solidFill>
                    <a:schemeClr val="tx1">
                      <a:lumMod val="95000"/>
                      <a:lumOff val="5000"/>
                    </a:schemeClr>
                  </a:solidFill>
                </a:rPr>
                <a:t>Présentation de Projet et objectifs </a:t>
              </a:r>
              <a:endParaRPr lang="fr-FR" b="1" dirty="0">
                <a:solidFill>
                  <a:schemeClr val="bg1"/>
                </a:solidFill>
              </a:endParaRPr>
            </a:p>
          </p:txBody>
        </p:sp>
        <p:sp>
          <p:nvSpPr>
            <p:cNvPr id="112" name="Oval 31">
              <a:extLst>
                <a:ext uri="{FF2B5EF4-FFF2-40B4-BE49-F238E27FC236}">
                  <a16:creationId xmlns:a16="http://schemas.microsoft.com/office/drawing/2014/main" id="{196C26B6-4E6E-4EDA-B329-EEDC7910CADA}"/>
                </a:ext>
              </a:extLst>
            </p:cNvPr>
            <p:cNvSpPr>
              <a:spLocks noChangeArrowheads="1"/>
            </p:cNvSpPr>
            <p:nvPr/>
          </p:nvSpPr>
          <p:spPr bwMode="gray">
            <a:xfrm>
              <a:off x="3263900" y="1190848"/>
              <a:ext cx="228600" cy="228600"/>
            </a:xfrm>
            <a:prstGeom prst="ellipse">
              <a:avLst/>
            </a:prstGeom>
            <a:solidFill>
              <a:srgbClr val="DAEAEE"/>
            </a:solidFill>
            <a:ln w="19050">
              <a:solidFill>
                <a:srgbClr val="2E5369"/>
              </a:solidFill>
              <a:round/>
              <a:headEnd/>
              <a:tailEnd/>
            </a:ln>
            <a:effectLst>
              <a:outerShdw dist="63500" dir="2212194" algn="ctr" rotWithShape="0">
                <a:schemeClr val="bg2">
                  <a:alpha val="50000"/>
                </a:schemeClr>
              </a:outerShdw>
            </a:effectLst>
          </p:spPr>
          <p:txBody>
            <a:bodyPr wrap="none" anchor="ctr"/>
            <a:lstStyle/>
            <a:p>
              <a:endParaRPr lang="fr-FR" dirty="0"/>
            </a:p>
          </p:txBody>
        </p:sp>
      </p:grpSp>
    </p:spTree>
    <p:extLst>
      <p:ext uri="{BB962C8B-B14F-4D97-AF65-F5344CB8AC3E}">
        <p14:creationId xmlns:p14="http://schemas.microsoft.com/office/powerpoint/2010/main" val="32944256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anim calcmode="lin" valueType="num">
                                      <p:cBhvr>
                                        <p:cTn id="19" dur="1000" fill="hold"/>
                                        <p:tgtEl>
                                          <p:spTgt spid="30"/>
                                        </p:tgtEl>
                                        <p:attrNameLst>
                                          <p:attrName>ppt_x</p:attrName>
                                        </p:attrNameLst>
                                      </p:cBhvr>
                                      <p:tavLst>
                                        <p:tav tm="0">
                                          <p:val>
                                            <p:strVal val="#ppt_x"/>
                                          </p:val>
                                        </p:tav>
                                        <p:tav tm="100000">
                                          <p:val>
                                            <p:strVal val="#ppt_x"/>
                                          </p:val>
                                        </p:tav>
                                      </p:tavLst>
                                    </p:anim>
                                    <p:anim calcmode="lin" valueType="num">
                                      <p:cBhvr>
                                        <p:cTn id="20" dur="1000" fill="hold"/>
                                        <p:tgtEl>
                                          <p:spTgt spid="3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1000"/>
                                        <p:tgtEl>
                                          <p:spTgt spid="54"/>
                                        </p:tgtEl>
                                      </p:cBhvr>
                                    </p:animEffect>
                                    <p:anim calcmode="lin" valueType="num">
                                      <p:cBhvr>
                                        <p:cTn id="30" dur="1000" fill="hold"/>
                                        <p:tgtEl>
                                          <p:spTgt spid="54"/>
                                        </p:tgtEl>
                                        <p:attrNameLst>
                                          <p:attrName>ppt_x</p:attrName>
                                        </p:attrNameLst>
                                      </p:cBhvr>
                                      <p:tavLst>
                                        <p:tav tm="0">
                                          <p:val>
                                            <p:strVal val="#ppt_x"/>
                                          </p:val>
                                        </p:tav>
                                        <p:tav tm="100000">
                                          <p:val>
                                            <p:strVal val="#ppt_x"/>
                                          </p:val>
                                        </p:tav>
                                      </p:tavLst>
                                    </p:anim>
                                    <p:anim calcmode="lin" valueType="num">
                                      <p:cBhvr>
                                        <p:cTn id="31" dur="1000" fill="hold"/>
                                        <p:tgtEl>
                                          <p:spTgt spid="54"/>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1000"/>
                                        <p:tgtEl>
                                          <p:spTgt spid="57"/>
                                        </p:tgtEl>
                                      </p:cBhvr>
                                    </p:animEffect>
                                    <p:anim calcmode="lin" valueType="num">
                                      <p:cBhvr>
                                        <p:cTn id="36" dur="1000" fill="hold"/>
                                        <p:tgtEl>
                                          <p:spTgt spid="57"/>
                                        </p:tgtEl>
                                        <p:attrNameLst>
                                          <p:attrName>ppt_x</p:attrName>
                                        </p:attrNameLst>
                                      </p:cBhvr>
                                      <p:tavLst>
                                        <p:tav tm="0">
                                          <p:val>
                                            <p:strVal val="#ppt_x"/>
                                          </p:val>
                                        </p:tav>
                                        <p:tav tm="100000">
                                          <p:val>
                                            <p:strVal val="#ppt_x"/>
                                          </p:val>
                                        </p:tav>
                                      </p:tavLst>
                                    </p:anim>
                                    <p:anim calcmode="lin" valueType="num">
                                      <p:cBhvr>
                                        <p:cTn id="37" dur="1000" fill="hold"/>
                                        <p:tgtEl>
                                          <p:spTgt spid="57"/>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1000"/>
                                        <p:tgtEl>
                                          <p:spTgt spid="70"/>
                                        </p:tgtEl>
                                      </p:cBhvr>
                                    </p:animEffect>
                                    <p:anim calcmode="lin" valueType="num">
                                      <p:cBhvr>
                                        <p:cTn id="41" dur="1000" fill="hold"/>
                                        <p:tgtEl>
                                          <p:spTgt spid="70"/>
                                        </p:tgtEl>
                                        <p:attrNameLst>
                                          <p:attrName>ppt_x</p:attrName>
                                        </p:attrNameLst>
                                      </p:cBhvr>
                                      <p:tavLst>
                                        <p:tav tm="0">
                                          <p:val>
                                            <p:strVal val="#ppt_x"/>
                                          </p:val>
                                        </p:tav>
                                        <p:tav tm="100000">
                                          <p:val>
                                            <p:strVal val="#ppt_x"/>
                                          </p:val>
                                        </p:tav>
                                      </p:tavLst>
                                    </p:anim>
                                    <p:anim calcmode="lin" valueType="num">
                                      <p:cBhvr>
                                        <p:cTn id="42" dur="1000" fill="hold"/>
                                        <p:tgtEl>
                                          <p:spTgt spid="70"/>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2" presetClass="entr" presetSubtype="0" fill="hold" nodeType="after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fade">
                                      <p:cBhvr>
                                        <p:cTn id="46" dur="1000"/>
                                        <p:tgtEl>
                                          <p:spTgt spid="87"/>
                                        </p:tgtEl>
                                      </p:cBhvr>
                                    </p:animEffect>
                                    <p:anim calcmode="lin" valueType="num">
                                      <p:cBhvr>
                                        <p:cTn id="47" dur="1000" fill="hold"/>
                                        <p:tgtEl>
                                          <p:spTgt spid="87"/>
                                        </p:tgtEl>
                                        <p:attrNameLst>
                                          <p:attrName>ppt_x</p:attrName>
                                        </p:attrNameLst>
                                      </p:cBhvr>
                                      <p:tavLst>
                                        <p:tav tm="0">
                                          <p:val>
                                            <p:strVal val="#ppt_x"/>
                                          </p:val>
                                        </p:tav>
                                        <p:tav tm="100000">
                                          <p:val>
                                            <p:strVal val="#ppt_x"/>
                                          </p:val>
                                        </p:tav>
                                      </p:tavLst>
                                    </p:anim>
                                    <p:anim calcmode="lin" valueType="num">
                                      <p:cBhvr>
                                        <p:cTn id="48" dur="1000" fill="hold"/>
                                        <p:tgtEl>
                                          <p:spTgt spid="8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1000"/>
                                        <p:tgtEl>
                                          <p:spTgt spid="60"/>
                                        </p:tgtEl>
                                      </p:cBhvr>
                                    </p:animEffect>
                                    <p:anim calcmode="lin" valueType="num">
                                      <p:cBhvr>
                                        <p:cTn id="52" dur="1000" fill="hold"/>
                                        <p:tgtEl>
                                          <p:spTgt spid="60"/>
                                        </p:tgtEl>
                                        <p:attrNameLst>
                                          <p:attrName>ppt_x</p:attrName>
                                        </p:attrNameLst>
                                      </p:cBhvr>
                                      <p:tavLst>
                                        <p:tav tm="0">
                                          <p:val>
                                            <p:strVal val="#ppt_x"/>
                                          </p:val>
                                        </p:tav>
                                        <p:tav tm="100000">
                                          <p:val>
                                            <p:strVal val="#ppt_x"/>
                                          </p:val>
                                        </p:tav>
                                      </p:tavLst>
                                    </p:anim>
                                    <p:anim calcmode="lin" valueType="num">
                                      <p:cBhvr>
                                        <p:cTn id="53" dur="1000" fill="hold"/>
                                        <p:tgtEl>
                                          <p:spTgt spid="60"/>
                                        </p:tgtEl>
                                        <p:attrNameLst>
                                          <p:attrName>ppt_y</p:attrName>
                                        </p:attrNameLst>
                                      </p:cBhvr>
                                      <p:tavLst>
                                        <p:tav tm="0">
                                          <p:val>
                                            <p:strVal val="#ppt_y+.1"/>
                                          </p:val>
                                        </p:tav>
                                        <p:tav tm="100000">
                                          <p:val>
                                            <p:strVal val="#ppt_y"/>
                                          </p:val>
                                        </p:tav>
                                      </p:tavLst>
                                    </p:anim>
                                  </p:childTnLst>
                                </p:cTn>
                              </p:par>
                            </p:childTnLst>
                          </p:cTn>
                        </p:par>
                        <p:par>
                          <p:cTn id="54" fill="hold">
                            <p:stCondLst>
                              <p:cond delay="5000"/>
                            </p:stCondLst>
                            <p:childTnLst>
                              <p:par>
                                <p:cTn id="55" presetID="42" presetClass="entr" presetSubtype="0" fill="hold" nodeType="after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fade">
                                      <p:cBhvr>
                                        <p:cTn id="57" dur="1000"/>
                                        <p:tgtEl>
                                          <p:spTgt spid="90"/>
                                        </p:tgtEl>
                                      </p:cBhvr>
                                    </p:animEffect>
                                    <p:anim calcmode="lin" valueType="num">
                                      <p:cBhvr>
                                        <p:cTn id="58" dur="1000" fill="hold"/>
                                        <p:tgtEl>
                                          <p:spTgt spid="90"/>
                                        </p:tgtEl>
                                        <p:attrNameLst>
                                          <p:attrName>ppt_x</p:attrName>
                                        </p:attrNameLst>
                                      </p:cBhvr>
                                      <p:tavLst>
                                        <p:tav tm="0">
                                          <p:val>
                                            <p:strVal val="#ppt_x"/>
                                          </p:val>
                                        </p:tav>
                                        <p:tav tm="100000">
                                          <p:val>
                                            <p:strVal val="#ppt_x"/>
                                          </p:val>
                                        </p:tav>
                                      </p:tavLst>
                                    </p:anim>
                                    <p:anim calcmode="lin" valueType="num">
                                      <p:cBhvr>
                                        <p:cTn id="59" dur="1000" fill="hold"/>
                                        <p:tgtEl>
                                          <p:spTgt spid="9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1000"/>
                                        <p:tgtEl>
                                          <p:spTgt spid="67"/>
                                        </p:tgtEl>
                                      </p:cBhvr>
                                    </p:animEffect>
                                    <p:anim calcmode="lin" valueType="num">
                                      <p:cBhvr>
                                        <p:cTn id="63" dur="1000" fill="hold"/>
                                        <p:tgtEl>
                                          <p:spTgt spid="67"/>
                                        </p:tgtEl>
                                        <p:attrNameLst>
                                          <p:attrName>ppt_x</p:attrName>
                                        </p:attrNameLst>
                                      </p:cBhvr>
                                      <p:tavLst>
                                        <p:tav tm="0">
                                          <p:val>
                                            <p:strVal val="#ppt_x"/>
                                          </p:val>
                                        </p:tav>
                                        <p:tav tm="100000">
                                          <p:val>
                                            <p:strVal val="#ppt_x"/>
                                          </p:val>
                                        </p:tav>
                                      </p:tavLst>
                                    </p:anim>
                                    <p:anim calcmode="lin" valueType="num">
                                      <p:cBhvr>
                                        <p:cTn id="64" dur="1000" fill="hold"/>
                                        <p:tgtEl>
                                          <p:spTgt spid="67"/>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42" presetClass="entr" presetSubtype="0" fill="hold" nodeType="after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fade">
                                      <p:cBhvr>
                                        <p:cTn id="68" dur="1000"/>
                                        <p:tgtEl>
                                          <p:spTgt spid="93"/>
                                        </p:tgtEl>
                                      </p:cBhvr>
                                    </p:animEffect>
                                    <p:anim calcmode="lin" valueType="num">
                                      <p:cBhvr>
                                        <p:cTn id="69" dur="1000" fill="hold"/>
                                        <p:tgtEl>
                                          <p:spTgt spid="93"/>
                                        </p:tgtEl>
                                        <p:attrNameLst>
                                          <p:attrName>ppt_x</p:attrName>
                                        </p:attrNameLst>
                                      </p:cBhvr>
                                      <p:tavLst>
                                        <p:tav tm="0">
                                          <p:val>
                                            <p:strVal val="#ppt_x"/>
                                          </p:val>
                                        </p:tav>
                                        <p:tav tm="100000">
                                          <p:val>
                                            <p:strVal val="#ppt_x"/>
                                          </p:val>
                                        </p:tav>
                                      </p:tavLst>
                                    </p:anim>
                                    <p:anim calcmode="lin" valueType="num">
                                      <p:cBhvr>
                                        <p:cTn id="70" dur="1000" fill="hold"/>
                                        <p:tgtEl>
                                          <p:spTgt spid="93"/>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1000"/>
                                        <p:tgtEl>
                                          <p:spTgt spid="64"/>
                                        </p:tgtEl>
                                      </p:cBhvr>
                                    </p:animEffect>
                                    <p:anim calcmode="lin" valueType="num">
                                      <p:cBhvr>
                                        <p:cTn id="74" dur="1000" fill="hold"/>
                                        <p:tgtEl>
                                          <p:spTgt spid="64"/>
                                        </p:tgtEl>
                                        <p:attrNameLst>
                                          <p:attrName>ppt_x</p:attrName>
                                        </p:attrNameLst>
                                      </p:cBhvr>
                                      <p:tavLst>
                                        <p:tav tm="0">
                                          <p:val>
                                            <p:strVal val="#ppt_x"/>
                                          </p:val>
                                        </p:tav>
                                        <p:tav tm="100000">
                                          <p:val>
                                            <p:strVal val="#ppt_x"/>
                                          </p:val>
                                        </p:tav>
                                      </p:tavLst>
                                    </p:anim>
                                    <p:anim calcmode="lin" valueType="num">
                                      <p:cBhvr>
                                        <p:cTn id="75" dur="1000" fill="hold"/>
                                        <p:tgtEl>
                                          <p:spTgt spid="64"/>
                                        </p:tgtEl>
                                        <p:attrNameLst>
                                          <p:attrName>ppt_y</p:attrName>
                                        </p:attrNameLst>
                                      </p:cBhvr>
                                      <p:tavLst>
                                        <p:tav tm="0">
                                          <p:val>
                                            <p:strVal val="#ppt_y+.1"/>
                                          </p:val>
                                        </p:tav>
                                        <p:tav tm="100000">
                                          <p:val>
                                            <p:strVal val="#ppt_y"/>
                                          </p:val>
                                        </p:tav>
                                      </p:tavLst>
                                    </p:anim>
                                  </p:childTnLst>
                                </p:cTn>
                              </p:par>
                            </p:childTnLst>
                          </p:cTn>
                        </p:par>
                        <p:par>
                          <p:cTn id="76" fill="hold">
                            <p:stCondLst>
                              <p:cond delay="7000"/>
                            </p:stCondLst>
                            <p:childTnLst>
                              <p:par>
                                <p:cTn id="77" presetID="42" presetClass="entr" presetSubtype="0" fill="hold" nodeType="afterEffect">
                                  <p:stCondLst>
                                    <p:cond delay="0"/>
                                  </p:stCondLst>
                                  <p:childTnLst>
                                    <p:set>
                                      <p:cBhvr>
                                        <p:cTn id="78" dur="1" fill="hold">
                                          <p:stCondLst>
                                            <p:cond delay="0"/>
                                          </p:stCondLst>
                                        </p:cTn>
                                        <p:tgtEl>
                                          <p:spTgt spid="96"/>
                                        </p:tgtEl>
                                        <p:attrNameLst>
                                          <p:attrName>style.visibility</p:attrName>
                                        </p:attrNameLst>
                                      </p:cBhvr>
                                      <p:to>
                                        <p:strVal val="visible"/>
                                      </p:to>
                                    </p:set>
                                    <p:animEffect transition="in" filter="fade">
                                      <p:cBhvr>
                                        <p:cTn id="79" dur="1000"/>
                                        <p:tgtEl>
                                          <p:spTgt spid="96"/>
                                        </p:tgtEl>
                                      </p:cBhvr>
                                    </p:animEffect>
                                    <p:anim calcmode="lin" valueType="num">
                                      <p:cBhvr>
                                        <p:cTn id="80" dur="1000" fill="hold"/>
                                        <p:tgtEl>
                                          <p:spTgt spid="96"/>
                                        </p:tgtEl>
                                        <p:attrNameLst>
                                          <p:attrName>ppt_x</p:attrName>
                                        </p:attrNameLst>
                                      </p:cBhvr>
                                      <p:tavLst>
                                        <p:tav tm="0">
                                          <p:val>
                                            <p:strVal val="#ppt_x"/>
                                          </p:val>
                                        </p:tav>
                                        <p:tav tm="100000">
                                          <p:val>
                                            <p:strVal val="#ppt_x"/>
                                          </p:val>
                                        </p:tav>
                                      </p:tavLst>
                                    </p:anim>
                                    <p:anim calcmode="lin" valueType="num">
                                      <p:cBhvr>
                                        <p:cTn id="81" dur="1000" fill="hold"/>
                                        <p:tgtEl>
                                          <p:spTgt spid="96"/>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fade">
                                      <p:cBhvr>
                                        <p:cTn id="84" dur="1000"/>
                                        <p:tgtEl>
                                          <p:spTgt spid="75"/>
                                        </p:tgtEl>
                                      </p:cBhvr>
                                    </p:animEffect>
                                    <p:anim calcmode="lin" valueType="num">
                                      <p:cBhvr>
                                        <p:cTn id="85" dur="1000" fill="hold"/>
                                        <p:tgtEl>
                                          <p:spTgt spid="75"/>
                                        </p:tgtEl>
                                        <p:attrNameLst>
                                          <p:attrName>ppt_x</p:attrName>
                                        </p:attrNameLst>
                                      </p:cBhvr>
                                      <p:tavLst>
                                        <p:tav tm="0">
                                          <p:val>
                                            <p:strVal val="#ppt_x"/>
                                          </p:val>
                                        </p:tav>
                                        <p:tav tm="100000">
                                          <p:val>
                                            <p:strVal val="#ppt_x"/>
                                          </p:val>
                                        </p:tav>
                                      </p:tavLst>
                                    </p:anim>
                                    <p:anim calcmode="lin" valueType="num">
                                      <p:cBhvr>
                                        <p:cTn id="86" dur="1000" fill="hold"/>
                                        <p:tgtEl>
                                          <p:spTgt spid="75"/>
                                        </p:tgtEl>
                                        <p:attrNameLst>
                                          <p:attrName>ppt_y</p:attrName>
                                        </p:attrNameLst>
                                      </p:cBhvr>
                                      <p:tavLst>
                                        <p:tav tm="0">
                                          <p:val>
                                            <p:strVal val="#ppt_y+.1"/>
                                          </p:val>
                                        </p:tav>
                                        <p:tav tm="100000">
                                          <p:val>
                                            <p:strVal val="#ppt_y"/>
                                          </p:val>
                                        </p:tav>
                                      </p:tavLst>
                                    </p:anim>
                                  </p:childTnLst>
                                </p:cTn>
                              </p:par>
                            </p:childTnLst>
                          </p:cTn>
                        </p:par>
                        <p:par>
                          <p:cTn id="87" fill="hold">
                            <p:stCondLst>
                              <p:cond delay="8000"/>
                            </p:stCondLst>
                            <p:childTnLst>
                              <p:par>
                                <p:cTn id="88" presetID="42" presetClass="entr" presetSubtype="0" fill="hold" nodeType="after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fade">
                                      <p:cBhvr>
                                        <p:cTn id="90" dur="1000"/>
                                        <p:tgtEl>
                                          <p:spTgt spid="99"/>
                                        </p:tgtEl>
                                      </p:cBhvr>
                                    </p:animEffect>
                                    <p:anim calcmode="lin" valueType="num">
                                      <p:cBhvr>
                                        <p:cTn id="91" dur="1000" fill="hold"/>
                                        <p:tgtEl>
                                          <p:spTgt spid="99"/>
                                        </p:tgtEl>
                                        <p:attrNameLst>
                                          <p:attrName>ppt_x</p:attrName>
                                        </p:attrNameLst>
                                      </p:cBhvr>
                                      <p:tavLst>
                                        <p:tav tm="0">
                                          <p:val>
                                            <p:strVal val="#ppt_x"/>
                                          </p:val>
                                        </p:tav>
                                        <p:tav tm="100000">
                                          <p:val>
                                            <p:strVal val="#ppt_x"/>
                                          </p:val>
                                        </p:tav>
                                      </p:tavLst>
                                    </p:anim>
                                    <p:anim calcmode="lin" valueType="num">
                                      <p:cBhvr>
                                        <p:cTn id="92" dur="1000" fill="hold"/>
                                        <p:tgtEl>
                                          <p:spTgt spid="99"/>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animEffect transition="in" filter="fade">
                                      <p:cBhvr>
                                        <p:cTn id="95" dur="1000"/>
                                        <p:tgtEl>
                                          <p:spTgt spid="78"/>
                                        </p:tgtEl>
                                      </p:cBhvr>
                                    </p:animEffect>
                                    <p:anim calcmode="lin" valueType="num">
                                      <p:cBhvr>
                                        <p:cTn id="96" dur="1000" fill="hold"/>
                                        <p:tgtEl>
                                          <p:spTgt spid="78"/>
                                        </p:tgtEl>
                                        <p:attrNameLst>
                                          <p:attrName>ppt_x</p:attrName>
                                        </p:attrNameLst>
                                      </p:cBhvr>
                                      <p:tavLst>
                                        <p:tav tm="0">
                                          <p:val>
                                            <p:strVal val="#ppt_x"/>
                                          </p:val>
                                        </p:tav>
                                        <p:tav tm="100000">
                                          <p:val>
                                            <p:strVal val="#ppt_x"/>
                                          </p:val>
                                        </p:tav>
                                      </p:tavLst>
                                    </p:anim>
                                    <p:anim calcmode="lin" valueType="num">
                                      <p:cBhvr>
                                        <p:cTn id="97" dur="1000" fill="hold"/>
                                        <p:tgtEl>
                                          <p:spTgt spid="78"/>
                                        </p:tgtEl>
                                        <p:attrNameLst>
                                          <p:attrName>ppt_y</p:attrName>
                                        </p:attrNameLst>
                                      </p:cBhvr>
                                      <p:tavLst>
                                        <p:tav tm="0">
                                          <p:val>
                                            <p:strVal val="#ppt_y+.1"/>
                                          </p:val>
                                        </p:tav>
                                        <p:tav tm="100000">
                                          <p:val>
                                            <p:strVal val="#ppt_y"/>
                                          </p:val>
                                        </p:tav>
                                      </p:tavLst>
                                    </p:anim>
                                  </p:childTnLst>
                                </p:cTn>
                              </p:par>
                            </p:childTnLst>
                          </p:cTn>
                        </p:par>
                        <p:par>
                          <p:cTn id="98" fill="hold">
                            <p:stCondLst>
                              <p:cond delay="9000"/>
                            </p:stCondLst>
                            <p:childTnLst>
                              <p:par>
                                <p:cTn id="99" presetID="42" presetClass="entr" presetSubtype="0" fill="hold" nodeType="after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fade">
                                      <p:cBhvr>
                                        <p:cTn id="101" dur="1000"/>
                                        <p:tgtEl>
                                          <p:spTgt spid="102"/>
                                        </p:tgtEl>
                                      </p:cBhvr>
                                    </p:animEffect>
                                    <p:anim calcmode="lin" valueType="num">
                                      <p:cBhvr>
                                        <p:cTn id="102" dur="1000" fill="hold"/>
                                        <p:tgtEl>
                                          <p:spTgt spid="102"/>
                                        </p:tgtEl>
                                        <p:attrNameLst>
                                          <p:attrName>ppt_x</p:attrName>
                                        </p:attrNameLst>
                                      </p:cBhvr>
                                      <p:tavLst>
                                        <p:tav tm="0">
                                          <p:val>
                                            <p:strVal val="#ppt_x"/>
                                          </p:val>
                                        </p:tav>
                                        <p:tav tm="100000">
                                          <p:val>
                                            <p:strVal val="#ppt_x"/>
                                          </p:val>
                                        </p:tav>
                                      </p:tavLst>
                                    </p:anim>
                                    <p:anim calcmode="lin" valueType="num">
                                      <p:cBhvr>
                                        <p:cTn id="103" dur="1000" fill="hold"/>
                                        <p:tgtEl>
                                          <p:spTgt spid="102"/>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1000"/>
                                        <p:tgtEl>
                                          <p:spTgt spid="81"/>
                                        </p:tgtEl>
                                      </p:cBhvr>
                                    </p:animEffect>
                                    <p:anim calcmode="lin" valueType="num">
                                      <p:cBhvr>
                                        <p:cTn id="107" dur="1000" fill="hold"/>
                                        <p:tgtEl>
                                          <p:spTgt spid="81"/>
                                        </p:tgtEl>
                                        <p:attrNameLst>
                                          <p:attrName>ppt_x</p:attrName>
                                        </p:attrNameLst>
                                      </p:cBhvr>
                                      <p:tavLst>
                                        <p:tav tm="0">
                                          <p:val>
                                            <p:strVal val="#ppt_x"/>
                                          </p:val>
                                        </p:tav>
                                        <p:tav tm="100000">
                                          <p:val>
                                            <p:strVal val="#ppt_x"/>
                                          </p:val>
                                        </p:tav>
                                      </p:tavLst>
                                    </p:anim>
                                    <p:anim calcmode="lin" valueType="num">
                                      <p:cBhvr>
                                        <p:cTn id="108" dur="1000" fill="hold"/>
                                        <p:tgtEl>
                                          <p:spTgt spid="81"/>
                                        </p:tgtEl>
                                        <p:attrNameLst>
                                          <p:attrName>ppt_y</p:attrName>
                                        </p:attrNameLst>
                                      </p:cBhvr>
                                      <p:tavLst>
                                        <p:tav tm="0">
                                          <p:val>
                                            <p:strVal val="#ppt_y+.1"/>
                                          </p:val>
                                        </p:tav>
                                        <p:tav tm="100000">
                                          <p:val>
                                            <p:strVal val="#ppt_y"/>
                                          </p:val>
                                        </p:tav>
                                      </p:tavLst>
                                    </p:anim>
                                  </p:childTnLst>
                                </p:cTn>
                              </p:par>
                            </p:childTnLst>
                          </p:cTn>
                        </p:par>
                        <p:par>
                          <p:cTn id="109" fill="hold">
                            <p:stCondLst>
                              <p:cond delay="10000"/>
                            </p:stCondLst>
                            <p:childTnLst>
                              <p:par>
                                <p:cTn id="110" presetID="42" presetClass="entr" presetSubtype="0" fill="hold" nodeType="afterEffect">
                                  <p:stCondLst>
                                    <p:cond delay="0"/>
                                  </p:stCondLst>
                                  <p:childTnLst>
                                    <p:set>
                                      <p:cBhvr>
                                        <p:cTn id="111" dur="1" fill="hold">
                                          <p:stCondLst>
                                            <p:cond delay="0"/>
                                          </p:stCondLst>
                                        </p:cTn>
                                        <p:tgtEl>
                                          <p:spTgt spid="105"/>
                                        </p:tgtEl>
                                        <p:attrNameLst>
                                          <p:attrName>style.visibility</p:attrName>
                                        </p:attrNameLst>
                                      </p:cBhvr>
                                      <p:to>
                                        <p:strVal val="visible"/>
                                      </p:to>
                                    </p:set>
                                    <p:animEffect transition="in" filter="fade">
                                      <p:cBhvr>
                                        <p:cTn id="112" dur="1000"/>
                                        <p:tgtEl>
                                          <p:spTgt spid="105"/>
                                        </p:tgtEl>
                                      </p:cBhvr>
                                    </p:animEffect>
                                    <p:anim calcmode="lin" valueType="num">
                                      <p:cBhvr>
                                        <p:cTn id="113" dur="1000" fill="hold"/>
                                        <p:tgtEl>
                                          <p:spTgt spid="105"/>
                                        </p:tgtEl>
                                        <p:attrNameLst>
                                          <p:attrName>ppt_x</p:attrName>
                                        </p:attrNameLst>
                                      </p:cBhvr>
                                      <p:tavLst>
                                        <p:tav tm="0">
                                          <p:val>
                                            <p:strVal val="#ppt_x"/>
                                          </p:val>
                                        </p:tav>
                                        <p:tav tm="100000">
                                          <p:val>
                                            <p:strVal val="#ppt_x"/>
                                          </p:val>
                                        </p:tav>
                                      </p:tavLst>
                                    </p:anim>
                                    <p:anim calcmode="lin" valueType="num">
                                      <p:cBhvr>
                                        <p:cTn id="114" dur="1000" fill="hold"/>
                                        <p:tgtEl>
                                          <p:spTgt spid="10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84"/>
                                        </p:tgtEl>
                                        <p:attrNameLst>
                                          <p:attrName>style.visibility</p:attrName>
                                        </p:attrNameLst>
                                      </p:cBhvr>
                                      <p:to>
                                        <p:strVal val="visible"/>
                                      </p:to>
                                    </p:set>
                                    <p:animEffect transition="in" filter="fade">
                                      <p:cBhvr>
                                        <p:cTn id="117" dur="1000"/>
                                        <p:tgtEl>
                                          <p:spTgt spid="84"/>
                                        </p:tgtEl>
                                      </p:cBhvr>
                                    </p:animEffect>
                                    <p:anim calcmode="lin" valueType="num">
                                      <p:cBhvr>
                                        <p:cTn id="118" dur="1000" fill="hold"/>
                                        <p:tgtEl>
                                          <p:spTgt spid="84"/>
                                        </p:tgtEl>
                                        <p:attrNameLst>
                                          <p:attrName>ppt_x</p:attrName>
                                        </p:attrNameLst>
                                      </p:cBhvr>
                                      <p:tavLst>
                                        <p:tav tm="0">
                                          <p:val>
                                            <p:strVal val="#ppt_x"/>
                                          </p:val>
                                        </p:tav>
                                        <p:tav tm="100000">
                                          <p:val>
                                            <p:strVal val="#ppt_x"/>
                                          </p:val>
                                        </p:tav>
                                      </p:tavLst>
                                    </p:anim>
                                    <p:anim calcmode="lin" valueType="num">
                                      <p:cBhvr>
                                        <p:cTn id="119" dur="1000" fill="hold"/>
                                        <p:tgtEl>
                                          <p:spTgt spid="8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110"/>
                                        </p:tgtEl>
                                        <p:attrNameLst>
                                          <p:attrName>style.visibility</p:attrName>
                                        </p:attrNameLst>
                                      </p:cBhvr>
                                      <p:to>
                                        <p:strVal val="visible"/>
                                      </p:to>
                                    </p:set>
                                    <p:animEffect transition="in" filter="fade">
                                      <p:cBhvr>
                                        <p:cTn id="122" dur="1000"/>
                                        <p:tgtEl>
                                          <p:spTgt spid="110"/>
                                        </p:tgtEl>
                                      </p:cBhvr>
                                    </p:animEffect>
                                    <p:anim calcmode="lin" valueType="num">
                                      <p:cBhvr>
                                        <p:cTn id="123" dur="1000" fill="hold"/>
                                        <p:tgtEl>
                                          <p:spTgt spid="110"/>
                                        </p:tgtEl>
                                        <p:attrNameLst>
                                          <p:attrName>ppt_x</p:attrName>
                                        </p:attrNameLst>
                                      </p:cBhvr>
                                      <p:tavLst>
                                        <p:tav tm="0">
                                          <p:val>
                                            <p:strVal val="#ppt_x"/>
                                          </p:val>
                                        </p:tav>
                                        <p:tav tm="100000">
                                          <p:val>
                                            <p:strVal val="#ppt_x"/>
                                          </p:val>
                                        </p:tav>
                                      </p:tavLst>
                                    </p:anim>
                                    <p:anim calcmode="lin" valueType="num">
                                      <p:cBhvr>
                                        <p:cTn id="124"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8A9F174-EE20-4479-B12F-1E0AE4A304BA}"/>
              </a:ext>
            </a:extLst>
          </p:cNvPr>
          <p:cNvSpPr>
            <a:spLocks noGrp="1"/>
          </p:cNvSpPr>
          <p:nvPr>
            <p:ph type="title"/>
          </p:nvPr>
        </p:nvSpPr>
        <p:spPr>
          <a:xfrm>
            <a:off x="1640156" y="586011"/>
            <a:ext cx="8911687" cy="755826"/>
          </a:xfrm>
        </p:spPr>
        <p:txBody>
          <a:bodyPr/>
          <a:lstStyle/>
          <a:p>
            <a:r>
              <a:rPr lang="fr-FR" b="1" dirty="0">
                <a:solidFill>
                  <a:schemeClr val="bg2">
                    <a:lumMod val="10000"/>
                  </a:schemeClr>
                </a:solidFill>
              </a:rPr>
              <a:t>Introduction </a:t>
            </a:r>
          </a:p>
        </p:txBody>
      </p:sp>
      <p:sp>
        <p:nvSpPr>
          <p:cNvPr id="6" name="Espace réservé du contenu 5">
            <a:extLst>
              <a:ext uri="{FF2B5EF4-FFF2-40B4-BE49-F238E27FC236}">
                <a16:creationId xmlns:a16="http://schemas.microsoft.com/office/drawing/2014/main" id="{721ADC04-C496-4730-988B-66FDE3401F28}"/>
              </a:ext>
            </a:extLst>
          </p:cNvPr>
          <p:cNvSpPr>
            <a:spLocks noGrp="1"/>
          </p:cNvSpPr>
          <p:nvPr>
            <p:ph idx="1"/>
          </p:nvPr>
        </p:nvSpPr>
        <p:spPr>
          <a:xfrm>
            <a:off x="2288125" y="2014538"/>
            <a:ext cx="8915400" cy="1081088"/>
          </a:xfrm>
        </p:spPr>
        <p:txBody>
          <a:bodyPr/>
          <a:lstStyle/>
          <a:p>
            <a:r>
              <a:rPr lang="fr-FR"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Le traitement d’images, est un sous-domaine du traitement du signal, englobe l'ensemble des méthodes et techniques appliquées aux images et vidéos dans le but d'extraire des informations pertinentes ou d'améliorer leur perception visuelle. </a:t>
            </a:r>
            <a:endParaRPr lang="fr-FR" dirty="0">
              <a:solidFill>
                <a:schemeClr val="tx1">
                  <a:lumMod val="95000"/>
                  <a:lumOff val="5000"/>
                </a:schemeClr>
              </a:solidFill>
            </a:endParaRPr>
          </a:p>
        </p:txBody>
      </p:sp>
      <p:sp>
        <p:nvSpPr>
          <p:cNvPr id="7" name="Titre 3">
            <a:extLst>
              <a:ext uri="{FF2B5EF4-FFF2-40B4-BE49-F238E27FC236}">
                <a16:creationId xmlns:a16="http://schemas.microsoft.com/office/drawing/2014/main" id="{505EF70D-7FF3-456B-9EA0-BAAEB2BF7B90}"/>
              </a:ext>
            </a:extLst>
          </p:cNvPr>
          <p:cNvSpPr txBox="1">
            <a:spLocks/>
          </p:cNvSpPr>
          <p:nvPr/>
        </p:nvSpPr>
        <p:spPr>
          <a:xfrm>
            <a:off x="2002106" y="1341836"/>
            <a:ext cx="2179369" cy="742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fr-FR" sz="2000" b="1" dirty="0">
                <a:solidFill>
                  <a:schemeClr val="bg2">
                    <a:lumMod val="10000"/>
                  </a:schemeClr>
                </a:solidFill>
              </a:rPr>
              <a:t>Contexte </a:t>
            </a:r>
            <a:r>
              <a:rPr lang="fr-FR" b="1" dirty="0">
                <a:solidFill>
                  <a:schemeClr val="bg2">
                    <a:lumMod val="10000"/>
                  </a:schemeClr>
                </a:solidFill>
              </a:rPr>
              <a:t> </a:t>
            </a:r>
          </a:p>
        </p:txBody>
      </p:sp>
      <p:sp>
        <p:nvSpPr>
          <p:cNvPr id="10" name="Espace réservé du contenu 5">
            <a:extLst>
              <a:ext uri="{FF2B5EF4-FFF2-40B4-BE49-F238E27FC236}">
                <a16:creationId xmlns:a16="http://schemas.microsoft.com/office/drawing/2014/main" id="{983141A0-466B-4B0B-A2D1-57C26BB11321}"/>
              </a:ext>
            </a:extLst>
          </p:cNvPr>
          <p:cNvSpPr txBox="1">
            <a:spLocks/>
          </p:cNvSpPr>
          <p:nvPr/>
        </p:nvSpPr>
        <p:spPr>
          <a:xfrm>
            <a:off x="2288125" y="3036095"/>
            <a:ext cx="8915400" cy="1081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dirty="0">
                <a:solidFill>
                  <a:schemeClr val="tx1">
                    <a:lumMod val="95000"/>
                    <a:lumOff val="5000"/>
                  </a:schemeClr>
                </a:solidFill>
                <a:latin typeface="Times New Roman" panose="02020603050405020304" pitchFamily="18" charset="0"/>
                <a:cs typeface="Times New Roman" panose="02020603050405020304" pitchFamily="18" charset="0"/>
              </a:rPr>
              <a:t>Avant toute phase de traitement, un prétraitement est souvent requis pour optimiser la qualité des images, tel que  éliminer le bruit, d'ajuster le contraste et de corriger le flou</a:t>
            </a:r>
          </a:p>
        </p:txBody>
      </p:sp>
      <p:sp>
        <p:nvSpPr>
          <p:cNvPr id="11" name="Titre 3">
            <a:extLst>
              <a:ext uri="{FF2B5EF4-FFF2-40B4-BE49-F238E27FC236}">
                <a16:creationId xmlns:a16="http://schemas.microsoft.com/office/drawing/2014/main" id="{BEA52604-FE8A-440E-8745-6279E96FB40C}"/>
              </a:ext>
            </a:extLst>
          </p:cNvPr>
          <p:cNvSpPr txBox="1">
            <a:spLocks/>
          </p:cNvSpPr>
          <p:nvPr/>
        </p:nvSpPr>
        <p:spPr>
          <a:xfrm>
            <a:off x="2049731" y="3981451"/>
            <a:ext cx="2179369" cy="742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v"/>
            </a:pPr>
            <a:r>
              <a:rPr lang="fr-FR" sz="2000" b="1" dirty="0">
                <a:solidFill>
                  <a:schemeClr val="bg2">
                    <a:lumMod val="10000"/>
                  </a:schemeClr>
                </a:solidFill>
              </a:rPr>
              <a:t>Notre projet  </a:t>
            </a:r>
            <a:r>
              <a:rPr lang="fr-FR" b="1" dirty="0">
                <a:solidFill>
                  <a:schemeClr val="bg2">
                    <a:lumMod val="10000"/>
                  </a:schemeClr>
                </a:solidFill>
              </a:rPr>
              <a:t> </a:t>
            </a:r>
          </a:p>
        </p:txBody>
      </p:sp>
      <p:sp>
        <p:nvSpPr>
          <p:cNvPr id="13" name="Espace réservé du contenu 5">
            <a:extLst>
              <a:ext uri="{FF2B5EF4-FFF2-40B4-BE49-F238E27FC236}">
                <a16:creationId xmlns:a16="http://schemas.microsoft.com/office/drawing/2014/main" id="{74FDC63A-E7C4-423A-8A6A-CB0DD6E291E0}"/>
              </a:ext>
            </a:extLst>
          </p:cNvPr>
          <p:cNvSpPr txBox="1">
            <a:spLocks/>
          </p:cNvSpPr>
          <p:nvPr/>
        </p:nvSpPr>
        <p:spPr>
          <a:xfrm>
            <a:off x="2383375" y="4724401"/>
            <a:ext cx="8915400" cy="10810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Consiste à développer une bibliothèque C++ évolutive pour le traitement d'images.</a:t>
            </a:r>
          </a:p>
          <a:p>
            <a:pPr marL="0" indent="0">
              <a:buNone/>
            </a:pPr>
            <a:endParaRPr lang="fr-FR" dirty="0"/>
          </a:p>
        </p:txBody>
      </p:sp>
      <p:sp>
        <p:nvSpPr>
          <p:cNvPr id="8" name="Flèche : pentagone 7">
            <a:extLst>
              <a:ext uri="{FF2B5EF4-FFF2-40B4-BE49-F238E27FC236}">
                <a16:creationId xmlns:a16="http://schemas.microsoft.com/office/drawing/2014/main" id="{D8F75CCF-F4E8-4EAD-BE67-A982284B1881}"/>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2068C43-D3BE-4146-B9C2-07B8B3C16E4B}"/>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738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10"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0FAFB-75CF-4DAC-867F-6C117D9ABD57}"/>
              </a:ext>
            </a:extLst>
          </p:cNvPr>
          <p:cNvSpPr>
            <a:spLocks noGrp="1"/>
          </p:cNvSpPr>
          <p:nvPr>
            <p:ph type="title"/>
          </p:nvPr>
        </p:nvSpPr>
        <p:spPr>
          <a:xfrm>
            <a:off x="1461709" y="651270"/>
            <a:ext cx="8911687" cy="795115"/>
          </a:xfrm>
        </p:spPr>
        <p:txBody>
          <a:bodyPr>
            <a:normAutofit fontScale="90000"/>
          </a:bodyPr>
          <a:lstStyle/>
          <a:p>
            <a:r>
              <a:rPr lang="fr-FR" b="1" dirty="0">
                <a:solidFill>
                  <a:schemeClr val="bg1"/>
                </a:solidFill>
              </a:rPr>
              <a:t> </a:t>
            </a:r>
            <a:r>
              <a:rPr lang="fr-FR" b="1" dirty="0">
                <a:solidFill>
                  <a:schemeClr val="tx1">
                    <a:lumMod val="95000"/>
                    <a:lumOff val="5000"/>
                  </a:schemeClr>
                </a:solidFill>
              </a:rPr>
              <a:t>Processus de réalisation de la bibliothèque  </a:t>
            </a:r>
            <a:endParaRPr lang="fr-FR" dirty="0"/>
          </a:p>
        </p:txBody>
      </p:sp>
      <p:sp>
        <p:nvSpPr>
          <p:cNvPr id="5" name="Flèche : pentagone 4">
            <a:extLst>
              <a:ext uri="{FF2B5EF4-FFF2-40B4-BE49-F238E27FC236}">
                <a16:creationId xmlns:a16="http://schemas.microsoft.com/office/drawing/2014/main" id="{1A261427-A126-4C80-B6C5-CB2627E74E20}"/>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 pentagone 3">
            <a:extLst>
              <a:ext uri="{FF2B5EF4-FFF2-40B4-BE49-F238E27FC236}">
                <a16:creationId xmlns:a16="http://schemas.microsoft.com/office/drawing/2014/main" id="{3DD19170-252C-44F3-921D-2326B1D0ECA4}"/>
              </a:ext>
            </a:extLst>
          </p:cNvPr>
          <p:cNvSpPr/>
          <p:nvPr/>
        </p:nvSpPr>
        <p:spPr>
          <a:xfrm>
            <a:off x="0" y="2099340"/>
            <a:ext cx="4762500" cy="559467"/>
          </a:xfrm>
          <a:prstGeom prst="homePlate">
            <a:avLst/>
          </a:prstGeom>
          <a:gradFill flip="none" rotWithShape="1">
            <a:gsLst>
              <a:gs pos="0">
                <a:srgbClr val="2E5369">
                  <a:alpha val="88000"/>
                </a:srgbClr>
              </a:gs>
              <a:gs pos="98000">
                <a:schemeClr val="bg2">
                  <a:lumMod val="75000"/>
                </a:schemeClr>
              </a:gs>
            </a:gsLst>
            <a:lin ang="0" scaled="1"/>
            <a:tileRect/>
          </a:gradFill>
          <a:ln>
            <a:noFill/>
          </a:ln>
          <a:effectLst>
            <a:outerShdw blurRad="2413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Flèche : pentagone 5">
            <a:extLst>
              <a:ext uri="{FF2B5EF4-FFF2-40B4-BE49-F238E27FC236}">
                <a16:creationId xmlns:a16="http://schemas.microsoft.com/office/drawing/2014/main" id="{8C1C669D-4DD8-493C-A81D-A9129766696D}"/>
              </a:ext>
            </a:extLst>
          </p:cNvPr>
          <p:cNvSpPr/>
          <p:nvPr/>
        </p:nvSpPr>
        <p:spPr>
          <a:xfrm>
            <a:off x="-25721" y="3083226"/>
            <a:ext cx="2992380" cy="512440"/>
          </a:xfrm>
          <a:prstGeom prst="homePlate">
            <a:avLst/>
          </a:prstGeom>
          <a:gradFill flip="none" rotWithShape="1">
            <a:gsLst>
              <a:gs pos="0">
                <a:srgbClr val="2E5369"/>
              </a:gs>
              <a:gs pos="99000">
                <a:schemeClr val="accent3">
                  <a:lumMod val="60000"/>
                  <a:lumOff val="40000"/>
                </a:schemeClr>
              </a:gs>
            </a:gsLst>
            <a:lin ang="0" scaled="1"/>
            <a:tileRect/>
          </a:gradFill>
          <a:ln>
            <a:noFill/>
          </a:ln>
          <a:effectLst>
            <a:outerShdw blurRad="2413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pentagone 6">
            <a:extLst>
              <a:ext uri="{FF2B5EF4-FFF2-40B4-BE49-F238E27FC236}">
                <a16:creationId xmlns:a16="http://schemas.microsoft.com/office/drawing/2014/main" id="{EA6317E1-C6FC-4500-88A0-9C3BA5A9FE52}"/>
              </a:ext>
            </a:extLst>
          </p:cNvPr>
          <p:cNvSpPr/>
          <p:nvPr/>
        </p:nvSpPr>
        <p:spPr>
          <a:xfrm>
            <a:off x="350838" y="3984937"/>
            <a:ext cx="3543300" cy="538778"/>
          </a:xfrm>
          <a:prstGeom prst="homePlate">
            <a:avLst/>
          </a:prstGeom>
          <a:gradFill flip="none" rotWithShape="1">
            <a:gsLst>
              <a:gs pos="0">
                <a:srgbClr val="2E5369"/>
              </a:gs>
              <a:gs pos="99000">
                <a:schemeClr val="accent2">
                  <a:lumMod val="75000"/>
                </a:schemeClr>
              </a:gs>
            </a:gsLst>
            <a:lin ang="0" scaled="1"/>
            <a:tileRect/>
          </a:gradFill>
          <a:ln>
            <a:noFill/>
          </a:ln>
          <a:effectLst>
            <a:outerShdw blurRad="2413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pentagone 7">
            <a:extLst>
              <a:ext uri="{FF2B5EF4-FFF2-40B4-BE49-F238E27FC236}">
                <a16:creationId xmlns:a16="http://schemas.microsoft.com/office/drawing/2014/main" id="{A0A133B2-F6ED-4182-BA8B-3DCEDCBC0278}"/>
              </a:ext>
            </a:extLst>
          </p:cNvPr>
          <p:cNvSpPr/>
          <p:nvPr/>
        </p:nvSpPr>
        <p:spPr>
          <a:xfrm>
            <a:off x="254000" y="4931377"/>
            <a:ext cx="4508500" cy="490583"/>
          </a:xfrm>
          <a:prstGeom prst="homePlate">
            <a:avLst/>
          </a:prstGeom>
          <a:gradFill flip="none" rotWithShape="1">
            <a:gsLst>
              <a:gs pos="0">
                <a:srgbClr val="2E5369"/>
              </a:gs>
              <a:gs pos="99000">
                <a:schemeClr val="accent3">
                  <a:lumMod val="40000"/>
                  <a:lumOff val="60000"/>
                </a:schemeClr>
              </a:gs>
            </a:gsLst>
            <a:lin ang="0" scaled="1"/>
            <a:tileRect/>
          </a:gradFill>
          <a:ln>
            <a:noFill/>
          </a:ln>
          <a:effectLst>
            <a:outerShdw blurRad="2413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D946559D-52BB-4C66-842A-0DBA7E6793A1}"/>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4F596351-987D-414D-90F8-F9CDB626FDA0}"/>
              </a:ext>
            </a:extLst>
          </p:cNvPr>
          <p:cNvSpPr txBox="1"/>
          <p:nvPr/>
        </p:nvSpPr>
        <p:spPr>
          <a:xfrm>
            <a:off x="899715" y="2179018"/>
            <a:ext cx="62468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01</a:t>
            </a:r>
          </a:p>
        </p:txBody>
      </p:sp>
      <p:sp>
        <p:nvSpPr>
          <p:cNvPr id="12" name="ZoneTexte 11">
            <a:extLst>
              <a:ext uri="{FF2B5EF4-FFF2-40B4-BE49-F238E27FC236}">
                <a16:creationId xmlns:a16="http://schemas.microsoft.com/office/drawing/2014/main" id="{B913E027-3C1E-4818-82C2-5CF9B5740553}"/>
              </a:ext>
            </a:extLst>
          </p:cNvPr>
          <p:cNvSpPr txBox="1"/>
          <p:nvPr/>
        </p:nvSpPr>
        <p:spPr>
          <a:xfrm>
            <a:off x="899714" y="4054271"/>
            <a:ext cx="62468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03</a:t>
            </a:r>
          </a:p>
        </p:txBody>
      </p:sp>
      <p:sp>
        <p:nvSpPr>
          <p:cNvPr id="13" name="ZoneTexte 12">
            <a:extLst>
              <a:ext uri="{FF2B5EF4-FFF2-40B4-BE49-F238E27FC236}">
                <a16:creationId xmlns:a16="http://schemas.microsoft.com/office/drawing/2014/main" id="{4DE5952A-56A9-4CBA-A5C4-F906EFD64D21}"/>
              </a:ext>
            </a:extLst>
          </p:cNvPr>
          <p:cNvSpPr txBox="1"/>
          <p:nvPr/>
        </p:nvSpPr>
        <p:spPr>
          <a:xfrm>
            <a:off x="899714" y="3139391"/>
            <a:ext cx="62468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02</a:t>
            </a:r>
          </a:p>
        </p:txBody>
      </p:sp>
      <p:sp>
        <p:nvSpPr>
          <p:cNvPr id="14" name="ZoneTexte 13">
            <a:extLst>
              <a:ext uri="{FF2B5EF4-FFF2-40B4-BE49-F238E27FC236}">
                <a16:creationId xmlns:a16="http://schemas.microsoft.com/office/drawing/2014/main" id="{DC73A5F5-FD00-4743-A715-CA32C8A3D20D}"/>
              </a:ext>
            </a:extLst>
          </p:cNvPr>
          <p:cNvSpPr txBox="1"/>
          <p:nvPr/>
        </p:nvSpPr>
        <p:spPr>
          <a:xfrm>
            <a:off x="899714" y="4976613"/>
            <a:ext cx="62468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04</a:t>
            </a:r>
          </a:p>
        </p:txBody>
      </p:sp>
      <p:sp>
        <p:nvSpPr>
          <p:cNvPr id="15" name="Triangle isocèle 14">
            <a:extLst>
              <a:ext uri="{FF2B5EF4-FFF2-40B4-BE49-F238E27FC236}">
                <a16:creationId xmlns:a16="http://schemas.microsoft.com/office/drawing/2014/main" id="{90172ADA-5B96-444C-B57B-D0849F6F8C88}"/>
              </a:ext>
            </a:extLst>
          </p:cNvPr>
          <p:cNvSpPr/>
          <p:nvPr/>
        </p:nvSpPr>
        <p:spPr>
          <a:xfrm rot="16200000">
            <a:off x="5153112" y="2235073"/>
            <a:ext cx="252000" cy="288000"/>
          </a:xfrm>
          <a:prstGeom prst="triangle">
            <a:avLst/>
          </a:prstGeom>
          <a:solidFill>
            <a:schemeClr val="bg2">
              <a:lumMod val="50000"/>
            </a:schemeClr>
          </a:solidFill>
          <a:ln>
            <a:noFill/>
          </a:ln>
          <a:effectLst>
            <a:outerShdw blurRad="1143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7" name="ZoneTexte 16">
            <a:extLst>
              <a:ext uri="{FF2B5EF4-FFF2-40B4-BE49-F238E27FC236}">
                <a16:creationId xmlns:a16="http://schemas.microsoft.com/office/drawing/2014/main" id="{B322D8E2-9CE5-4779-9E8D-B48699F524EF}"/>
              </a:ext>
            </a:extLst>
          </p:cNvPr>
          <p:cNvSpPr txBox="1"/>
          <p:nvPr/>
        </p:nvSpPr>
        <p:spPr>
          <a:xfrm>
            <a:off x="5677724" y="2148240"/>
            <a:ext cx="4903971" cy="461665"/>
          </a:xfrm>
          <a:prstGeom prst="rect">
            <a:avLst/>
          </a:prstGeom>
          <a:noFill/>
          <a:effectLst>
            <a:outerShdw blurRad="101600" dist="203200" dir="2700000" algn="tl" rotWithShape="0">
              <a:prstClr val="black">
                <a:alpha val="40000"/>
              </a:prstClr>
            </a:outerShdw>
          </a:effectLst>
        </p:spPr>
        <p:txBody>
          <a:bodyPr wrap="none" rtlCol="0">
            <a:spAutoFit/>
          </a:bodyPr>
          <a:lstStyle/>
          <a:p>
            <a:r>
              <a:rPr lang="fr-FR" sz="2400" b="1" dirty="0">
                <a:latin typeface="Times New Roman" panose="02020603050405020304" pitchFamily="18" charset="0"/>
                <a:cs typeface="Times New Roman" panose="02020603050405020304" pitchFamily="18" charset="0"/>
              </a:rPr>
              <a:t>Pratiquer avec des exercices en C++</a:t>
            </a:r>
          </a:p>
        </p:txBody>
      </p:sp>
      <p:sp>
        <p:nvSpPr>
          <p:cNvPr id="19" name="Triangle isocèle 18">
            <a:extLst>
              <a:ext uri="{FF2B5EF4-FFF2-40B4-BE49-F238E27FC236}">
                <a16:creationId xmlns:a16="http://schemas.microsoft.com/office/drawing/2014/main" id="{97231E47-FBB9-4466-8747-C05DF612BB2D}"/>
              </a:ext>
            </a:extLst>
          </p:cNvPr>
          <p:cNvSpPr/>
          <p:nvPr/>
        </p:nvSpPr>
        <p:spPr>
          <a:xfrm rot="16200000">
            <a:off x="3314364" y="3191437"/>
            <a:ext cx="252000" cy="288000"/>
          </a:xfrm>
          <a:prstGeom prst="triangle">
            <a:avLst/>
          </a:prstGeom>
          <a:solidFill>
            <a:srgbClr val="6297D2"/>
          </a:solidFill>
          <a:ln>
            <a:noFill/>
          </a:ln>
          <a:effectLst>
            <a:outerShdw blurRad="1143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A7CA7722-CB97-4B4E-8E5B-C06C0D654AFA}"/>
              </a:ext>
            </a:extLst>
          </p:cNvPr>
          <p:cNvSpPr txBox="1"/>
          <p:nvPr/>
        </p:nvSpPr>
        <p:spPr>
          <a:xfrm>
            <a:off x="3838976" y="3104604"/>
            <a:ext cx="2274982" cy="461665"/>
          </a:xfrm>
          <a:prstGeom prst="rect">
            <a:avLst/>
          </a:prstGeom>
          <a:noFill/>
          <a:effectLst>
            <a:outerShdw blurRad="101600" dist="203200" dir="2700000" algn="tl" rotWithShape="0">
              <a:prstClr val="black">
                <a:alpha val="40000"/>
              </a:prstClr>
            </a:outerShdw>
          </a:effectLst>
        </p:spPr>
        <p:txBody>
          <a:bodyPr wrap="none" rtlCol="0">
            <a:spAutoFit/>
          </a:bodyPr>
          <a:lstStyle/>
          <a:p>
            <a:r>
              <a:rPr lang="fr-FR" sz="2400" b="1" dirty="0" err="1">
                <a:latin typeface="Times New Roman" panose="02020603050405020304" pitchFamily="18" charset="0"/>
                <a:cs typeface="Times New Roman" panose="02020603050405020304" pitchFamily="18" charset="0"/>
              </a:rPr>
              <a:t>Namespace</a:t>
            </a:r>
            <a:r>
              <a:rPr lang="fr-FR" sz="2000" b="1"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v1.0</a:t>
            </a:r>
            <a:endParaRPr lang="fr-FR" sz="2000" b="1" dirty="0">
              <a:latin typeface="Times New Roman" panose="02020603050405020304" pitchFamily="18" charset="0"/>
              <a:cs typeface="Times New Roman" panose="02020603050405020304" pitchFamily="18" charset="0"/>
            </a:endParaRPr>
          </a:p>
        </p:txBody>
      </p:sp>
      <p:sp>
        <p:nvSpPr>
          <p:cNvPr id="21" name="Triangle isocèle 20">
            <a:extLst>
              <a:ext uri="{FF2B5EF4-FFF2-40B4-BE49-F238E27FC236}">
                <a16:creationId xmlns:a16="http://schemas.microsoft.com/office/drawing/2014/main" id="{A522B9DC-324E-4753-A163-AFFE08419A15}"/>
              </a:ext>
            </a:extLst>
          </p:cNvPr>
          <p:cNvSpPr/>
          <p:nvPr/>
        </p:nvSpPr>
        <p:spPr>
          <a:xfrm rot="16200000">
            <a:off x="4196978" y="4119522"/>
            <a:ext cx="252000" cy="288000"/>
          </a:xfrm>
          <a:prstGeom prst="triangle">
            <a:avLst/>
          </a:prstGeom>
          <a:solidFill>
            <a:srgbClr val="1D7DA4"/>
          </a:solidFill>
          <a:ln>
            <a:noFill/>
          </a:ln>
          <a:effectLst>
            <a:outerShdw blurRad="1143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a:extLst>
              <a:ext uri="{FF2B5EF4-FFF2-40B4-BE49-F238E27FC236}">
                <a16:creationId xmlns:a16="http://schemas.microsoft.com/office/drawing/2014/main" id="{8B359AEE-4A39-48D9-B6E3-573CDC00DE6C}"/>
              </a:ext>
            </a:extLst>
          </p:cNvPr>
          <p:cNvSpPr txBox="1"/>
          <p:nvPr/>
        </p:nvSpPr>
        <p:spPr>
          <a:xfrm>
            <a:off x="4721590" y="4032689"/>
            <a:ext cx="2287806" cy="461665"/>
          </a:xfrm>
          <a:prstGeom prst="rect">
            <a:avLst/>
          </a:prstGeom>
          <a:noFill/>
          <a:effectLst>
            <a:outerShdw blurRad="101600" dist="203200" dir="2700000" algn="tl" rotWithShape="0">
              <a:prstClr val="black">
                <a:alpha val="40000"/>
              </a:prstClr>
            </a:outerShdw>
          </a:effectLst>
        </p:spPr>
        <p:txBody>
          <a:bodyPr wrap="none" rtlCol="0">
            <a:spAutoFit/>
          </a:bodyPr>
          <a:lstStyle/>
          <a:p>
            <a:r>
              <a:rPr lang="fr-FR" sz="2400" b="1" dirty="0" err="1">
                <a:latin typeface="Times New Roman" panose="02020603050405020304" pitchFamily="18" charset="0"/>
                <a:cs typeface="Times New Roman" panose="02020603050405020304" pitchFamily="18" charset="0"/>
              </a:rPr>
              <a:t>Namespace</a:t>
            </a:r>
            <a:r>
              <a:rPr lang="fr-FR" sz="2400" b="1" dirty="0">
                <a:latin typeface="Times New Roman" panose="02020603050405020304" pitchFamily="18" charset="0"/>
                <a:cs typeface="Times New Roman" panose="02020603050405020304" pitchFamily="18" charset="0"/>
              </a:rPr>
              <a:t> v1.1</a:t>
            </a:r>
          </a:p>
        </p:txBody>
      </p:sp>
      <p:sp>
        <p:nvSpPr>
          <p:cNvPr id="24" name="Triangle isocèle 23">
            <a:extLst>
              <a:ext uri="{FF2B5EF4-FFF2-40B4-BE49-F238E27FC236}">
                <a16:creationId xmlns:a16="http://schemas.microsoft.com/office/drawing/2014/main" id="{96EE578B-2BE0-4D27-AE7D-EB2660F70498}"/>
              </a:ext>
            </a:extLst>
          </p:cNvPr>
          <p:cNvSpPr/>
          <p:nvPr/>
        </p:nvSpPr>
        <p:spPr>
          <a:xfrm rot="16200000">
            <a:off x="5027886" y="5047128"/>
            <a:ext cx="252000" cy="288000"/>
          </a:xfrm>
          <a:prstGeom prst="triangle">
            <a:avLst/>
          </a:prstGeom>
          <a:solidFill>
            <a:srgbClr val="6C91B2"/>
          </a:solidFill>
          <a:ln>
            <a:noFill/>
          </a:ln>
          <a:effectLst>
            <a:outerShdw blurRad="1143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39DBBAF6-CC52-4DF4-8F15-6AE504F59E84}"/>
              </a:ext>
            </a:extLst>
          </p:cNvPr>
          <p:cNvSpPr txBox="1"/>
          <p:nvPr/>
        </p:nvSpPr>
        <p:spPr>
          <a:xfrm>
            <a:off x="5552498" y="4960295"/>
            <a:ext cx="2287806" cy="461665"/>
          </a:xfrm>
          <a:prstGeom prst="rect">
            <a:avLst/>
          </a:prstGeom>
          <a:noFill/>
          <a:effectLst>
            <a:outerShdw blurRad="101600" dist="203200" dir="2700000" algn="tl" rotWithShape="0">
              <a:prstClr val="black">
                <a:alpha val="40000"/>
              </a:prstClr>
            </a:outerShdw>
          </a:effectLst>
        </p:spPr>
        <p:txBody>
          <a:bodyPr wrap="none" rtlCol="0">
            <a:spAutoFit/>
          </a:bodyPr>
          <a:lstStyle/>
          <a:p>
            <a:r>
              <a:rPr lang="fr-FR" sz="2400" b="1" dirty="0" err="1">
                <a:latin typeface="Times New Roman" panose="02020603050405020304" pitchFamily="18" charset="0"/>
                <a:cs typeface="Times New Roman" panose="02020603050405020304" pitchFamily="18" charset="0"/>
              </a:rPr>
              <a:t>Namespace</a:t>
            </a:r>
            <a:r>
              <a:rPr lang="fr-FR" sz="2400" b="1" dirty="0">
                <a:latin typeface="Times New Roman" panose="02020603050405020304" pitchFamily="18" charset="0"/>
                <a:cs typeface="Times New Roman" panose="02020603050405020304" pitchFamily="18" charset="0"/>
              </a:rPr>
              <a:t> v1.1</a:t>
            </a:r>
          </a:p>
        </p:txBody>
      </p:sp>
      <p:sp>
        <p:nvSpPr>
          <p:cNvPr id="31" name="Titre 1">
            <a:extLst>
              <a:ext uri="{FF2B5EF4-FFF2-40B4-BE49-F238E27FC236}">
                <a16:creationId xmlns:a16="http://schemas.microsoft.com/office/drawing/2014/main" id="{CC02ACE3-EDA9-4135-B3CB-EA9BB661110C}"/>
              </a:ext>
            </a:extLst>
          </p:cNvPr>
          <p:cNvSpPr txBox="1">
            <a:spLocks/>
          </p:cNvSpPr>
          <p:nvPr/>
        </p:nvSpPr>
        <p:spPr>
          <a:xfrm>
            <a:off x="12550581" y="708420"/>
            <a:ext cx="8911687" cy="7379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bg1"/>
                </a:solidFill>
              </a:rPr>
              <a:t> </a:t>
            </a:r>
            <a:r>
              <a:rPr lang="fr-FR" b="1" dirty="0">
                <a:solidFill>
                  <a:schemeClr val="tx1">
                    <a:lumMod val="95000"/>
                    <a:lumOff val="5000"/>
                  </a:schemeClr>
                </a:solidFill>
              </a:rPr>
              <a:t>Exercices appliqués en C++</a:t>
            </a:r>
            <a:endParaRPr lang="fr-FR" dirty="0"/>
          </a:p>
        </p:txBody>
      </p:sp>
      <p:sp>
        <p:nvSpPr>
          <p:cNvPr id="32" name="Titre 1">
            <a:extLst>
              <a:ext uri="{FF2B5EF4-FFF2-40B4-BE49-F238E27FC236}">
                <a16:creationId xmlns:a16="http://schemas.microsoft.com/office/drawing/2014/main" id="{7C4401BE-CCF2-48D9-B7B5-878DA61180EC}"/>
              </a:ext>
            </a:extLst>
          </p:cNvPr>
          <p:cNvSpPr txBox="1">
            <a:spLocks/>
          </p:cNvSpPr>
          <p:nvPr/>
        </p:nvSpPr>
        <p:spPr>
          <a:xfrm>
            <a:off x="0" y="-1620643"/>
            <a:ext cx="5103275" cy="7570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v1_0</a:t>
            </a:r>
            <a:endParaRPr lang="fr-FR" dirty="0"/>
          </a:p>
        </p:txBody>
      </p:sp>
    </p:spTree>
    <p:extLst>
      <p:ext uri="{BB962C8B-B14F-4D97-AF65-F5344CB8AC3E}">
        <p14:creationId xmlns:p14="http://schemas.microsoft.com/office/powerpoint/2010/main" val="8322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250" fill="hold"/>
                                        <p:tgtEl>
                                          <p:spTgt spid="11"/>
                                        </p:tgtEl>
                                        <p:attrNameLst>
                                          <p:attrName>ppt_x</p:attrName>
                                        </p:attrNameLst>
                                      </p:cBhvr>
                                      <p:tavLst>
                                        <p:tav tm="0">
                                          <p:val>
                                            <p:strVal val="#ppt_x-#ppt_w/2"/>
                                          </p:val>
                                        </p:tav>
                                        <p:tav tm="100000">
                                          <p:val>
                                            <p:strVal val="#ppt_x"/>
                                          </p:val>
                                        </p:tav>
                                      </p:tavLst>
                                    </p:anim>
                                    <p:anim calcmode="lin" valueType="num">
                                      <p:cBhvr>
                                        <p:cTn id="15" dur="250" fill="hold"/>
                                        <p:tgtEl>
                                          <p:spTgt spid="11"/>
                                        </p:tgtEl>
                                        <p:attrNameLst>
                                          <p:attrName>ppt_y</p:attrName>
                                        </p:attrNameLst>
                                      </p:cBhvr>
                                      <p:tavLst>
                                        <p:tav tm="0">
                                          <p:val>
                                            <p:strVal val="#ppt_y"/>
                                          </p:val>
                                        </p:tav>
                                        <p:tav tm="100000">
                                          <p:val>
                                            <p:strVal val="#ppt_y"/>
                                          </p:val>
                                        </p:tav>
                                      </p:tavLst>
                                    </p:anim>
                                    <p:anim calcmode="lin" valueType="num">
                                      <p:cBhvr>
                                        <p:cTn id="16" dur="250" fill="hold"/>
                                        <p:tgtEl>
                                          <p:spTgt spid="11"/>
                                        </p:tgtEl>
                                        <p:attrNameLst>
                                          <p:attrName>ppt_w</p:attrName>
                                        </p:attrNameLst>
                                      </p:cBhvr>
                                      <p:tavLst>
                                        <p:tav tm="0">
                                          <p:val>
                                            <p:fltVal val="0"/>
                                          </p:val>
                                        </p:tav>
                                        <p:tav tm="100000">
                                          <p:val>
                                            <p:strVal val="#ppt_w"/>
                                          </p:val>
                                        </p:tav>
                                      </p:tavLst>
                                    </p:anim>
                                    <p:anim calcmode="lin" valueType="num">
                                      <p:cBhvr>
                                        <p:cTn id="17" dur="250" fill="hold"/>
                                        <p:tgtEl>
                                          <p:spTgt spid="11"/>
                                        </p:tgtEl>
                                        <p:attrNameLst>
                                          <p:attrName>ppt_h</p:attrName>
                                        </p:attrNameLst>
                                      </p:cBhvr>
                                      <p:tavLst>
                                        <p:tav tm="0">
                                          <p:val>
                                            <p:strVal val="#ppt_h"/>
                                          </p:val>
                                        </p:tav>
                                        <p:tav tm="100000">
                                          <p:val>
                                            <p:strVal val="#ppt_h"/>
                                          </p:val>
                                        </p:tav>
                                      </p:tavLst>
                                    </p:anim>
                                  </p:childTnLst>
                                </p:cTn>
                              </p:par>
                            </p:childTnLst>
                          </p:cTn>
                        </p:par>
                        <p:par>
                          <p:cTn id="18" fill="hold">
                            <p:stCondLst>
                              <p:cond delay="750"/>
                            </p:stCondLst>
                            <p:childTnLst>
                              <p:par>
                                <p:cTn id="19" presetID="17" presetClass="entr" presetSubtype="2"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250" fill="hold"/>
                                        <p:tgtEl>
                                          <p:spTgt spid="15"/>
                                        </p:tgtEl>
                                        <p:attrNameLst>
                                          <p:attrName>ppt_x</p:attrName>
                                        </p:attrNameLst>
                                      </p:cBhvr>
                                      <p:tavLst>
                                        <p:tav tm="0">
                                          <p:val>
                                            <p:strVal val="#ppt_x+#ppt_w/2"/>
                                          </p:val>
                                        </p:tav>
                                        <p:tav tm="100000">
                                          <p:val>
                                            <p:strVal val="#ppt_x"/>
                                          </p:val>
                                        </p:tav>
                                      </p:tavLst>
                                    </p:anim>
                                    <p:anim calcmode="lin" valueType="num">
                                      <p:cBhvr>
                                        <p:cTn id="22" dur="250" fill="hold"/>
                                        <p:tgtEl>
                                          <p:spTgt spid="15"/>
                                        </p:tgtEl>
                                        <p:attrNameLst>
                                          <p:attrName>ppt_y</p:attrName>
                                        </p:attrNameLst>
                                      </p:cBhvr>
                                      <p:tavLst>
                                        <p:tav tm="0">
                                          <p:val>
                                            <p:strVal val="#ppt_y"/>
                                          </p:val>
                                        </p:tav>
                                        <p:tav tm="100000">
                                          <p:val>
                                            <p:strVal val="#ppt_y"/>
                                          </p:val>
                                        </p:tav>
                                      </p:tavLst>
                                    </p:anim>
                                    <p:anim calcmode="lin" valueType="num">
                                      <p:cBhvr>
                                        <p:cTn id="23" dur="250" fill="hold"/>
                                        <p:tgtEl>
                                          <p:spTgt spid="15"/>
                                        </p:tgtEl>
                                        <p:attrNameLst>
                                          <p:attrName>ppt_w</p:attrName>
                                        </p:attrNameLst>
                                      </p:cBhvr>
                                      <p:tavLst>
                                        <p:tav tm="0">
                                          <p:val>
                                            <p:fltVal val="0"/>
                                          </p:val>
                                        </p:tav>
                                        <p:tav tm="100000">
                                          <p:val>
                                            <p:strVal val="#ppt_w"/>
                                          </p:val>
                                        </p:tav>
                                      </p:tavLst>
                                    </p:anim>
                                    <p:anim calcmode="lin" valueType="num">
                                      <p:cBhvr>
                                        <p:cTn id="24" dur="250" fill="hold"/>
                                        <p:tgtEl>
                                          <p:spTgt spid="15"/>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7" presetClass="entr" presetSubtype="8"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250" fill="hold"/>
                                        <p:tgtEl>
                                          <p:spTgt spid="17"/>
                                        </p:tgtEl>
                                        <p:attrNameLst>
                                          <p:attrName>ppt_x</p:attrName>
                                        </p:attrNameLst>
                                      </p:cBhvr>
                                      <p:tavLst>
                                        <p:tav tm="0">
                                          <p:val>
                                            <p:strVal val="#ppt_x-#ppt_w/2"/>
                                          </p:val>
                                        </p:tav>
                                        <p:tav tm="100000">
                                          <p:val>
                                            <p:strVal val="#ppt_x"/>
                                          </p:val>
                                        </p:tav>
                                      </p:tavLst>
                                    </p:anim>
                                    <p:anim calcmode="lin" valueType="num">
                                      <p:cBhvr>
                                        <p:cTn id="29" dur="250" fill="hold"/>
                                        <p:tgtEl>
                                          <p:spTgt spid="17"/>
                                        </p:tgtEl>
                                        <p:attrNameLst>
                                          <p:attrName>ppt_y</p:attrName>
                                        </p:attrNameLst>
                                      </p:cBhvr>
                                      <p:tavLst>
                                        <p:tav tm="0">
                                          <p:val>
                                            <p:strVal val="#ppt_y"/>
                                          </p:val>
                                        </p:tav>
                                        <p:tav tm="100000">
                                          <p:val>
                                            <p:strVal val="#ppt_y"/>
                                          </p:val>
                                        </p:tav>
                                      </p:tavLst>
                                    </p:anim>
                                    <p:anim calcmode="lin" valueType="num">
                                      <p:cBhvr>
                                        <p:cTn id="30" dur="250" fill="hold"/>
                                        <p:tgtEl>
                                          <p:spTgt spid="17"/>
                                        </p:tgtEl>
                                        <p:attrNameLst>
                                          <p:attrName>ppt_w</p:attrName>
                                        </p:attrNameLst>
                                      </p:cBhvr>
                                      <p:tavLst>
                                        <p:tav tm="0">
                                          <p:val>
                                            <p:fltVal val="0"/>
                                          </p:val>
                                        </p:tav>
                                        <p:tav tm="100000">
                                          <p:val>
                                            <p:strVal val="#ppt_w"/>
                                          </p:val>
                                        </p:tav>
                                      </p:tavLst>
                                    </p:anim>
                                    <p:anim calcmode="lin" valueType="num">
                                      <p:cBhvr>
                                        <p:cTn id="31" dur="25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ppt_w/2"/>
                                          </p:val>
                                        </p:tav>
                                        <p:tav tm="100000">
                                          <p:val>
                                            <p:strVal val="#ppt_x"/>
                                          </p:val>
                                        </p:tav>
                                      </p:tavLst>
                                    </p:anim>
                                    <p:anim calcmode="lin" valueType="num">
                                      <p:cBhvr>
                                        <p:cTn id="37" dur="500" fill="hold"/>
                                        <p:tgtEl>
                                          <p:spTgt spid="6"/>
                                        </p:tgtEl>
                                        <p:attrNameLst>
                                          <p:attrName>ppt_y</p:attrName>
                                        </p:attrNameLst>
                                      </p:cBhvr>
                                      <p:tavLst>
                                        <p:tav tm="0">
                                          <p:val>
                                            <p:strVal val="#ppt_y"/>
                                          </p:val>
                                        </p:tav>
                                        <p:tav tm="100000">
                                          <p:val>
                                            <p:strVal val="#ppt_y"/>
                                          </p:val>
                                        </p:tav>
                                      </p:tavLst>
                                    </p:anim>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17" presetClass="entr" presetSubtype="8"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250" fill="hold"/>
                                        <p:tgtEl>
                                          <p:spTgt spid="13"/>
                                        </p:tgtEl>
                                        <p:attrNameLst>
                                          <p:attrName>ppt_x</p:attrName>
                                        </p:attrNameLst>
                                      </p:cBhvr>
                                      <p:tavLst>
                                        <p:tav tm="0">
                                          <p:val>
                                            <p:strVal val="#ppt_x-#ppt_w/2"/>
                                          </p:val>
                                        </p:tav>
                                        <p:tav tm="100000">
                                          <p:val>
                                            <p:strVal val="#ppt_x"/>
                                          </p:val>
                                        </p:tav>
                                      </p:tavLst>
                                    </p:anim>
                                    <p:anim calcmode="lin" valueType="num">
                                      <p:cBhvr>
                                        <p:cTn id="44" dur="250" fill="hold"/>
                                        <p:tgtEl>
                                          <p:spTgt spid="13"/>
                                        </p:tgtEl>
                                        <p:attrNameLst>
                                          <p:attrName>ppt_y</p:attrName>
                                        </p:attrNameLst>
                                      </p:cBhvr>
                                      <p:tavLst>
                                        <p:tav tm="0">
                                          <p:val>
                                            <p:strVal val="#ppt_y"/>
                                          </p:val>
                                        </p:tav>
                                        <p:tav tm="100000">
                                          <p:val>
                                            <p:strVal val="#ppt_y"/>
                                          </p:val>
                                        </p:tav>
                                      </p:tavLst>
                                    </p:anim>
                                    <p:anim calcmode="lin" valueType="num">
                                      <p:cBhvr>
                                        <p:cTn id="45" dur="250" fill="hold"/>
                                        <p:tgtEl>
                                          <p:spTgt spid="13"/>
                                        </p:tgtEl>
                                        <p:attrNameLst>
                                          <p:attrName>ppt_w</p:attrName>
                                        </p:attrNameLst>
                                      </p:cBhvr>
                                      <p:tavLst>
                                        <p:tav tm="0">
                                          <p:val>
                                            <p:fltVal val="0"/>
                                          </p:val>
                                        </p:tav>
                                        <p:tav tm="100000">
                                          <p:val>
                                            <p:strVal val="#ppt_w"/>
                                          </p:val>
                                        </p:tav>
                                      </p:tavLst>
                                    </p:anim>
                                    <p:anim calcmode="lin" valueType="num">
                                      <p:cBhvr>
                                        <p:cTn id="46" dur="250" fill="hold"/>
                                        <p:tgtEl>
                                          <p:spTgt spid="13"/>
                                        </p:tgtEl>
                                        <p:attrNameLst>
                                          <p:attrName>ppt_h</p:attrName>
                                        </p:attrNameLst>
                                      </p:cBhvr>
                                      <p:tavLst>
                                        <p:tav tm="0">
                                          <p:val>
                                            <p:strVal val="#ppt_h"/>
                                          </p:val>
                                        </p:tav>
                                        <p:tav tm="100000">
                                          <p:val>
                                            <p:strVal val="#ppt_h"/>
                                          </p:val>
                                        </p:tav>
                                      </p:tavLst>
                                    </p:anim>
                                  </p:childTnLst>
                                </p:cTn>
                              </p:par>
                            </p:childTnLst>
                          </p:cTn>
                        </p:par>
                        <p:par>
                          <p:cTn id="47" fill="hold">
                            <p:stCondLst>
                              <p:cond delay="750"/>
                            </p:stCondLst>
                            <p:childTnLst>
                              <p:par>
                                <p:cTn id="48" presetID="17"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250" fill="hold"/>
                                        <p:tgtEl>
                                          <p:spTgt spid="19"/>
                                        </p:tgtEl>
                                        <p:attrNameLst>
                                          <p:attrName>ppt_x</p:attrName>
                                        </p:attrNameLst>
                                      </p:cBhvr>
                                      <p:tavLst>
                                        <p:tav tm="0">
                                          <p:val>
                                            <p:strVal val="#ppt_x-#ppt_w/2"/>
                                          </p:val>
                                        </p:tav>
                                        <p:tav tm="100000">
                                          <p:val>
                                            <p:strVal val="#ppt_x"/>
                                          </p:val>
                                        </p:tav>
                                      </p:tavLst>
                                    </p:anim>
                                    <p:anim calcmode="lin" valueType="num">
                                      <p:cBhvr>
                                        <p:cTn id="51" dur="250" fill="hold"/>
                                        <p:tgtEl>
                                          <p:spTgt spid="19"/>
                                        </p:tgtEl>
                                        <p:attrNameLst>
                                          <p:attrName>ppt_y</p:attrName>
                                        </p:attrNameLst>
                                      </p:cBhvr>
                                      <p:tavLst>
                                        <p:tav tm="0">
                                          <p:val>
                                            <p:strVal val="#ppt_y"/>
                                          </p:val>
                                        </p:tav>
                                        <p:tav tm="100000">
                                          <p:val>
                                            <p:strVal val="#ppt_y"/>
                                          </p:val>
                                        </p:tav>
                                      </p:tavLst>
                                    </p:anim>
                                    <p:anim calcmode="lin" valueType="num">
                                      <p:cBhvr>
                                        <p:cTn id="52" dur="250" fill="hold"/>
                                        <p:tgtEl>
                                          <p:spTgt spid="19"/>
                                        </p:tgtEl>
                                        <p:attrNameLst>
                                          <p:attrName>ppt_w</p:attrName>
                                        </p:attrNameLst>
                                      </p:cBhvr>
                                      <p:tavLst>
                                        <p:tav tm="0">
                                          <p:val>
                                            <p:fltVal val="0"/>
                                          </p:val>
                                        </p:tav>
                                        <p:tav tm="100000">
                                          <p:val>
                                            <p:strVal val="#ppt_w"/>
                                          </p:val>
                                        </p:tav>
                                      </p:tavLst>
                                    </p:anim>
                                    <p:anim calcmode="lin" valueType="num">
                                      <p:cBhvr>
                                        <p:cTn id="53" dur="250" fill="hold"/>
                                        <p:tgtEl>
                                          <p:spTgt spid="19"/>
                                        </p:tgtEl>
                                        <p:attrNameLst>
                                          <p:attrName>ppt_h</p:attrName>
                                        </p:attrNameLst>
                                      </p:cBhvr>
                                      <p:tavLst>
                                        <p:tav tm="0">
                                          <p:val>
                                            <p:strVal val="#ppt_h"/>
                                          </p:val>
                                        </p:tav>
                                        <p:tav tm="100000">
                                          <p:val>
                                            <p:strVal val="#ppt_h"/>
                                          </p:val>
                                        </p:tav>
                                      </p:tavLst>
                                    </p:anim>
                                  </p:childTnLst>
                                </p:cTn>
                              </p:par>
                            </p:childTnLst>
                          </p:cTn>
                        </p:par>
                        <p:par>
                          <p:cTn id="54" fill="hold">
                            <p:stCondLst>
                              <p:cond delay="1000"/>
                            </p:stCondLst>
                            <p:childTnLst>
                              <p:par>
                                <p:cTn id="55" presetID="17" presetClass="entr" presetSubtype="8"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250" fill="hold"/>
                                        <p:tgtEl>
                                          <p:spTgt spid="20"/>
                                        </p:tgtEl>
                                        <p:attrNameLst>
                                          <p:attrName>ppt_x</p:attrName>
                                        </p:attrNameLst>
                                      </p:cBhvr>
                                      <p:tavLst>
                                        <p:tav tm="0">
                                          <p:val>
                                            <p:strVal val="#ppt_x-#ppt_w/2"/>
                                          </p:val>
                                        </p:tav>
                                        <p:tav tm="100000">
                                          <p:val>
                                            <p:strVal val="#ppt_x"/>
                                          </p:val>
                                        </p:tav>
                                      </p:tavLst>
                                    </p:anim>
                                    <p:anim calcmode="lin" valueType="num">
                                      <p:cBhvr>
                                        <p:cTn id="58" dur="250" fill="hold"/>
                                        <p:tgtEl>
                                          <p:spTgt spid="20"/>
                                        </p:tgtEl>
                                        <p:attrNameLst>
                                          <p:attrName>ppt_y</p:attrName>
                                        </p:attrNameLst>
                                      </p:cBhvr>
                                      <p:tavLst>
                                        <p:tav tm="0">
                                          <p:val>
                                            <p:strVal val="#ppt_y"/>
                                          </p:val>
                                        </p:tav>
                                        <p:tav tm="100000">
                                          <p:val>
                                            <p:strVal val="#ppt_y"/>
                                          </p:val>
                                        </p:tav>
                                      </p:tavLst>
                                    </p:anim>
                                    <p:anim calcmode="lin" valueType="num">
                                      <p:cBhvr>
                                        <p:cTn id="59" dur="250" fill="hold"/>
                                        <p:tgtEl>
                                          <p:spTgt spid="20"/>
                                        </p:tgtEl>
                                        <p:attrNameLst>
                                          <p:attrName>ppt_w</p:attrName>
                                        </p:attrNameLst>
                                      </p:cBhvr>
                                      <p:tavLst>
                                        <p:tav tm="0">
                                          <p:val>
                                            <p:fltVal val="0"/>
                                          </p:val>
                                        </p:tav>
                                        <p:tav tm="100000">
                                          <p:val>
                                            <p:strVal val="#ppt_w"/>
                                          </p:val>
                                        </p:tav>
                                      </p:tavLst>
                                    </p:anim>
                                    <p:anim calcmode="lin" valueType="num">
                                      <p:cBhvr>
                                        <p:cTn id="60" dur="25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p:cTn id="65" dur="500" fill="hold"/>
                                        <p:tgtEl>
                                          <p:spTgt spid="7"/>
                                        </p:tgtEl>
                                        <p:attrNameLst>
                                          <p:attrName>ppt_x</p:attrName>
                                        </p:attrNameLst>
                                      </p:cBhvr>
                                      <p:tavLst>
                                        <p:tav tm="0">
                                          <p:val>
                                            <p:strVal val="#ppt_x-#ppt_w/2"/>
                                          </p:val>
                                        </p:tav>
                                        <p:tav tm="100000">
                                          <p:val>
                                            <p:strVal val="#ppt_x"/>
                                          </p:val>
                                        </p:tav>
                                      </p:tavLst>
                                    </p:anim>
                                    <p:anim calcmode="lin" valueType="num">
                                      <p:cBhvr>
                                        <p:cTn id="66" dur="500" fill="hold"/>
                                        <p:tgtEl>
                                          <p:spTgt spid="7"/>
                                        </p:tgtEl>
                                        <p:attrNameLst>
                                          <p:attrName>ppt_y</p:attrName>
                                        </p:attrNameLst>
                                      </p:cBhvr>
                                      <p:tavLst>
                                        <p:tav tm="0">
                                          <p:val>
                                            <p:strVal val="#ppt_y"/>
                                          </p:val>
                                        </p:tav>
                                        <p:tav tm="100000">
                                          <p:val>
                                            <p:strVal val="#ppt_y"/>
                                          </p:val>
                                        </p:tav>
                                      </p:tavLst>
                                    </p:anim>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strVal val="#ppt_h"/>
                                          </p:val>
                                        </p:tav>
                                        <p:tav tm="100000">
                                          <p:val>
                                            <p:strVal val="#ppt_h"/>
                                          </p:val>
                                        </p:tav>
                                      </p:tavLst>
                                    </p:anim>
                                  </p:childTnLst>
                                </p:cTn>
                              </p:par>
                            </p:childTnLst>
                          </p:cTn>
                        </p:par>
                        <p:par>
                          <p:cTn id="69" fill="hold">
                            <p:stCondLst>
                              <p:cond delay="500"/>
                            </p:stCondLst>
                            <p:childTnLst>
                              <p:par>
                                <p:cTn id="70" presetID="17" presetClass="entr" presetSubtype="8" fill="hold" grpId="0" nodeType="after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250" fill="hold"/>
                                        <p:tgtEl>
                                          <p:spTgt spid="12"/>
                                        </p:tgtEl>
                                        <p:attrNameLst>
                                          <p:attrName>ppt_x</p:attrName>
                                        </p:attrNameLst>
                                      </p:cBhvr>
                                      <p:tavLst>
                                        <p:tav tm="0">
                                          <p:val>
                                            <p:strVal val="#ppt_x-#ppt_w/2"/>
                                          </p:val>
                                        </p:tav>
                                        <p:tav tm="100000">
                                          <p:val>
                                            <p:strVal val="#ppt_x"/>
                                          </p:val>
                                        </p:tav>
                                      </p:tavLst>
                                    </p:anim>
                                    <p:anim calcmode="lin" valueType="num">
                                      <p:cBhvr>
                                        <p:cTn id="73" dur="250" fill="hold"/>
                                        <p:tgtEl>
                                          <p:spTgt spid="12"/>
                                        </p:tgtEl>
                                        <p:attrNameLst>
                                          <p:attrName>ppt_y</p:attrName>
                                        </p:attrNameLst>
                                      </p:cBhvr>
                                      <p:tavLst>
                                        <p:tav tm="0">
                                          <p:val>
                                            <p:strVal val="#ppt_y"/>
                                          </p:val>
                                        </p:tav>
                                        <p:tav tm="100000">
                                          <p:val>
                                            <p:strVal val="#ppt_y"/>
                                          </p:val>
                                        </p:tav>
                                      </p:tavLst>
                                    </p:anim>
                                    <p:anim calcmode="lin" valueType="num">
                                      <p:cBhvr>
                                        <p:cTn id="74" dur="250" fill="hold"/>
                                        <p:tgtEl>
                                          <p:spTgt spid="12"/>
                                        </p:tgtEl>
                                        <p:attrNameLst>
                                          <p:attrName>ppt_w</p:attrName>
                                        </p:attrNameLst>
                                      </p:cBhvr>
                                      <p:tavLst>
                                        <p:tav tm="0">
                                          <p:val>
                                            <p:fltVal val="0"/>
                                          </p:val>
                                        </p:tav>
                                        <p:tav tm="100000">
                                          <p:val>
                                            <p:strVal val="#ppt_w"/>
                                          </p:val>
                                        </p:tav>
                                      </p:tavLst>
                                    </p:anim>
                                    <p:anim calcmode="lin" valueType="num">
                                      <p:cBhvr>
                                        <p:cTn id="75" dur="250" fill="hold"/>
                                        <p:tgtEl>
                                          <p:spTgt spid="12"/>
                                        </p:tgtEl>
                                        <p:attrNameLst>
                                          <p:attrName>ppt_h</p:attrName>
                                        </p:attrNameLst>
                                      </p:cBhvr>
                                      <p:tavLst>
                                        <p:tav tm="0">
                                          <p:val>
                                            <p:strVal val="#ppt_h"/>
                                          </p:val>
                                        </p:tav>
                                        <p:tav tm="100000">
                                          <p:val>
                                            <p:strVal val="#ppt_h"/>
                                          </p:val>
                                        </p:tav>
                                      </p:tavLst>
                                    </p:anim>
                                  </p:childTnLst>
                                </p:cTn>
                              </p:par>
                            </p:childTnLst>
                          </p:cTn>
                        </p:par>
                        <p:par>
                          <p:cTn id="76" fill="hold">
                            <p:stCondLst>
                              <p:cond delay="750"/>
                            </p:stCondLst>
                            <p:childTnLst>
                              <p:par>
                                <p:cTn id="77" presetID="17" presetClass="entr" presetSubtype="8"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250" fill="hold"/>
                                        <p:tgtEl>
                                          <p:spTgt spid="21"/>
                                        </p:tgtEl>
                                        <p:attrNameLst>
                                          <p:attrName>ppt_x</p:attrName>
                                        </p:attrNameLst>
                                      </p:cBhvr>
                                      <p:tavLst>
                                        <p:tav tm="0">
                                          <p:val>
                                            <p:strVal val="#ppt_x-#ppt_w/2"/>
                                          </p:val>
                                        </p:tav>
                                        <p:tav tm="100000">
                                          <p:val>
                                            <p:strVal val="#ppt_x"/>
                                          </p:val>
                                        </p:tav>
                                      </p:tavLst>
                                    </p:anim>
                                    <p:anim calcmode="lin" valueType="num">
                                      <p:cBhvr>
                                        <p:cTn id="80" dur="250" fill="hold"/>
                                        <p:tgtEl>
                                          <p:spTgt spid="21"/>
                                        </p:tgtEl>
                                        <p:attrNameLst>
                                          <p:attrName>ppt_y</p:attrName>
                                        </p:attrNameLst>
                                      </p:cBhvr>
                                      <p:tavLst>
                                        <p:tav tm="0">
                                          <p:val>
                                            <p:strVal val="#ppt_y"/>
                                          </p:val>
                                        </p:tav>
                                        <p:tav tm="100000">
                                          <p:val>
                                            <p:strVal val="#ppt_y"/>
                                          </p:val>
                                        </p:tav>
                                      </p:tavLst>
                                    </p:anim>
                                    <p:anim calcmode="lin" valueType="num">
                                      <p:cBhvr>
                                        <p:cTn id="81" dur="250" fill="hold"/>
                                        <p:tgtEl>
                                          <p:spTgt spid="21"/>
                                        </p:tgtEl>
                                        <p:attrNameLst>
                                          <p:attrName>ppt_w</p:attrName>
                                        </p:attrNameLst>
                                      </p:cBhvr>
                                      <p:tavLst>
                                        <p:tav tm="0">
                                          <p:val>
                                            <p:fltVal val="0"/>
                                          </p:val>
                                        </p:tav>
                                        <p:tav tm="100000">
                                          <p:val>
                                            <p:strVal val="#ppt_w"/>
                                          </p:val>
                                        </p:tav>
                                      </p:tavLst>
                                    </p:anim>
                                    <p:anim calcmode="lin" valueType="num">
                                      <p:cBhvr>
                                        <p:cTn id="82" dur="250" fill="hold"/>
                                        <p:tgtEl>
                                          <p:spTgt spid="21"/>
                                        </p:tgtEl>
                                        <p:attrNameLst>
                                          <p:attrName>ppt_h</p:attrName>
                                        </p:attrNameLst>
                                      </p:cBhvr>
                                      <p:tavLst>
                                        <p:tav tm="0">
                                          <p:val>
                                            <p:strVal val="#ppt_h"/>
                                          </p:val>
                                        </p:tav>
                                        <p:tav tm="100000">
                                          <p:val>
                                            <p:strVal val="#ppt_h"/>
                                          </p:val>
                                        </p:tav>
                                      </p:tavLst>
                                    </p:anim>
                                  </p:childTnLst>
                                </p:cTn>
                              </p:par>
                            </p:childTnLst>
                          </p:cTn>
                        </p:par>
                        <p:par>
                          <p:cTn id="83" fill="hold">
                            <p:stCondLst>
                              <p:cond delay="1000"/>
                            </p:stCondLst>
                            <p:childTnLst>
                              <p:par>
                                <p:cTn id="84" presetID="17" presetClass="entr" presetSubtype="8"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p:cTn id="86" dur="250" fill="hold"/>
                                        <p:tgtEl>
                                          <p:spTgt spid="22"/>
                                        </p:tgtEl>
                                        <p:attrNameLst>
                                          <p:attrName>ppt_x</p:attrName>
                                        </p:attrNameLst>
                                      </p:cBhvr>
                                      <p:tavLst>
                                        <p:tav tm="0">
                                          <p:val>
                                            <p:strVal val="#ppt_x-#ppt_w/2"/>
                                          </p:val>
                                        </p:tav>
                                        <p:tav tm="100000">
                                          <p:val>
                                            <p:strVal val="#ppt_x"/>
                                          </p:val>
                                        </p:tav>
                                      </p:tavLst>
                                    </p:anim>
                                    <p:anim calcmode="lin" valueType="num">
                                      <p:cBhvr>
                                        <p:cTn id="87" dur="250" fill="hold"/>
                                        <p:tgtEl>
                                          <p:spTgt spid="22"/>
                                        </p:tgtEl>
                                        <p:attrNameLst>
                                          <p:attrName>ppt_y</p:attrName>
                                        </p:attrNameLst>
                                      </p:cBhvr>
                                      <p:tavLst>
                                        <p:tav tm="0">
                                          <p:val>
                                            <p:strVal val="#ppt_y"/>
                                          </p:val>
                                        </p:tav>
                                        <p:tav tm="100000">
                                          <p:val>
                                            <p:strVal val="#ppt_y"/>
                                          </p:val>
                                        </p:tav>
                                      </p:tavLst>
                                    </p:anim>
                                    <p:anim calcmode="lin" valueType="num">
                                      <p:cBhvr>
                                        <p:cTn id="88" dur="250" fill="hold"/>
                                        <p:tgtEl>
                                          <p:spTgt spid="22"/>
                                        </p:tgtEl>
                                        <p:attrNameLst>
                                          <p:attrName>ppt_w</p:attrName>
                                        </p:attrNameLst>
                                      </p:cBhvr>
                                      <p:tavLst>
                                        <p:tav tm="0">
                                          <p:val>
                                            <p:fltVal val="0"/>
                                          </p:val>
                                        </p:tav>
                                        <p:tav tm="100000">
                                          <p:val>
                                            <p:strVal val="#ppt_w"/>
                                          </p:val>
                                        </p:tav>
                                      </p:tavLst>
                                    </p:anim>
                                    <p:anim calcmode="lin" valueType="num">
                                      <p:cBhvr>
                                        <p:cTn id="89" dur="25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8" fill="hold" grpId="0" nodeType="click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p:cTn id="94" dur="500" fill="hold"/>
                                        <p:tgtEl>
                                          <p:spTgt spid="8"/>
                                        </p:tgtEl>
                                        <p:attrNameLst>
                                          <p:attrName>ppt_x</p:attrName>
                                        </p:attrNameLst>
                                      </p:cBhvr>
                                      <p:tavLst>
                                        <p:tav tm="0">
                                          <p:val>
                                            <p:strVal val="#ppt_x-#ppt_w/2"/>
                                          </p:val>
                                        </p:tav>
                                        <p:tav tm="100000">
                                          <p:val>
                                            <p:strVal val="#ppt_x"/>
                                          </p:val>
                                        </p:tav>
                                      </p:tavLst>
                                    </p:anim>
                                    <p:anim calcmode="lin" valueType="num">
                                      <p:cBhvr>
                                        <p:cTn id="95" dur="500" fill="hold"/>
                                        <p:tgtEl>
                                          <p:spTgt spid="8"/>
                                        </p:tgtEl>
                                        <p:attrNameLst>
                                          <p:attrName>ppt_y</p:attrName>
                                        </p:attrNameLst>
                                      </p:cBhvr>
                                      <p:tavLst>
                                        <p:tav tm="0">
                                          <p:val>
                                            <p:strVal val="#ppt_y"/>
                                          </p:val>
                                        </p:tav>
                                        <p:tav tm="100000">
                                          <p:val>
                                            <p:strVal val="#ppt_y"/>
                                          </p:val>
                                        </p:tav>
                                      </p:tavLst>
                                    </p:anim>
                                    <p:anim calcmode="lin" valueType="num">
                                      <p:cBhvr>
                                        <p:cTn id="96" dur="500" fill="hold"/>
                                        <p:tgtEl>
                                          <p:spTgt spid="8"/>
                                        </p:tgtEl>
                                        <p:attrNameLst>
                                          <p:attrName>ppt_w</p:attrName>
                                        </p:attrNameLst>
                                      </p:cBhvr>
                                      <p:tavLst>
                                        <p:tav tm="0">
                                          <p:val>
                                            <p:fltVal val="0"/>
                                          </p:val>
                                        </p:tav>
                                        <p:tav tm="100000">
                                          <p:val>
                                            <p:strVal val="#ppt_w"/>
                                          </p:val>
                                        </p:tav>
                                      </p:tavLst>
                                    </p:anim>
                                    <p:anim calcmode="lin" valueType="num">
                                      <p:cBhvr>
                                        <p:cTn id="97" dur="500" fill="hold"/>
                                        <p:tgtEl>
                                          <p:spTgt spid="8"/>
                                        </p:tgtEl>
                                        <p:attrNameLst>
                                          <p:attrName>ppt_h</p:attrName>
                                        </p:attrNameLst>
                                      </p:cBhvr>
                                      <p:tavLst>
                                        <p:tav tm="0">
                                          <p:val>
                                            <p:strVal val="#ppt_h"/>
                                          </p:val>
                                        </p:tav>
                                        <p:tav tm="100000">
                                          <p:val>
                                            <p:strVal val="#ppt_h"/>
                                          </p:val>
                                        </p:tav>
                                      </p:tavLst>
                                    </p:anim>
                                  </p:childTnLst>
                                </p:cTn>
                              </p:par>
                            </p:childTnLst>
                          </p:cTn>
                        </p:par>
                        <p:par>
                          <p:cTn id="98" fill="hold">
                            <p:stCondLst>
                              <p:cond delay="500"/>
                            </p:stCondLst>
                            <p:childTnLst>
                              <p:par>
                                <p:cTn id="99" presetID="17" presetClass="entr" presetSubtype="8" fill="hold" grpId="0" nodeType="afterEffect">
                                  <p:stCondLst>
                                    <p:cond delay="0"/>
                                  </p:stCondLst>
                                  <p:childTnLst>
                                    <p:set>
                                      <p:cBhvr>
                                        <p:cTn id="100" dur="1" fill="hold">
                                          <p:stCondLst>
                                            <p:cond delay="0"/>
                                          </p:stCondLst>
                                        </p:cTn>
                                        <p:tgtEl>
                                          <p:spTgt spid="14"/>
                                        </p:tgtEl>
                                        <p:attrNameLst>
                                          <p:attrName>style.visibility</p:attrName>
                                        </p:attrNameLst>
                                      </p:cBhvr>
                                      <p:to>
                                        <p:strVal val="visible"/>
                                      </p:to>
                                    </p:set>
                                    <p:anim calcmode="lin" valueType="num">
                                      <p:cBhvr>
                                        <p:cTn id="101" dur="250" fill="hold"/>
                                        <p:tgtEl>
                                          <p:spTgt spid="14"/>
                                        </p:tgtEl>
                                        <p:attrNameLst>
                                          <p:attrName>ppt_x</p:attrName>
                                        </p:attrNameLst>
                                      </p:cBhvr>
                                      <p:tavLst>
                                        <p:tav tm="0">
                                          <p:val>
                                            <p:strVal val="#ppt_x-#ppt_w/2"/>
                                          </p:val>
                                        </p:tav>
                                        <p:tav tm="100000">
                                          <p:val>
                                            <p:strVal val="#ppt_x"/>
                                          </p:val>
                                        </p:tav>
                                      </p:tavLst>
                                    </p:anim>
                                    <p:anim calcmode="lin" valueType="num">
                                      <p:cBhvr>
                                        <p:cTn id="102" dur="250" fill="hold"/>
                                        <p:tgtEl>
                                          <p:spTgt spid="14"/>
                                        </p:tgtEl>
                                        <p:attrNameLst>
                                          <p:attrName>ppt_y</p:attrName>
                                        </p:attrNameLst>
                                      </p:cBhvr>
                                      <p:tavLst>
                                        <p:tav tm="0">
                                          <p:val>
                                            <p:strVal val="#ppt_y"/>
                                          </p:val>
                                        </p:tav>
                                        <p:tav tm="100000">
                                          <p:val>
                                            <p:strVal val="#ppt_y"/>
                                          </p:val>
                                        </p:tav>
                                      </p:tavLst>
                                    </p:anim>
                                    <p:anim calcmode="lin" valueType="num">
                                      <p:cBhvr>
                                        <p:cTn id="103" dur="250" fill="hold"/>
                                        <p:tgtEl>
                                          <p:spTgt spid="14"/>
                                        </p:tgtEl>
                                        <p:attrNameLst>
                                          <p:attrName>ppt_w</p:attrName>
                                        </p:attrNameLst>
                                      </p:cBhvr>
                                      <p:tavLst>
                                        <p:tav tm="0">
                                          <p:val>
                                            <p:fltVal val="0"/>
                                          </p:val>
                                        </p:tav>
                                        <p:tav tm="100000">
                                          <p:val>
                                            <p:strVal val="#ppt_w"/>
                                          </p:val>
                                        </p:tav>
                                      </p:tavLst>
                                    </p:anim>
                                    <p:anim calcmode="lin" valueType="num">
                                      <p:cBhvr>
                                        <p:cTn id="104" dur="250" fill="hold"/>
                                        <p:tgtEl>
                                          <p:spTgt spid="14"/>
                                        </p:tgtEl>
                                        <p:attrNameLst>
                                          <p:attrName>ppt_h</p:attrName>
                                        </p:attrNameLst>
                                      </p:cBhvr>
                                      <p:tavLst>
                                        <p:tav tm="0">
                                          <p:val>
                                            <p:strVal val="#ppt_h"/>
                                          </p:val>
                                        </p:tav>
                                        <p:tav tm="100000">
                                          <p:val>
                                            <p:strVal val="#ppt_h"/>
                                          </p:val>
                                        </p:tav>
                                      </p:tavLst>
                                    </p:anim>
                                  </p:childTnLst>
                                </p:cTn>
                              </p:par>
                            </p:childTnLst>
                          </p:cTn>
                        </p:par>
                        <p:par>
                          <p:cTn id="105" fill="hold">
                            <p:stCondLst>
                              <p:cond delay="750"/>
                            </p:stCondLst>
                            <p:childTnLst>
                              <p:par>
                                <p:cTn id="106" presetID="17" presetClass="entr" presetSubtype="8" fill="hold" grpId="0" nodeType="afterEffect">
                                  <p:stCondLst>
                                    <p:cond delay="0"/>
                                  </p:stCondLst>
                                  <p:childTnLst>
                                    <p:set>
                                      <p:cBhvr>
                                        <p:cTn id="107" dur="1" fill="hold">
                                          <p:stCondLst>
                                            <p:cond delay="0"/>
                                          </p:stCondLst>
                                        </p:cTn>
                                        <p:tgtEl>
                                          <p:spTgt spid="24"/>
                                        </p:tgtEl>
                                        <p:attrNameLst>
                                          <p:attrName>style.visibility</p:attrName>
                                        </p:attrNameLst>
                                      </p:cBhvr>
                                      <p:to>
                                        <p:strVal val="visible"/>
                                      </p:to>
                                    </p:set>
                                    <p:anim calcmode="lin" valueType="num">
                                      <p:cBhvr>
                                        <p:cTn id="108" dur="250" fill="hold"/>
                                        <p:tgtEl>
                                          <p:spTgt spid="24"/>
                                        </p:tgtEl>
                                        <p:attrNameLst>
                                          <p:attrName>ppt_x</p:attrName>
                                        </p:attrNameLst>
                                      </p:cBhvr>
                                      <p:tavLst>
                                        <p:tav tm="0">
                                          <p:val>
                                            <p:strVal val="#ppt_x-#ppt_w/2"/>
                                          </p:val>
                                        </p:tav>
                                        <p:tav tm="100000">
                                          <p:val>
                                            <p:strVal val="#ppt_x"/>
                                          </p:val>
                                        </p:tav>
                                      </p:tavLst>
                                    </p:anim>
                                    <p:anim calcmode="lin" valueType="num">
                                      <p:cBhvr>
                                        <p:cTn id="109" dur="250" fill="hold"/>
                                        <p:tgtEl>
                                          <p:spTgt spid="24"/>
                                        </p:tgtEl>
                                        <p:attrNameLst>
                                          <p:attrName>ppt_y</p:attrName>
                                        </p:attrNameLst>
                                      </p:cBhvr>
                                      <p:tavLst>
                                        <p:tav tm="0">
                                          <p:val>
                                            <p:strVal val="#ppt_y"/>
                                          </p:val>
                                        </p:tav>
                                        <p:tav tm="100000">
                                          <p:val>
                                            <p:strVal val="#ppt_y"/>
                                          </p:val>
                                        </p:tav>
                                      </p:tavLst>
                                    </p:anim>
                                    <p:anim calcmode="lin" valueType="num">
                                      <p:cBhvr>
                                        <p:cTn id="110" dur="250" fill="hold"/>
                                        <p:tgtEl>
                                          <p:spTgt spid="24"/>
                                        </p:tgtEl>
                                        <p:attrNameLst>
                                          <p:attrName>ppt_w</p:attrName>
                                        </p:attrNameLst>
                                      </p:cBhvr>
                                      <p:tavLst>
                                        <p:tav tm="0">
                                          <p:val>
                                            <p:fltVal val="0"/>
                                          </p:val>
                                        </p:tav>
                                        <p:tav tm="100000">
                                          <p:val>
                                            <p:strVal val="#ppt_w"/>
                                          </p:val>
                                        </p:tav>
                                      </p:tavLst>
                                    </p:anim>
                                    <p:anim calcmode="lin" valueType="num">
                                      <p:cBhvr>
                                        <p:cTn id="111" dur="250" fill="hold"/>
                                        <p:tgtEl>
                                          <p:spTgt spid="24"/>
                                        </p:tgtEl>
                                        <p:attrNameLst>
                                          <p:attrName>ppt_h</p:attrName>
                                        </p:attrNameLst>
                                      </p:cBhvr>
                                      <p:tavLst>
                                        <p:tav tm="0">
                                          <p:val>
                                            <p:strVal val="#ppt_h"/>
                                          </p:val>
                                        </p:tav>
                                        <p:tav tm="100000">
                                          <p:val>
                                            <p:strVal val="#ppt_h"/>
                                          </p:val>
                                        </p:tav>
                                      </p:tavLst>
                                    </p:anim>
                                  </p:childTnLst>
                                </p:cTn>
                              </p:par>
                            </p:childTnLst>
                          </p:cTn>
                        </p:par>
                        <p:par>
                          <p:cTn id="112" fill="hold">
                            <p:stCondLst>
                              <p:cond delay="1000"/>
                            </p:stCondLst>
                            <p:childTnLst>
                              <p:par>
                                <p:cTn id="113" presetID="17" presetClass="entr" presetSubtype="8" fill="hold" grpId="0" nodeType="afterEffect">
                                  <p:stCondLst>
                                    <p:cond delay="0"/>
                                  </p:stCondLst>
                                  <p:childTnLst>
                                    <p:set>
                                      <p:cBhvr>
                                        <p:cTn id="114" dur="1" fill="hold">
                                          <p:stCondLst>
                                            <p:cond delay="0"/>
                                          </p:stCondLst>
                                        </p:cTn>
                                        <p:tgtEl>
                                          <p:spTgt spid="25"/>
                                        </p:tgtEl>
                                        <p:attrNameLst>
                                          <p:attrName>style.visibility</p:attrName>
                                        </p:attrNameLst>
                                      </p:cBhvr>
                                      <p:to>
                                        <p:strVal val="visible"/>
                                      </p:to>
                                    </p:set>
                                    <p:anim calcmode="lin" valueType="num">
                                      <p:cBhvr>
                                        <p:cTn id="115" dur="250" fill="hold"/>
                                        <p:tgtEl>
                                          <p:spTgt spid="25"/>
                                        </p:tgtEl>
                                        <p:attrNameLst>
                                          <p:attrName>ppt_x</p:attrName>
                                        </p:attrNameLst>
                                      </p:cBhvr>
                                      <p:tavLst>
                                        <p:tav tm="0">
                                          <p:val>
                                            <p:strVal val="#ppt_x-#ppt_w/2"/>
                                          </p:val>
                                        </p:tav>
                                        <p:tav tm="100000">
                                          <p:val>
                                            <p:strVal val="#ppt_x"/>
                                          </p:val>
                                        </p:tav>
                                      </p:tavLst>
                                    </p:anim>
                                    <p:anim calcmode="lin" valueType="num">
                                      <p:cBhvr>
                                        <p:cTn id="116" dur="250" fill="hold"/>
                                        <p:tgtEl>
                                          <p:spTgt spid="25"/>
                                        </p:tgtEl>
                                        <p:attrNameLst>
                                          <p:attrName>ppt_y</p:attrName>
                                        </p:attrNameLst>
                                      </p:cBhvr>
                                      <p:tavLst>
                                        <p:tav tm="0">
                                          <p:val>
                                            <p:strVal val="#ppt_y"/>
                                          </p:val>
                                        </p:tav>
                                        <p:tav tm="100000">
                                          <p:val>
                                            <p:strVal val="#ppt_y"/>
                                          </p:val>
                                        </p:tav>
                                      </p:tavLst>
                                    </p:anim>
                                    <p:anim calcmode="lin" valueType="num">
                                      <p:cBhvr>
                                        <p:cTn id="117" dur="250" fill="hold"/>
                                        <p:tgtEl>
                                          <p:spTgt spid="25"/>
                                        </p:tgtEl>
                                        <p:attrNameLst>
                                          <p:attrName>ppt_w</p:attrName>
                                        </p:attrNameLst>
                                      </p:cBhvr>
                                      <p:tavLst>
                                        <p:tav tm="0">
                                          <p:val>
                                            <p:fltVal val="0"/>
                                          </p:val>
                                        </p:tav>
                                        <p:tav tm="100000">
                                          <p:val>
                                            <p:strVal val="#ppt_w"/>
                                          </p:val>
                                        </p:tav>
                                      </p:tavLst>
                                    </p:anim>
                                    <p:anim calcmode="lin" valueType="num">
                                      <p:cBhvr>
                                        <p:cTn id="118" dur="25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p:bldP spid="12" grpId="0"/>
      <p:bldP spid="13" grpId="0"/>
      <p:bldP spid="14" grpId="0"/>
      <p:bldP spid="15" grpId="0" animBg="1"/>
      <p:bldP spid="17" grpId="0"/>
      <p:bldP spid="19" grpId="0" animBg="1"/>
      <p:bldP spid="20" grpId="0"/>
      <p:bldP spid="21" grpId="0" animBg="1"/>
      <p:bldP spid="22" grpId="0"/>
      <p:bldP spid="24"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FA33C8-EFF6-4A01-BAB8-5123AA1C248A}"/>
              </a:ext>
            </a:extLst>
          </p:cNvPr>
          <p:cNvSpPr>
            <a:spLocks noGrp="1"/>
          </p:cNvSpPr>
          <p:nvPr>
            <p:ph type="title"/>
          </p:nvPr>
        </p:nvSpPr>
        <p:spPr>
          <a:xfrm>
            <a:off x="1430875" y="662636"/>
            <a:ext cx="8911687" cy="737965"/>
          </a:xfrm>
        </p:spPr>
        <p:txBody>
          <a:bodyPr/>
          <a:lstStyle/>
          <a:p>
            <a:r>
              <a:rPr lang="fr-FR" b="1" dirty="0">
                <a:solidFill>
                  <a:schemeClr val="bg1"/>
                </a:solidFill>
              </a:rPr>
              <a:t> </a:t>
            </a:r>
            <a:r>
              <a:rPr lang="fr-FR" b="1" dirty="0">
                <a:solidFill>
                  <a:schemeClr val="tx1">
                    <a:lumMod val="95000"/>
                    <a:lumOff val="5000"/>
                  </a:schemeClr>
                </a:solidFill>
              </a:rPr>
              <a:t>Exercices appliqués en C++</a:t>
            </a:r>
            <a:endParaRPr lang="fr-FR" dirty="0"/>
          </a:p>
        </p:txBody>
      </p:sp>
      <p:sp>
        <p:nvSpPr>
          <p:cNvPr id="4" name="Flèche : pentagone 3">
            <a:extLst>
              <a:ext uri="{FF2B5EF4-FFF2-40B4-BE49-F238E27FC236}">
                <a16:creationId xmlns:a16="http://schemas.microsoft.com/office/drawing/2014/main" id="{9959F9B3-1914-447D-AC24-E3BCBB3784CD}"/>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re 1">
            <a:extLst>
              <a:ext uri="{FF2B5EF4-FFF2-40B4-BE49-F238E27FC236}">
                <a16:creationId xmlns:a16="http://schemas.microsoft.com/office/drawing/2014/main" id="{BD9D4E4C-6B00-40F1-8FAF-17CF73A7BF7D}"/>
              </a:ext>
            </a:extLst>
          </p:cNvPr>
          <p:cNvSpPr txBox="1">
            <a:spLocks/>
          </p:cNvSpPr>
          <p:nvPr/>
        </p:nvSpPr>
        <p:spPr>
          <a:xfrm>
            <a:off x="0" y="-1620643"/>
            <a:ext cx="5103275" cy="7570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v1_0</a:t>
            </a:r>
            <a:endParaRPr lang="fr-FR" dirty="0"/>
          </a:p>
        </p:txBody>
      </p:sp>
      <p:sp>
        <p:nvSpPr>
          <p:cNvPr id="15" name="ZoneTexte 14">
            <a:extLst>
              <a:ext uri="{FF2B5EF4-FFF2-40B4-BE49-F238E27FC236}">
                <a16:creationId xmlns:a16="http://schemas.microsoft.com/office/drawing/2014/main" id="{1090C945-5AF9-449C-89B7-1AD8785F8A6D}"/>
              </a:ext>
            </a:extLst>
          </p:cNvPr>
          <p:cNvSpPr txBox="1"/>
          <p:nvPr/>
        </p:nvSpPr>
        <p:spPr>
          <a:xfrm>
            <a:off x="-3071527" y="1491403"/>
            <a:ext cx="2707209"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Introduction</a:t>
            </a:r>
            <a:r>
              <a:rPr lang="fr-FR" b="1" dirty="0">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85737C07-DFEE-4CC5-8AD6-E64327B96505}"/>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AD6FA233-228B-4EDC-8156-9CE2C3869B7F}"/>
              </a:ext>
            </a:extLst>
          </p:cNvPr>
          <p:cNvPicPr>
            <a:picLocks noChangeAspect="1"/>
          </p:cNvPicPr>
          <p:nvPr/>
        </p:nvPicPr>
        <p:blipFill>
          <a:blip r:embed="rId2"/>
          <a:stretch>
            <a:fillRect/>
          </a:stretch>
        </p:blipFill>
        <p:spPr>
          <a:xfrm>
            <a:off x="2133600" y="1491403"/>
            <a:ext cx="7717971" cy="5257740"/>
          </a:xfrm>
          <a:prstGeom prst="rect">
            <a:avLst/>
          </a:prstGeom>
        </p:spPr>
      </p:pic>
      <p:pic>
        <p:nvPicPr>
          <p:cNvPr id="16" name="Image 15">
            <a:extLst>
              <a:ext uri="{FF2B5EF4-FFF2-40B4-BE49-F238E27FC236}">
                <a16:creationId xmlns:a16="http://schemas.microsoft.com/office/drawing/2014/main" id="{AB7CBEDC-AD88-48FE-9343-26BEFE3DE942}"/>
              </a:ext>
            </a:extLst>
          </p:cNvPr>
          <p:cNvPicPr>
            <a:picLocks noChangeAspect="1"/>
          </p:cNvPicPr>
          <p:nvPr/>
        </p:nvPicPr>
        <p:blipFill>
          <a:blip r:embed="rId3"/>
          <a:stretch>
            <a:fillRect/>
          </a:stretch>
        </p:blipFill>
        <p:spPr>
          <a:xfrm>
            <a:off x="744676" y="1400601"/>
            <a:ext cx="10805066" cy="5304821"/>
          </a:xfrm>
          <a:prstGeom prst="rect">
            <a:avLst/>
          </a:prstGeom>
          <a:ln>
            <a:noFill/>
          </a:ln>
          <a:effectLst>
            <a:outerShdw blurRad="190500" algn="tl" rotWithShape="0">
              <a:srgbClr val="000000">
                <a:alpha val="70000"/>
              </a:srgbClr>
            </a:outerShdw>
          </a:effectLst>
        </p:spPr>
      </p:pic>
      <p:pic>
        <p:nvPicPr>
          <p:cNvPr id="18" name="Image 17">
            <a:extLst>
              <a:ext uri="{FF2B5EF4-FFF2-40B4-BE49-F238E27FC236}">
                <a16:creationId xmlns:a16="http://schemas.microsoft.com/office/drawing/2014/main" id="{41403320-BCEE-408F-AB6F-803B73338A20}"/>
              </a:ext>
            </a:extLst>
          </p:cNvPr>
          <p:cNvPicPr>
            <a:picLocks noChangeAspect="1"/>
          </p:cNvPicPr>
          <p:nvPr/>
        </p:nvPicPr>
        <p:blipFill>
          <a:blip r:embed="rId4"/>
          <a:stretch>
            <a:fillRect/>
          </a:stretch>
        </p:blipFill>
        <p:spPr>
          <a:xfrm>
            <a:off x="744676" y="1444322"/>
            <a:ext cx="11141405" cy="5304821"/>
          </a:xfrm>
          <a:prstGeom prst="rect">
            <a:avLst/>
          </a:prstGeom>
        </p:spPr>
      </p:pic>
      <p:pic>
        <p:nvPicPr>
          <p:cNvPr id="20" name="Image 19">
            <a:extLst>
              <a:ext uri="{FF2B5EF4-FFF2-40B4-BE49-F238E27FC236}">
                <a16:creationId xmlns:a16="http://schemas.microsoft.com/office/drawing/2014/main" id="{51860EB8-F44B-4CDB-A8A9-3C98A9425497}"/>
              </a:ext>
            </a:extLst>
          </p:cNvPr>
          <p:cNvPicPr>
            <a:picLocks noChangeAspect="1"/>
          </p:cNvPicPr>
          <p:nvPr/>
        </p:nvPicPr>
        <p:blipFill>
          <a:blip r:embed="rId5"/>
          <a:stretch>
            <a:fillRect/>
          </a:stretch>
        </p:blipFill>
        <p:spPr>
          <a:xfrm>
            <a:off x="744675" y="2001205"/>
            <a:ext cx="11008567" cy="2855589"/>
          </a:xfrm>
          <a:prstGeom prst="rect">
            <a:avLst/>
          </a:prstGeom>
        </p:spPr>
      </p:pic>
      <p:pic>
        <p:nvPicPr>
          <p:cNvPr id="22" name="Image 21">
            <a:extLst>
              <a:ext uri="{FF2B5EF4-FFF2-40B4-BE49-F238E27FC236}">
                <a16:creationId xmlns:a16="http://schemas.microsoft.com/office/drawing/2014/main" id="{E870CED9-AEFD-4DF3-899A-AC963768D4FC}"/>
              </a:ext>
            </a:extLst>
          </p:cNvPr>
          <p:cNvPicPr>
            <a:picLocks noChangeAspect="1"/>
          </p:cNvPicPr>
          <p:nvPr/>
        </p:nvPicPr>
        <p:blipFill>
          <a:blip r:embed="rId6"/>
          <a:stretch>
            <a:fillRect/>
          </a:stretch>
        </p:blipFill>
        <p:spPr>
          <a:xfrm>
            <a:off x="744675" y="1491403"/>
            <a:ext cx="11141405" cy="5257740"/>
          </a:xfrm>
          <a:prstGeom prst="rect">
            <a:avLst/>
          </a:prstGeom>
        </p:spPr>
      </p:pic>
      <p:pic>
        <p:nvPicPr>
          <p:cNvPr id="24" name="Image 23">
            <a:extLst>
              <a:ext uri="{FF2B5EF4-FFF2-40B4-BE49-F238E27FC236}">
                <a16:creationId xmlns:a16="http://schemas.microsoft.com/office/drawing/2014/main" id="{3D7477A6-225D-4E59-92E3-E85CB683CE5C}"/>
              </a:ext>
            </a:extLst>
          </p:cNvPr>
          <p:cNvPicPr>
            <a:picLocks noChangeAspect="1"/>
          </p:cNvPicPr>
          <p:nvPr/>
        </p:nvPicPr>
        <p:blipFill>
          <a:blip r:embed="rId7"/>
          <a:stretch>
            <a:fillRect/>
          </a:stretch>
        </p:blipFill>
        <p:spPr>
          <a:xfrm>
            <a:off x="666093" y="1469632"/>
            <a:ext cx="11298568" cy="45950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81361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16"/>
                                        </p:tgtEl>
                                        <p:attrNameLst>
                                          <p:attrName>ppt_x</p:attrName>
                                        </p:attrNameLst>
                                      </p:cBhvr>
                                      <p:tavLst>
                                        <p:tav tm="0">
                                          <p:val>
                                            <p:strVal val="ppt_x"/>
                                          </p:val>
                                        </p:tav>
                                        <p:tav tm="100000">
                                          <p:val>
                                            <p:strVal val="ppt_x"/>
                                          </p:val>
                                        </p:tav>
                                      </p:tavLst>
                                    </p:anim>
                                    <p:anim calcmode="lin" valueType="num">
                                      <p:cBhvr additive="base">
                                        <p:cTn id="24" dur="500"/>
                                        <p:tgtEl>
                                          <p:spTgt spid="16"/>
                                        </p:tgtEl>
                                        <p:attrNameLst>
                                          <p:attrName>ppt_y</p:attrName>
                                        </p:attrNameLst>
                                      </p:cBhvr>
                                      <p:tavLst>
                                        <p:tav tm="0">
                                          <p:val>
                                            <p:strVal val="ppt_y"/>
                                          </p:val>
                                        </p:tav>
                                        <p:tav tm="100000">
                                          <p:val>
                                            <p:strVal val="1+ppt_h/2"/>
                                          </p:val>
                                        </p:tav>
                                      </p:tavLst>
                                    </p:anim>
                                    <p:set>
                                      <p:cBhvr>
                                        <p:cTn id="25" dur="1" fill="hold">
                                          <p:stCondLst>
                                            <p:cond delay="499"/>
                                          </p:stCondLst>
                                        </p:cTn>
                                        <p:tgtEl>
                                          <p:spTgt spid="16"/>
                                        </p:tgtEl>
                                        <p:attrNameLst>
                                          <p:attrName>style.visibility</p:attrName>
                                        </p:attrNameLst>
                                      </p:cBhvr>
                                      <p:to>
                                        <p:strVal val="hidden"/>
                                      </p:to>
                                    </p:set>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18"/>
                                        </p:tgtEl>
                                        <p:attrNameLst>
                                          <p:attrName>ppt_x</p:attrName>
                                        </p:attrNameLst>
                                      </p:cBhvr>
                                      <p:tavLst>
                                        <p:tav tm="0">
                                          <p:val>
                                            <p:strVal val="ppt_x"/>
                                          </p:val>
                                        </p:tav>
                                        <p:tav tm="100000">
                                          <p:val>
                                            <p:strVal val="ppt_x"/>
                                          </p:val>
                                        </p:tav>
                                      </p:tavLst>
                                    </p:anim>
                                    <p:anim calcmode="lin" valueType="num">
                                      <p:cBhvr additive="base">
                                        <p:cTn id="35" dur="500"/>
                                        <p:tgtEl>
                                          <p:spTgt spid="18"/>
                                        </p:tgtEl>
                                        <p:attrNameLst>
                                          <p:attrName>ppt_y</p:attrName>
                                        </p:attrNameLst>
                                      </p:cBhvr>
                                      <p:tavLst>
                                        <p:tav tm="0">
                                          <p:val>
                                            <p:strVal val="ppt_y"/>
                                          </p:val>
                                        </p:tav>
                                        <p:tav tm="100000">
                                          <p:val>
                                            <p:strVal val="1+ppt_h/2"/>
                                          </p:val>
                                        </p:tav>
                                      </p:tavLst>
                                    </p:anim>
                                    <p:set>
                                      <p:cBhvr>
                                        <p:cTn id="36" dur="1" fill="hold">
                                          <p:stCondLst>
                                            <p:cond delay="499"/>
                                          </p:stCondLst>
                                        </p:cTn>
                                        <p:tgtEl>
                                          <p:spTgt spid="18"/>
                                        </p:tgtEl>
                                        <p:attrNameLst>
                                          <p:attrName>style.visibility</p:attrName>
                                        </p:attrNameLst>
                                      </p:cBhvr>
                                      <p:to>
                                        <p:strVal val="hidden"/>
                                      </p:to>
                                    </p:set>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ppt_x"/>
                                          </p:val>
                                        </p:tav>
                                        <p:tav tm="100000">
                                          <p:val>
                                            <p:strVal val="#ppt_x"/>
                                          </p:val>
                                        </p:tav>
                                      </p:tavLst>
                                    </p:anim>
                                    <p:anim calcmode="lin" valueType="num">
                                      <p:cBhvr additive="base">
                                        <p:cTn id="4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20"/>
                                        </p:tgtEl>
                                        <p:attrNameLst>
                                          <p:attrName>ppt_x</p:attrName>
                                        </p:attrNameLst>
                                      </p:cBhvr>
                                      <p:tavLst>
                                        <p:tav tm="0">
                                          <p:val>
                                            <p:strVal val="ppt_x"/>
                                          </p:val>
                                        </p:tav>
                                        <p:tav tm="100000">
                                          <p:val>
                                            <p:strVal val="ppt_x"/>
                                          </p:val>
                                        </p:tav>
                                      </p:tavLst>
                                    </p:anim>
                                    <p:anim calcmode="lin" valueType="num">
                                      <p:cBhvr additive="base">
                                        <p:cTn id="46" dur="500"/>
                                        <p:tgtEl>
                                          <p:spTgt spid="20"/>
                                        </p:tgtEl>
                                        <p:attrNameLst>
                                          <p:attrName>ppt_y</p:attrName>
                                        </p:attrNameLst>
                                      </p:cBhvr>
                                      <p:tavLst>
                                        <p:tav tm="0">
                                          <p:val>
                                            <p:strVal val="ppt_y"/>
                                          </p:val>
                                        </p:tav>
                                        <p:tav tm="100000">
                                          <p:val>
                                            <p:strVal val="1+ppt_h/2"/>
                                          </p:val>
                                        </p:tav>
                                      </p:tavLst>
                                    </p:anim>
                                    <p:set>
                                      <p:cBhvr>
                                        <p:cTn id="47" dur="1" fill="hold">
                                          <p:stCondLst>
                                            <p:cond delay="499"/>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22"/>
                                        </p:tgtEl>
                                        <p:attrNameLst>
                                          <p:attrName>ppt_x</p:attrName>
                                        </p:attrNameLst>
                                      </p:cBhvr>
                                      <p:tavLst>
                                        <p:tav tm="0">
                                          <p:val>
                                            <p:strVal val="ppt_x"/>
                                          </p:val>
                                        </p:tav>
                                        <p:tav tm="100000">
                                          <p:val>
                                            <p:strVal val="ppt_x"/>
                                          </p:val>
                                        </p:tav>
                                      </p:tavLst>
                                    </p:anim>
                                    <p:anim calcmode="lin" valueType="num">
                                      <p:cBhvr additive="base">
                                        <p:cTn id="57" dur="500"/>
                                        <p:tgtEl>
                                          <p:spTgt spid="22"/>
                                        </p:tgtEl>
                                        <p:attrNameLst>
                                          <p:attrName>ppt_y</p:attrName>
                                        </p:attrNameLst>
                                      </p:cBhvr>
                                      <p:tavLst>
                                        <p:tav tm="0">
                                          <p:val>
                                            <p:strVal val="ppt_y"/>
                                          </p:val>
                                        </p:tav>
                                        <p:tav tm="100000">
                                          <p:val>
                                            <p:strVal val="1+ppt_h/2"/>
                                          </p:val>
                                        </p:tav>
                                      </p:tavLst>
                                    </p:anim>
                                    <p:set>
                                      <p:cBhvr>
                                        <p:cTn id="58" dur="1" fill="hold">
                                          <p:stCondLst>
                                            <p:cond delay="499"/>
                                          </p:stCondLst>
                                        </p:cTn>
                                        <p:tgtEl>
                                          <p:spTgt spid="22"/>
                                        </p:tgtEl>
                                        <p:attrNameLst>
                                          <p:attrName>style.visibility</p:attrName>
                                        </p:attrNameLst>
                                      </p:cBhvr>
                                      <p:to>
                                        <p:strVal val="hidden"/>
                                      </p:to>
                                    </p:set>
                                  </p:childTnLst>
                                </p:cTn>
                              </p:par>
                            </p:childTnLst>
                          </p:cTn>
                        </p:par>
                        <p:par>
                          <p:cTn id="59" fill="hold">
                            <p:stCondLst>
                              <p:cond delay="500"/>
                            </p:stCondLst>
                            <p:childTnLst>
                              <p:par>
                                <p:cTn id="60" presetID="2" presetClass="entr" presetSubtype="4"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ppt_x"/>
                                          </p:val>
                                        </p:tav>
                                        <p:tav tm="100000">
                                          <p:val>
                                            <p:strVal val="#ppt_x"/>
                                          </p:val>
                                        </p:tav>
                                      </p:tavLst>
                                    </p:anim>
                                    <p:anim calcmode="lin" valueType="num">
                                      <p:cBhvr additive="base">
                                        <p:cTn id="6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496769" y="636412"/>
            <a:ext cx="5103275" cy="757015"/>
          </a:xfrm>
        </p:spPr>
        <p:txBody>
          <a:body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v1_0</a:t>
            </a:r>
            <a:endParaRPr lang="fr-FR" dirty="0"/>
          </a:p>
        </p:txBody>
      </p:sp>
      <p:sp>
        <p:nvSpPr>
          <p:cNvPr id="6" name="Espace réservé du contenu 2">
            <a:extLst>
              <a:ext uri="{FF2B5EF4-FFF2-40B4-BE49-F238E27FC236}">
                <a16:creationId xmlns:a16="http://schemas.microsoft.com/office/drawing/2014/main" id="{3AE914C8-FE5B-4DC9-8847-7BFA07F8C218}"/>
              </a:ext>
            </a:extLst>
          </p:cNvPr>
          <p:cNvSpPr txBox="1">
            <a:spLocks/>
          </p:cNvSpPr>
          <p:nvPr/>
        </p:nvSpPr>
        <p:spPr>
          <a:xfrm>
            <a:off x="1496769" y="2715308"/>
            <a:ext cx="8915400" cy="75701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latin typeface="Times New Roman" panose="02020603050405020304" pitchFamily="18" charset="0"/>
                <a:cs typeface="Times New Roman" panose="02020603050405020304" pitchFamily="18" charset="0"/>
              </a:rPr>
              <a:t>Elle peut aussi lire et enregistrer des fichiers d’image au format brut (. Raw), transformer des images de type à un autre et elle permet aussi d’appliquer des filtres de couleur à l’aide de fichier LUT</a:t>
            </a:r>
          </a:p>
        </p:txBody>
      </p:sp>
      <p:sp>
        <p:nvSpPr>
          <p:cNvPr id="7" name="ZoneTexte 6">
            <a:extLst>
              <a:ext uri="{FF2B5EF4-FFF2-40B4-BE49-F238E27FC236}">
                <a16:creationId xmlns:a16="http://schemas.microsoft.com/office/drawing/2014/main" id="{4AF474B6-6955-4E0C-92ED-2A1E578486AD}"/>
              </a:ext>
            </a:extLst>
          </p:cNvPr>
          <p:cNvSpPr txBox="1"/>
          <p:nvPr/>
        </p:nvSpPr>
        <p:spPr>
          <a:xfrm>
            <a:off x="1645617" y="1491403"/>
            <a:ext cx="2707209"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Introduction</a:t>
            </a:r>
            <a:r>
              <a:rPr lang="fr-FR" b="1" dirty="0">
                <a:latin typeface="Times New Roman" panose="02020603050405020304" pitchFamily="18" charset="0"/>
                <a:cs typeface="Times New Roman" panose="02020603050405020304" pitchFamily="18" charset="0"/>
              </a:rPr>
              <a:t> </a:t>
            </a:r>
          </a:p>
        </p:txBody>
      </p:sp>
      <p:sp>
        <p:nvSpPr>
          <p:cNvPr id="8" name="Flèche : pentagone 7">
            <a:extLst>
              <a:ext uri="{FF2B5EF4-FFF2-40B4-BE49-F238E27FC236}">
                <a16:creationId xmlns:a16="http://schemas.microsoft.com/office/drawing/2014/main" id="{2EDCB6AA-B366-4958-B827-257DA3FF7979}"/>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contenu 2">
            <a:extLst>
              <a:ext uri="{FF2B5EF4-FFF2-40B4-BE49-F238E27FC236}">
                <a16:creationId xmlns:a16="http://schemas.microsoft.com/office/drawing/2014/main" id="{375EBED9-9A2D-4811-A557-D00249DF4783}"/>
              </a:ext>
            </a:extLst>
          </p:cNvPr>
          <p:cNvSpPr>
            <a:spLocks noGrp="1"/>
          </p:cNvSpPr>
          <p:nvPr>
            <p:ph idx="1"/>
          </p:nvPr>
        </p:nvSpPr>
        <p:spPr>
          <a:xfrm>
            <a:off x="1496769" y="2671985"/>
            <a:ext cx="8915400" cy="757015"/>
          </a:xfrm>
        </p:spPr>
        <p:txBody>
          <a:bodyPr>
            <a:normAutofit/>
          </a:bodyPr>
          <a:lstStyle/>
          <a:p>
            <a:r>
              <a:rPr lang="fr-FR" dirty="0">
                <a:solidFill>
                  <a:schemeClr val="tx1"/>
                </a:solidFill>
                <a:latin typeface="Times New Roman" panose="02020603050405020304" pitchFamily="18" charset="0"/>
                <a:cs typeface="Times New Roman" panose="02020603050405020304" pitchFamily="18" charset="0"/>
              </a:rPr>
              <a:t>La version 1.0 utilise des fonctions de base pour travailler avec des images. Elle permet de créer des images blanches, des damiers ou encore des images sinusoïdales. </a:t>
            </a:r>
          </a:p>
        </p:txBody>
      </p:sp>
      <p:sp>
        <p:nvSpPr>
          <p:cNvPr id="9" name="Rectangle 8">
            <a:extLst>
              <a:ext uri="{FF2B5EF4-FFF2-40B4-BE49-F238E27FC236}">
                <a16:creationId xmlns:a16="http://schemas.microsoft.com/office/drawing/2014/main" id="{9E30C585-DBEE-4AD5-8113-9BFC7ECD1D05}"/>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7A7DE341-FD5A-4339-A509-88EB034D401B}"/>
              </a:ext>
            </a:extLst>
          </p:cNvPr>
          <p:cNvSpPr txBox="1"/>
          <p:nvPr/>
        </p:nvSpPr>
        <p:spPr>
          <a:xfrm>
            <a:off x="1548207" y="-772864"/>
            <a:ext cx="4547793"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Création des images particulières</a:t>
            </a:r>
          </a:p>
        </p:txBody>
      </p:sp>
    </p:spTree>
    <p:extLst>
      <p:ext uri="{BB962C8B-B14F-4D97-AF65-F5344CB8AC3E}">
        <p14:creationId xmlns:p14="http://schemas.microsoft.com/office/powerpoint/2010/main" val="1852988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12">
                                            <p:txEl>
                                              <p:pRg st="0" end="0"/>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12">
                                            <p:txEl>
                                              <p:pRg st="0" end="0"/>
                                            </p:txEl>
                                          </p:spTgt>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build="p"/>
      <p:bldP spid="12"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496769" y="636412"/>
            <a:ext cx="5103275" cy="757015"/>
          </a:xfrm>
        </p:spPr>
        <p:txBody>
          <a:body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v1.0</a:t>
            </a:r>
            <a:endParaRPr lang="fr-FR" dirty="0"/>
          </a:p>
        </p:txBody>
      </p:sp>
      <p:sp>
        <p:nvSpPr>
          <p:cNvPr id="8" name="Flèche : pentagone 7">
            <a:extLst>
              <a:ext uri="{FF2B5EF4-FFF2-40B4-BE49-F238E27FC236}">
                <a16:creationId xmlns:a16="http://schemas.microsoft.com/office/drawing/2014/main" id="{2EDCB6AA-B366-4958-B827-257DA3FF7979}"/>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329B44FA-02CA-4832-88CE-CA065B029F31}"/>
              </a:ext>
            </a:extLst>
          </p:cNvPr>
          <p:cNvSpPr txBox="1"/>
          <p:nvPr/>
        </p:nvSpPr>
        <p:spPr>
          <a:xfrm>
            <a:off x="1599715" y="1548842"/>
            <a:ext cx="4547793"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Création des images particulières</a:t>
            </a:r>
          </a:p>
        </p:txBody>
      </p:sp>
      <p:sp>
        <p:nvSpPr>
          <p:cNvPr id="46" name="Flèche : droite 45">
            <a:extLst>
              <a:ext uri="{FF2B5EF4-FFF2-40B4-BE49-F238E27FC236}">
                <a16:creationId xmlns:a16="http://schemas.microsoft.com/office/drawing/2014/main" id="{D21C0679-2197-4B02-A3FF-B183A0AB9D9E}"/>
              </a:ext>
            </a:extLst>
          </p:cNvPr>
          <p:cNvSpPr/>
          <p:nvPr/>
        </p:nvSpPr>
        <p:spPr>
          <a:xfrm>
            <a:off x="197199" y="3429000"/>
            <a:ext cx="2894029" cy="757015"/>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Image 46">
            <a:extLst>
              <a:ext uri="{FF2B5EF4-FFF2-40B4-BE49-F238E27FC236}">
                <a16:creationId xmlns:a16="http://schemas.microsoft.com/office/drawing/2014/main" id="{6CF5891A-687A-42D4-9891-2348019EA465}"/>
              </a:ext>
            </a:extLst>
          </p:cNvPr>
          <p:cNvPicPr/>
          <p:nvPr/>
        </p:nvPicPr>
        <p:blipFill>
          <a:blip r:embed="rId3">
            <a:extLst>
              <a:ext uri="{28A0092B-C50C-407E-A947-70E740481C1C}">
                <a14:useLocalDpi xmlns:a14="http://schemas.microsoft.com/office/drawing/2010/main" val="0"/>
              </a:ext>
            </a:extLst>
          </a:blip>
          <a:stretch>
            <a:fillRect/>
          </a:stretch>
        </p:blipFill>
        <p:spPr>
          <a:xfrm>
            <a:off x="3195087" y="3030235"/>
            <a:ext cx="6098540" cy="1357581"/>
          </a:xfrm>
          <a:prstGeom prst="rect">
            <a:avLst/>
          </a:prstGeom>
          <a:ln>
            <a:noFill/>
          </a:ln>
          <a:effectLst>
            <a:outerShdw blurRad="292100" dist="139700" dir="2700000" algn="tl" rotWithShape="0">
              <a:srgbClr val="333333">
                <a:alpha val="65000"/>
              </a:srgbClr>
            </a:outerShdw>
          </a:effectLst>
        </p:spPr>
      </p:pic>
      <p:pic>
        <p:nvPicPr>
          <p:cNvPr id="48" name="Image 47">
            <a:extLst>
              <a:ext uri="{FF2B5EF4-FFF2-40B4-BE49-F238E27FC236}">
                <a16:creationId xmlns:a16="http://schemas.microsoft.com/office/drawing/2014/main" id="{B010335A-F874-4292-9CFB-3CADB5BB44A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606355" y="2463136"/>
            <a:ext cx="2143125" cy="2223135"/>
          </a:xfrm>
          <a:prstGeom prst="rect">
            <a:avLst/>
          </a:prstGeom>
          <a:ln>
            <a:noFill/>
          </a:ln>
          <a:effectLst>
            <a:outerShdw blurRad="292100" dist="139700" dir="2700000" algn="tl" rotWithShape="0">
              <a:srgbClr val="333333">
                <a:alpha val="65000"/>
              </a:srgbClr>
            </a:outerShdw>
          </a:effectLst>
        </p:spPr>
      </p:pic>
      <p:sp>
        <p:nvSpPr>
          <p:cNvPr id="49" name="Flèche : droite 48">
            <a:extLst>
              <a:ext uri="{FF2B5EF4-FFF2-40B4-BE49-F238E27FC236}">
                <a16:creationId xmlns:a16="http://schemas.microsoft.com/office/drawing/2014/main" id="{0DE3FBBA-E6AE-43AC-9794-D1427D06DF57}"/>
              </a:ext>
            </a:extLst>
          </p:cNvPr>
          <p:cNvSpPr/>
          <p:nvPr/>
        </p:nvSpPr>
        <p:spPr>
          <a:xfrm>
            <a:off x="197199" y="3429000"/>
            <a:ext cx="2894029" cy="757015"/>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Flèche : droite 49">
            <a:extLst>
              <a:ext uri="{FF2B5EF4-FFF2-40B4-BE49-F238E27FC236}">
                <a16:creationId xmlns:a16="http://schemas.microsoft.com/office/drawing/2014/main" id="{B397F271-753F-46EC-A6E8-372FAB4E0EAD}"/>
              </a:ext>
            </a:extLst>
          </p:cNvPr>
          <p:cNvSpPr/>
          <p:nvPr/>
        </p:nvSpPr>
        <p:spPr>
          <a:xfrm>
            <a:off x="184236" y="3429000"/>
            <a:ext cx="2894029" cy="757015"/>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1" name="ZoneTexte 50">
            <a:extLst>
              <a:ext uri="{FF2B5EF4-FFF2-40B4-BE49-F238E27FC236}">
                <a16:creationId xmlns:a16="http://schemas.microsoft.com/office/drawing/2014/main" id="{FA74B572-F469-4E66-9F15-0A1BF41F87A2}"/>
              </a:ext>
            </a:extLst>
          </p:cNvPr>
          <p:cNvSpPr txBox="1"/>
          <p:nvPr/>
        </p:nvSpPr>
        <p:spPr>
          <a:xfrm>
            <a:off x="810332" y="3622842"/>
            <a:ext cx="22247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Image Blanche</a:t>
            </a:r>
          </a:p>
        </p:txBody>
      </p:sp>
      <p:sp>
        <p:nvSpPr>
          <p:cNvPr id="52" name="ZoneTexte 51">
            <a:extLst>
              <a:ext uri="{FF2B5EF4-FFF2-40B4-BE49-F238E27FC236}">
                <a16:creationId xmlns:a16="http://schemas.microsoft.com/office/drawing/2014/main" id="{D90ECE5D-2486-43A9-B9EC-D402F0A27519}"/>
              </a:ext>
            </a:extLst>
          </p:cNvPr>
          <p:cNvSpPr txBox="1"/>
          <p:nvPr/>
        </p:nvSpPr>
        <p:spPr>
          <a:xfrm>
            <a:off x="682376" y="3606854"/>
            <a:ext cx="22247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Image </a:t>
            </a:r>
            <a:r>
              <a:rPr lang="fr-FR" b="1" dirty="0" err="1">
                <a:latin typeface="Times New Roman" panose="02020603050405020304" pitchFamily="18" charset="0"/>
                <a:cs typeface="Times New Roman" panose="02020603050405020304" pitchFamily="18" charset="0"/>
              </a:rPr>
              <a:t>Sinusoidale</a:t>
            </a:r>
            <a:endParaRPr lang="fr-FR" b="1" dirty="0">
              <a:latin typeface="Times New Roman" panose="02020603050405020304" pitchFamily="18" charset="0"/>
              <a:cs typeface="Times New Roman" panose="02020603050405020304" pitchFamily="18" charset="0"/>
            </a:endParaRPr>
          </a:p>
        </p:txBody>
      </p:sp>
      <p:pic>
        <p:nvPicPr>
          <p:cNvPr id="53" name="Image 52">
            <a:extLst>
              <a:ext uri="{FF2B5EF4-FFF2-40B4-BE49-F238E27FC236}">
                <a16:creationId xmlns:a16="http://schemas.microsoft.com/office/drawing/2014/main" id="{CB08C390-4B1D-43D3-AE36-0EB0F180275D}"/>
              </a:ext>
            </a:extLst>
          </p:cNvPr>
          <p:cNvPicPr/>
          <p:nvPr/>
        </p:nvPicPr>
        <p:blipFill>
          <a:blip r:embed="rId5">
            <a:extLst>
              <a:ext uri="{28A0092B-C50C-407E-A947-70E740481C1C}">
                <a14:useLocalDpi xmlns:a14="http://schemas.microsoft.com/office/drawing/2010/main" val="0"/>
              </a:ext>
            </a:extLst>
          </a:blip>
          <a:stretch>
            <a:fillRect/>
          </a:stretch>
        </p:blipFill>
        <p:spPr>
          <a:xfrm>
            <a:off x="3226328" y="2973477"/>
            <a:ext cx="5759450" cy="1704976"/>
          </a:xfrm>
          <a:prstGeom prst="rect">
            <a:avLst/>
          </a:prstGeom>
          <a:ln>
            <a:noFill/>
          </a:ln>
          <a:effectLst>
            <a:outerShdw blurRad="292100" dist="139700" dir="2700000" algn="tl" rotWithShape="0">
              <a:srgbClr val="333333">
                <a:alpha val="65000"/>
              </a:srgbClr>
            </a:outerShdw>
          </a:effectLst>
        </p:spPr>
      </p:pic>
      <p:pic>
        <p:nvPicPr>
          <p:cNvPr id="54" name="Image 53">
            <a:extLst>
              <a:ext uri="{FF2B5EF4-FFF2-40B4-BE49-F238E27FC236}">
                <a16:creationId xmlns:a16="http://schemas.microsoft.com/office/drawing/2014/main" id="{408CE096-DC82-4C76-8299-0CC6F0F9CD66}"/>
              </a:ext>
            </a:extLst>
          </p:cNvPr>
          <p:cNvPicPr/>
          <p:nvPr/>
        </p:nvPicPr>
        <p:blipFill>
          <a:blip r:embed="rId6">
            <a:extLst>
              <a:ext uri="{28A0092B-C50C-407E-A947-70E740481C1C}">
                <a14:useLocalDpi xmlns:a14="http://schemas.microsoft.com/office/drawing/2010/main" val="0"/>
              </a:ext>
            </a:extLst>
          </a:blip>
          <a:stretch>
            <a:fillRect/>
          </a:stretch>
        </p:blipFill>
        <p:spPr>
          <a:xfrm>
            <a:off x="9606355" y="2519695"/>
            <a:ext cx="2057400" cy="2215515"/>
          </a:xfrm>
          <a:prstGeom prst="rect">
            <a:avLst/>
          </a:prstGeom>
          <a:ln>
            <a:noFill/>
          </a:ln>
          <a:effectLst>
            <a:outerShdw blurRad="292100" dist="139700" dir="2700000" algn="tl" rotWithShape="0">
              <a:srgbClr val="333333">
                <a:alpha val="65000"/>
              </a:srgbClr>
            </a:outerShdw>
          </a:effectLst>
        </p:spPr>
      </p:pic>
      <p:pic>
        <p:nvPicPr>
          <p:cNvPr id="55" name="Image 54">
            <a:extLst>
              <a:ext uri="{FF2B5EF4-FFF2-40B4-BE49-F238E27FC236}">
                <a16:creationId xmlns:a16="http://schemas.microsoft.com/office/drawing/2014/main" id="{8C6CF99A-6A00-4875-B02A-7AC49DD3B7D2}"/>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9606355" y="2484091"/>
            <a:ext cx="2047875" cy="2202180"/>
          </a:xfrm>
          <a:prstGeom prst="rect">
            <a:avLst/>
          </a:prstGeom>
          <a:ln>
            <a:noFill/>
          </a:ln>
          <a:effectLst>
            <a:outerShdw blurRad="292100" dist="139700" dir="2700000" algn="tl" rotWithShape="0">
              <a:srgbClr val="333333">
                <a:alpha val="65000"/>
              </a:srgbClr>
            </a:outerShdw>
          </a:effectLst>
        </p:spPr>
      </p:pic>
      <p:pic>
        <p:nvPicPr>
          <p:cNvPr id="56" name="Image 55">
            <a:extLst>
              <a:ext uri="{FF2B5EF4-FFF2-40B4-BE49-F238E27FC236}">
                <a16:creationId xmlns:a16="http://schemas.microsoft.com/office/drawing/2014/main" id="{D1258F25-A45B-4674-9CF7-2AAE081F419D}"/>
              </a:ext>
            </a:extLst>
          </p:cNvPr>
          <p:cNvPicPr/>
          <p:nvPr/>
        </p:nvPicPr>
        <p:blipFill>
          <a:blip r:embed="rId8">
            <a:extLst>
              <a:ext uri="{28A0092B-C50C-407E-A947-70E740481C1C}">
                <a14:useLocalDpi xmlns:a14="http://schemas.microsoft.com/office/drawing/2010/main" val="0"/>
              </a:ext>
            </a:extLst>
          </a:blip>
          <a:stretch>
            <a:fillRect/>
          </a:stretch>
        </p:blipFill>
        <p:spPr>
          <a:xfrm>
            <a:off x="3306318" y="2939032"/>
            <a:ext cx="5759450" cy="1704975"/>
          </a:xfrm>
          <a:prstGeom prst="rect">
            <a:avLst/>
          </a:prstGeom>
          <a:ln>
            <a:noFill/>
          </a:ln>
        </p:spPr>
      </p:pic>
      <p:sp>
        <p:nvSpPr>
          <p:cNvPr id="57" name="ZoneTexte 56">
            <a:extLst>
              <a:ext uri="{FF2B5EF4-FFF2-40B4-BE49-F238E27FC236}">
                <a16:creationId xmlns:a16="http://schemas.microsoft.com/office/drawing/2014/main" id="{0A5A893A-AF08-4786-926A-4BCDF4EB08E4}"/>
              </a:ext>
            </a:extLst>
          </p:cNvPr>
          <p:cNvSpPr txBox="1"/>
          <p:nvPr/>
        </p:nvSpPr>
        <p:spPr>
          <a:xfrm>
            <a:off x="890322" y="3585537"/>
            <a:ext cx="2224775" cy="369332"/>
          </a:xfrm>
          <a:prstGeom prst="rect">
            <a:avLst/>
          </a:prstGeom>
          <a:noFill/>
        </p:spPr>
        <p:txBody>
          <a:bodyPr wrap="square">
            <a:spAutoFit/>
          </a:bodyPr>
          <a:lstStyle/>
          <a:p>
            <a:r>
              <a:rPr lang="fr-FR" b="1" dirty="0">
                <a:latin typeface="Times New Roman" panose="02020603050405020304" pitchFamily="18" charset="0"/>
                <a:cs typeface="Times New Roman" panose="02020603050405020304" pitchFamily="18" charset="0"/>
              </a:rPr>
              <a:t>Image Damier</a:t>
            </a:r>
          </a:p>
        </p:txBody>
      </p:sp>
      <p:sp>
        <p:nvSpPr>
          <p:cNvPr id="18" name="ZoneTexte 17">
            <a:extLst>
              <a:ext uri="{FF2B5EF4-FFF2-40B4-BE49-F238E27FC236}">
                <a16:creationId xmlns:a16="http://schemas.microsoft.com/office/drawing/2014/main" id="{04BDA2D3-7AB9-4E09-A676-84BF49728BA4}"/>
              </a:ext>
            </a:extLst>
          </p:cNvPr>
          <p:cNvSpPr txBox="1"/>
          <p:nvPr/>
        </p:nvSpPr>
        <p:spPr>
          <a:xfrm>
            <a:off x="-4157400" y="1548842"/>
            <a:ext cx="4547793"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Implémentation des fonctions </a:t>
            </a:r>
          </a:p>
        </p:txBody>
      </p:sp>
      <p:sp>
        <p:nvSpPr>
          <p:cNvPr id="19" name="Rectangle 18">
            <a:extLst>
              <a:ext uri="{FF2B5EF4-FFF2-40B4-BE49-F238E27FC236}">
                <a16:creationId xmlns:a16="http://schemas.microsoft.com/office/drawing/2014/main" id="{E7074068-B94F-44E0-8BD5-CFA9F7256623}"/>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00750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0-#ppt_w/2"/>
                                          </p:val>
                                        </p:tav>
                                        <p:tav tm="100000">
                                          <p:val>
                                            <p:strVal val="#ppt_x"/>
                                          </p:val>
                                        </p:tav>
                                      </p:tavLst>
                                    </p:anim>
                                    <p:anim calcmode="lin" valueType="num">
                                      <p:cBhvr additive="base">
                                        <p:cTn id="12" dur="500" fill="hold"/>
                                        <p:tgtEl>
                                          <p:spTgt spid="5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nodeType="afterEffect">
                                  <p:stCondLst>
                                    <p:cond delay="750"/>
                                  </p:stCondLst>
                                  <p:childTnLst>
                                    <p:set>
                                      <p:cBhvr>
                                        <p:cTn id="15" dur="1" fill="hold">
                                          <p:stCondLst>
                                            <p:cond delay="0"/>
                                          </p:stCondLst>
                                        </p:cTn>
                                        <p:tgtEl>
                                          <p:spTgt spid="47"/>
                                        </p:tgtEl>
                                        <p:attrNameLst>
                                          <p:attrName>style.visibility</p:attrName>
                                        </p:attrNameLst>
                                      </p:cBhvr>
                                      <p:to>
                                        <p:strVal val="visible"/>
                                      </p:to>
                                    </p:set>
                                    <p:animEffect transition="in" filter="wipe(down)">
                                      <p:cBhvr>
                                        <p:cTn id="16" dur="500"/>
                                        <p:tgtEl>
                                          <p:spTgt spid="47"/>
                                        </p:tgtEl>
                                      </p:cBhvr>
                                    </p:animEffect>
                                  </p:childTnLst>
                                </p:cTn>
                              </p:par>
                              <p:par>
                                <p:cTn id="17" presetID="22" presetClass="entr" presetSubtype="4" fill="hold" nodeType="withEffect">
                                  <p:stCondLst>
                                    <p:cond delay="750"/>
                                  </p:stCondLst>
                                  <p:childTnLst>
                                    <p:set>
                                      <p:cBhvr>
                                        <p:cTn id="18" dur="1" fill="hold">
                                          <p:stCondLst>
                                            <p:cond delay="0"/>
                                          </p:stCondLst>
                                        </p:cTn>
                                        <p:tgtEl>
                                          <p:spTgt spid="48"/>
                                        </p:tgtEl>
                                        <p:attrNameLst>
                                          <p:attrName>style.visibility</p:attrName>
                                        </p:attrNameLst>
                                      </p:cBhvr>
                                      <p:to>
                                        <p:strVal val="visible"/>
                                      </p:to>
                                    </p:set>
                                    <p:animEffect transition="in" filter="wipe(down)">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grpId="1" nodeType="clickEffect">
                                  <p:stCondLst>
                                    <p:cond delay="0"/>
                                  </p:stCondLst>
                                  <p:childTnLst>
                                    <p:animEffect transition="out" filter="fade">
                                      <p:cBhvr>
                                        <p:cTn id="23" dur="1000"/>
                                        <p:tgtEl>
                                          <p:spTgt spid="49"/>
                                        </p:tgtEl>
                                      </p:cBhvr>
                                    </p:animEffect>
                                    <p:anim calcmode="lin" valueType="num">
                                      <p:cBhvr>
                                        <p:cTn id="24" dur="1000"/>
                                        <p:tgtEl>
                                          <p:spTgt spid="49"/>
                                        </p:tgtEl>
                                        <p:attrNameLst>
                                          <p:attrName>ppt_x</p:attrName>
                                        </p:attrNameLst>
                                      </p:cBhvr>
                                      <p:tavLst>
                                        <p:tav tm="0">
                                          <p:val>
                                            <p:strVal val="ppt_x"/>
                                          </p:val>
                                        </p:tav>
                                        <p:tav tm="100000">
                                          <p:val>
                                            <p:strVal val="ppt_x"/>
                                          </p:val>
                                        </p:tav>
                                      </p:tavLst>
                                    </p:anim>
                                    <p:anim calcmode="lin" valueType="num">
                                      <p:cBhvr>
                                        <p:cTn id="25" dur="1000"/>
                                        <p:tgtEl>
                                          <p:spTgt spid="49"/>
                                        </p:tgtEl>
                                        <p:attrNameLst>
                                          <p:attrName>ppt_y</p:attrName>
                                        </p:attrNameLst>
                                      </p:cBhvr>
                                      <p:tavLst>
                                        <p:tav tm="0">
                                          <p:val>
                                            <p:strVal val="ppt_y"/>
                                          </p:val>
                                        </p:tav>
                                        <p:tav tm="100000">
                                          <p:val>
                                            <p:strVal val="ppt_y+.1"/>
                                          </p:val>
                                        </p:tav>
                                      </p:tavLst>
                                    </p:anim>
                                    <p:set>
                                      <p:cBhvr>
                                        <p:cTn id="26" dur="1" fill="hold">
                                          <p:stCondLst>
                                            <p:cond delay="999"/>
                                          </p:stCondLst>
                                        </p:cTn>
                                        <p:tgtEl>
                                          <p:spTgt spid="49"/>
                                        </p:tgtEl>
                                        <p:attrNameLst>
                                          <p:attrName>style.visibility</p:attrName>
                                        </p:attrNameLst>
                                      </p:cBhvr>
                                      <p:to>
                                        <p:strVal val="hidden"/>
                                      </p:to>
                                    </p:set>
                                  </p:childTnLst>
                                </p:cTn>
                              </p:par>
                              <p:par>
                                <p:cTn id="27" presetID="42" presetClass="exit" presetSubtype="0" fill="hold" grpId="1" nodeType="withEffect">
                                  <p:stCondLst>
                                    <p:cond delay="0"/>
                                  </p:stCondLst>
                                  <p:childTnLst>
                                    <p:animEffect transition="out" filter="fade">
                                      <p:cBhvr>
                                        <p:cTn id="28" dur="1000"/>
                                        <p:tgtEl>
                                          <p:spTgt spid="51"/>
                                        </p:tgtEl>
                                      </p:cBhvr>
                                    </p:animEffect>
                                    <p:anim calcmode="lin" valueType="num">
                                      <p:cBhvr>
                                        <p:cTn id="29" dur="1000"/>
                                        <p:tgtEl>
                                          <p:spTgt spid="51"/>
                                        </p:tgtEl>
                                        <p:attrNameLst>
                                          <p:attrName>ppt_x</p:attrName>
                                        </p:attrNameLst>
                                      </p:cBhvr>
                                      <p:tavLst>
                                        <p:tav tm="0">
                                          <p:val>
                                            <p:strVal val="ppt_x"/>
                                          </p:val>
                                        </p:tav>
                                        <p:tav tm="100000">
                                          <p:val>
                                            <p:strVal val="ppt_x"/>
                                          </p:val>
                                        </p:tav>
                                      </p:tavLst>
                                    </p:anim>
                                    <p:anim calcmode="lin" valueType="num">
                                      <p:cBhvr>
                                        <p:cTn id="30" dur="1000"/>
                                        <p:tgtEl>
                                          <p:spTgt spid="51"/>
                                        </p:tgtEl>
                                        <p:attrNameLst>
                                          <p:attrName>ppt_y</p:attrName>
                                        </p:attrNameLst>
                                      </p:cBhvr>
                                      <p:tavLst>
                                        <p:tav tm="0">
                                          <p:val>
                                            <p:strVal val="ppt_y"/>
                                          </p:val>
                                        </p:tav>
                                        <p:tav tm="100000">
                                          <p:val>
                                            <p:strVal val="ppt_y+.1"/>
                                          </p:val>
                                        </p:tav>
                                      </p:tavLst>
                                    </p:anim>
                                    <p:set>
                                      <p:cBhvr>
                                        <p:cTn id="31" dur="1" fill="hold">
                                          <p:stCondLst>
                                            <p:cond delay="999"/>
                                          </p:stCondLst>
                                        </p:cTn>
                                        <p:tgtEl>
                                          <p:spTgt spid="51"/>
                                        </p:tgtEl>
                                        <p:attrNameLst>
                                          <p:attrName>style.visibility</p:attrName>
                                        </p:attrNameLst>
                                      </p:cBhvr>
                                      <p:to>
                                        <p:strVal val="hidden"/>
                                      </p:to>
                                    </p:set>
                                  </p:childTnLst>
                                </p:cTn>
                              </p:par>
                              <p:par>
                                <p:cTn id="32" presetID="42" presetClass="exit" presetSubtype="0" fill="hold" nodeType="withEffect">
                                  <p:stCondLst>
                                    <p:cond delay="0"/>
                                  </p:stCondLst>
                                  <p:childTnLst>
                                    <p:animEffect transition="out" filter="fade">
                                      <p:cBhvr>
                                        <p:cTn id="33" dur="1000"/>
                                        <p:tgtEl>
                                          <p:spTgt spid="47"/>
                                        </p:tgtEl>
                                      </p:cBhvr>
                                    </p:animEffect>
                                    <p:anim calcmode="lin" valueType="num">
                                      <p:cBhvr>
                                        <p:cTn id="34" dur="1000"/>
                                        <p:tgtEl>
                                          <p:spTgt spid="47"/>
                                        </p:tgtEl>
                                        <p:attrNameLst>
                                          <p:attrName>ppt_x</p:attrName>
                                        </p:attrNameLst>
                                      </p:cBhvr>
                                      <p:tavLst>
                                        <p:tav tm="0">
                                          <p:val>
                                            <p:strVal val="ppt_x"/>
                                          </p:val>
                                        </p:tav>
                                        <p:tav tm="100000">
                                          <p:val>
                                            <p:strVal val="ppt_x"/>
                                          </p:val>
                                        </p:tav>
                                      </p:tavLst>
                                    </p:anim>
                                    <p:anim calcmode="lin" valueType="num">
                                      <p:cBhvr>
                                        <p:cTn id="35" dur="1000"/>
                                        <p:tgtEl>
                                          <p:spTgt spid="47"/>
                                        </p:tgtEl>
                                        <p:attrNameLst>
                                          <p:attrName>ppt_y</p:attrName>
                                        </p:attrNameLst>
                                      </p:cBhvr>
                                      <p:tavLst>
                                        <p:tav tm="0">
                                          <p:val>
                                            <p:strVal val="ppt_y"/>
                                          </p:val>
                                        </p:tav>
                                        <p:tav tm="100000">
                                          <p:val>
                                            <p:strVal val="ppt_y+.1"/>
                                          </p:val>
                                        </p:tav>
                                      </p:tavLst>
                                    </p:anim>
                                    <p:set>
                                      <p:cBhvr>
                                        <p:cTn id="36" dur="1" fill="hold">
                                          <p:stCondLst>
                                            <p:cond delay="999"/>
                                          </p:stCondLst>
                                        </p:cTn>
                                        <p:tgtEl>
                                          <p:spTgt spid="47"/>
                                        </p:tgtEl>
                                        <p:attrNameLst>
                                          <p:attrName>style.visibility</p:attrName>
                                        </p:attrNameLst>
                                      </p:cBhvr>
                                      <p:to>
                                        <p:strVal val="hidden"/>
                                      </p:to>
                                    </p:set>
                                  </p:childTnLst>
                                </p:cTn>
                              </p:par>
                              <p:par>
                                <p:cTn id="37" presetID="42" presetClass="exit" presetSubtype="0" fill="hold" nodeType="withEffect">
                                  <p:stCondLst>
                                    <p:cond delay="0"/>
                                  </p:stCondLst>
                                  <p:childTnLst>
                                    <p:animEffect transition="out" filter="fade">
                                      <p:cBhvr>
                                        <p:cTn id="38" dur="1000"/>
                                        <p:tgtEl>
                                          <p:spTgt spid="48"/>
                                        </p:tgtEl>
                                      </p:cBhvr>
                                    </p:animEffect>
                                    <p:anim calcmode="lin" valueType="num">
                                      <p:cBhvr>
                                        <p:cTn id="39" dur="1000"/>
                                        <p:tgtEl>
                                          <p:spTgt spid="48"/>
                                        </p:tgtEl>
                                        <p:attrNameLst>
                                          <p:attrName>ppt_x</p:attrName>
                                        </p:attrNameLst>
                                      </p:cBhvr>
                                      <p:tavLst>
                                        <p:tav tm="0">
                                          <p:val>
                                            <p:strVal val="ppt_x"/>
                                          </p:val>
                                        </p:tav>
                                        <p:tav tm="100000">
                                          <p:val>
                                            <p:strVal val="ppt_x"/>
                                          </p:val>
                                        </p:tav>
                                      </p:tavLst>
                                    </p:anim>
                                    <p:anim calcmode="lin" valueType="num">
                                      <p:cBhvr>
                                        <p:cTn id="40" dur="1000"/>
                                        <p:tgtEl>
                                          <p:spTgt spid="48"/>
                                        </p:tgtEl>
                                        <p:attrNameLst>
                                          <p:attrName>ppt_y</p:attrName>
                                        </p:attrNameLst>
                                      </p:cBhvr>
                                      <p:tavLst>
                                        <p:tav tm="0">
                                          <p:val>
                                            <p:strVal val="ppt_y"/>
                                          </p:val>
                                        </p:tav>
                                        <p:tav tm="100000">
                                          <p:val>
                                            <p:strVal val="ppt_y+.1"/>
                                          </p:val>
                                        </p:tav>
                                      </p:tavLst>
                                    </p:anim>
                                    <p:set>
                                      <p:cBhvr>
                                        <p:cTn id="41" dur="1" fill="hold">
                                          <p:stCondLst>
                                            <p:cond delay="999"/>
                                          </p:stCondLst>
                                        </p:cTn>
                                        <p:tgtEl>
                                          <p:spTgt spid="48"/>
                                        </p:tgtEl>
                                        <p:attrNameLst>
                                          <p:attrName>style.visibility</p:attrName>
                                        </p:attrNameLst>
                                      </p:cBhvr>
                                      <p:to>
                                        <p:strVal val="hidden"/>
                                      </p:to>
                                    </p:set>
                                  </p:childTnLst>
                                </p:cTn>
                              </p:par>
                            </p:childTnLst>
                          </p:cTn>
                        </p:par>
                        <p:par>
                          <p:cTn id="42" fill="hold">
                            <p:stCondLst>
                              <p:cond delay="1000"/>
                            </p:stCondLst>
                            <p:childTnLst>
                              <p:par>
                                <p:cTn id="43" presetID="2" presetClass="entr" presetSubtype="4"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ppt_x"/>
                                          </p:val>
                                        </p:tav>
                                        <p:tav tm="100000">
                                          <p:val>
                                            <p:strVal val="#ppt_x"/>
                                          </p:val>
                                        </p:tav>
                                      </p:tavLst>
                                    </p:anim>
                                    <p:anim calcmode="lin" valueType="num">
                                      <p:cBhvr additive="base">
                                        <p:cTn id="50" dur="500" fill="hold"/>
                                        <p:tgtEl>
                                          <p:spTgt spid="57"/>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2" presetClass="entr" presetSubtype="4" fill="hold" nodeType="afterEffect">
                                  <p:stCondLst>
                                    <p:cond delay="750"/>
                                  </p:stCondLst>
                                  <p:childTnLst>
                                    <p:set>
                                      <p:cBhvr>
                                        <p:cTn id="53" dur="1" fill="hold">
                                          <p:stCondLst>
                                            <p:cond delay="0"/>
                                          </p:stCondLst>
                                        </p:cTn>
                                        <p:tgtEl>
                                          <p:spTgt spid="56"/>
                                        </p:tgtEl>
                                        <p:attrNameLst>
                                          <p:attrName>style.visibility</p:attrName>
                                        </p:attrNameLst>
                                      </p:cBhvr>
                                      <p:to>
                                        <p:strVal val="visible"/>
                                      </p:to>
                                    </p:set>
                                    <p:animEffect transition="in" filter="wipe(down)">
                                      <p:cBhvr>
                                        <p:cTn id="54" dur="500"/>
                                        <p:tgtEl>
                                          <p:spTgt spid="56"/>
                                        </p:tgtEl>
                                      </p:cBhvr>
                                    </p:animEffect>
                                  </p:childTnLst>
                                </p:cTn>
                              </p:par>
                              <p:par>
                                <p:cTn id="55" presetID="22" presetClass="entr" presetSubtype="4" fill="hold" nodeType="withEffect">
                                  <p:stCondLst>
                                    <p:cond delay="75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grpId="1" nodeType="clickEffect">
                                  <p:stCondLst>
                                    <p:cond delay="0"/>
                                  </p:stCondLst>
                                  <p:childTnLst>
                                    <p:anim calcmode="lin" valueType="num">
                                      <p:cBhvr additive="base">
                                        <p:cTn id="61" dur="500"/>
                                        <p:tgtEl>
                                          <p:spTgt spid="57"/>
                                        </p:tgtEl>
                                        <p:attrNameLst>
                                          <p:attrName>ppt_x</p:attrName>
                                        </p:attrNameLst>
                                      </p:cBhvr>
                                      <p:tavLst>
                                        <p:tav tm="0">
                                          <p:val>
                                            <p:strVal val="ppt_x"/>
                                          </p:val>
                                        </p:tav>
                                        <p:tav tm="100000">
                                          <p:val>
                                            <p:strVal val="ppt_x"/>
                                          </p:val>
                                        </p:tav>
                                      </p:tavLst>
                                    </p:anim>
                                    <p:anim calcmode="lin" valueType="num">
                                      <p:cBhvr additive="base">
                                        <p:cTn id="62" dur="500"/>
                                        <p:tgtEl>
                                          <p:spTgt spid="57"/>
                                        </p:tgtEl>
                                        <p:attrNameLst>
                                          <p:attrName>ppt_y</p:attrName>
                                        </p:attrNameLst>
                                      </p:cBhvr>
                                      <p:tavLst>
                                        <p:tav tm="0">
                                          <p:val>
                                            <p:strVal val="ppt_y"/>
                                          </p:val>
                                        </p:tav>
                                        <p:tav tm="100000">
                                          <p:val>
                                            <p:strVal val="1+ppt_h/2"/>
                                          </p:val>
                                        </p:tav>
                                      </p:tavLst>
                                    </p:anim>
                                    <p:set>
                                      <p:cBhvr>
                                        <p:cTn id="63" dur="1" fill="hold">
                                          <p:stCondLst>
                                            <p:cond delay="499"/>
                                          </p:stCondLst>
                                        </p:cTn>
                                        <p:tgtEl>
                                          <p:spTgt spid="57"/>
                                        </p:tgtEl>
                                        <p:attrNameLst>
                                          <p:attrName>style.visibility</p:attrName>
                                        </p:attrNameLst>
                                      </p:cBhvr>
                                      <p:to>
                                        <p:strVal val="hidden"/>
                                      </p:to>
                                    </p:set>
                                  </p:childTnLst>
                                </p:cTn>
                              </p:par>
                              <p:par>
                                <p:cTn id="64" presetID="2" presetClass="exit" presetSubtype="4" fill="hold" grpId="1" nodeType="withEffect">
                                  <p:stCondLst>
                                    <p:cond delay="0"/>
                                  </p:stCondLst>
                                  <p:childTnLst>
                                    <p:anim calcmode="lin" valueType="num">
                                      <p:cBhvr additive="base">
                                        <p:cTn id="65" dur="500"/>
                                        <p:tgtEl>
                                          <p:spTgt spid="46"/>
                                        </p:tgtEl>
                                        <p:attrNameLst>
                                          <p:attrName>ppt_x</p:attrName>
                                        </p:attrNameLst>
                                      </p:cBhvr>
                                      <p:tavLst>
                                        <p:tav tm="0">
                                          <p:val>
                                            <p:strVal val="ppt_x"/>
                                          </p:val>
                                        </p:tav>
                                        <p:tav tm="100000">
                                          <p:val>
                                            <p:strVal val="ppt_x"/>
                                          </p:val>
                                        </p:tav>
                                      </p:tavLst>
                                    </p:anim>
                                    <p:anim calcmode="lin" valueType="num">
                                      <p:cBhvr additive="base">
                                        <p:cTn id="66" dur="500"/>
                                        <p:tgtEl>
                                          <p:spTgt spid="46"/>
                                        </p:tgtEl>
                                        <p:attrNameLst>
                                          <p:attrName>ppt_y</p:attrName>
                                        </p:attrNameLst>
                                      </p:cBhvr>
                                      <p:tavLst>
                                        <p:tav tm="0">
                                          <p:val>
                                            <p:strVal val="ppt_y"/>
                                          </p:val>
                                        </p:tav>
                                        <p:tav tm="100000">
                                          <p:val>
                                            <p:strVal val="1+ppt_h/2"/>
                                          </p:val>
                                        </p:tav>
                                      </p:tavLst>
                                    </p:anim>
                                    <p:set>
                                      <p:cBhvr>
                                        <p:cTn id="67" dur="1" fill="hold">
                                          <p:stCondLst>
                                            <p:cond delay="499"/>
                                          </p:stCondLst>
                                        </p:cTn>
                                        <p:tgtEl>
                                          <p:spTgt spid="46"/>
                                        </p:tgtEl>
                                        <p:attrNameLst>
                                          <p:attrName>style.visibility</p:attrName>
                                        </p:attrNameLst>
                                      </p:cBhvr>
                                      <p:to>
                                        <p:strVal val="hidden"/>
                                      </p:to>
                                    </p:set>
                                  </p:childTnLst>
                                </p:cTn>
                              </p:par>
                              <p:par>
                                <p:cTn id="68" presetID="2" presetClass="exit" presetSubtype="4" fill="hold" nodeType="withEffect">
                                  <p:stCondLst>
                                    <p:cond delay="0"/>
                                  </p:stCondLst>
                                  <p:childTnLst>
                                    <p:anim calcmode="lin" valueType="num">
                                      <p:cBhvr additive="base">
                                        <p:cTn id="69" dur="500"/>
                                        <p:tgtEl>
                                          <p:spTgt spid="56"/>
                                        </p:tgtEl>
                                        <p:attrNameLst>
                                          <p:attrName>ppt_x</p:attrName>
                                        </p:attrNameLst>
                                      </p:cBhvr>
                                      <p:tavLst>
                                        <p:tav tm="0">
                                          <p:val>
                                            <p:strVal val="ppt_x"/>
                                          </p:val>
                                        </p:tav>
                                        <p:tav tm="100000">
                                          <p:val>
                                            <p:strVal val="ppt_x"/>
                                          </p:val>
                                        </p:tav>
                                      </p:tavLst>
                                    </p:anim>
                                    <p:anim calcmode="lin" valueType="num">
                                      <p:cBhvr additive="base">
                                        <p:cTn id="70" dur="500"/>
                                        <p:tgtEl>
                                          <p:spTgt spid="56"/>
                                        </p:tgtEl>
                                        <p:attrNameLst>
                                          <p:attrName>ppt_y</p:attrName>
                                        </p:attrNameLst>
                                      </p:cBhvr>
                                      <p:tavLst>
                                        <p:tav tm="0">
                                          <p:val>
                                            <p:strVal val="ppt_y"/>
                                          </p:val>
                                        </p:tav>
                                        <p:tav tm="100000">
                                          <p:val>
                                            <p:strVal val="1+ppt_h/2"/>
                                          </p:val>
                                        </p:tav>
                                      </p:tavLst>
                                    </p:anim>
                                    <p:set>
                                      <p:cBhvr>
                                        <p:cTn id="71" dur="1" fill="hold">
                                          <p:stCondLst>
                                            <p:cond delay="499"/>
                                          </p:stCondLst>
                                        </p:cTn>
                                        <p:tgtEl>
                                          <p:spTgt spid="56"/>
                                        </p:tgtEl>
                                        <p:attrNameLst>
                                          <p:attrName>style.visibility</p:attrName>
                                        </p:attrNameLst>
                                      </p:cBhvr>
                                      <p:to>
                                        <p:strVal val="hidden"/>
                                      </p:to>
                                    </p:set>
                                  </p:childTnLst>
                                </p:cTn>
                              </p:par>
                              <p:par>
                                <p:cTn id="72" presetID="2" presetClass="exit" presetSubtype="4" fill="hold" nodeType="withEffect">
                                  <p:stCondLst>
                                    <p:cond delay="0"/>
                                  </p:stCondLst>
                                  <p:childTnLst>
                                    <p:anim calcmode="lin" valueType="num">
                                      <p:cBhvr additive="base">
                                        <p:cTn id="73" dur="500"/>
                                        <p:tgtEl>
                                          <p:spTgt spid="55"/>
                                        </p:tgtEl>
                                        <p:attrNameLst>
                                          <p:attrName>ppt_x</p:attrName>
                                        </p:attrNameLst>
                                      </p:cBhvr>
                                      <p:tavLst>
                                        <p:tav tm="0">
                                          <p:val>
                                            <p:strVal val="ppt_x"/>
                                          </p:val>
                                        </p:tav>
                                        <p:tav tm="100000">
                                          <p:val>
                                            <p:strVal val="ppt_x"/>
                                          </p:val>
                                        </p:tav>
                                      </p:tavLst>
                                    </p:anim>
                                    <p:anim calcmode="lin" valueType="num">
                                      <p:cBhvr additive="base">
                                        <p:cTn id="74" dur="500"/>
                                        <p:tgtEl>
                                          <p:spTgt spid="55"/>
                                        </p:tgtEl>
                                        <p:attrNameLst>
                                          <p:attrName>ppt_y</p:attrName>
                                        </p:attrNameLst>
                                      </p:cBhvr>
                                      <p:tavLst>
                                        <p:tav tm="0">
                                          <p:val>
                                            <p:strVal val="ppt_y"/>
                                          </p:val>
                                        </p:tav>
                                        <p:tav tm="100000">
                                          <p:val>
                                            <p:strVal val="1+ppt_h/2"/>
                                          </p:val>
                                        </p:tav>
                                      </p:tavLst>
                                    </p:anim>
                                    <p:set>
                                      <p:cBhvr>
                                        <p:cTn id="75" dur="1" fill="hold">
                                          <p:stCondLst>
                                            <p:cond delay="499"/>
                                          </p:stCondLst>
                                        </p:cTn>
                                        <p:tgtEl>
                                          <p:spTgt spid="55"/>
                                        </p:tgtEl>
                                        <p:attrNameLst>
                                          <p:attrName>style.visibility</p:attrName>
                                        </p:attrNameLst>
                                      </p:cBhvr>
                                      <p:to>
                                        <p:strVal val="hidden"/>
                                      </p:to>
                                    </p:set>
                                  </p:childTnLst>
                                </p:cTn>
                              </p:par>
                            </p:childTnLst>
                          </p:cTn>
                        </p:par>
                        <p:par>
                          <p:cTn id="76" fill="hold">
                            <p:stCondLst>
                              <p:cond delay="500"/>
                            </p:stCondLst>
                            <p:childTnLst>
                              <p:par>
                                <p:cTn id="77" presetID="2" presetClass="entr" presetSubtype="1" fill="hold" grpId="0" nodeType="after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0-#ppt_h/2"/>
                                          </p:val>
                                        </p:tav>
                                        <p:tav tm="100000">
                                          <p:val>
                                            <p:strVal val="#ppt_y"/>
                                          </p:val>
                                        </p:tav>
                                      </p:tavLst>
                                    </p:anim>
                                  </p:childTnLst>
                                </p:cTn>
                              </p:par>
                            </p:childTnLst>
                          </p:cTn>
                        </p:par>
                        <p:par>
                          <p:cTn id="85" fill="hold">
                            <p:stCondLst>
                              <p:cond delay="1000"/>
                            </p:stCondLst>
                            <p:childTnLst>
                              <p:par>
                                <p:cTn id="86" presetID="22" presetClass="entr" presetSubtype="4" fill="hold" nodeType="afterEffect">
                                  <p:stCondLst>
                                    <p:cond delay="750"/>
                                  </p:stCondLst>
                                  <p:childTnLst>
                                    <p:set>
                                      <p:cBhvr>
                                        <p:cTn id="87" dur="1" fill="hold">
                                          <p:stCondLst>
                                            <p:cond delay="0"/>
                                          </p:stCondLst>
                                        </p:cTn>
                                        <p:tgtEl>
                                          <p:spTgt spid="53"/>
                                        </p:tgtEl>
                                        <p:attrNameLst>
                                          <p:attrName>style.visibility</p:attrName>
                                        </p:attrNameLst>
                                      </p:cBhvr>
                                      <p:to>
                                        <p:strVal val="visible"/>
                                      </p:to>
                                    </p:set>
                                    <p:animEffect transition="in" filter="wipe(down)">
                                      <p:cBhvr>
                                        <p:cTn id="88" dur="500"/>
                                        <p:tgtEl>
                                          <p:spTgt spid="53"/>
                                        </p:tgtEl>
                                      </p:cBhvr>
                                    </p:animEffect>
                                  </p:childTnLst>
                                </p:cTn>
                              </p:par>
                              <p:par>
                                <p:cTn id="89" presetID="22" presetClass="entr" presetSubtype="4" fill="hold" nodeType="withEffect">
                                  <p:stCondLst>
                                    <p:cond delay="750"/>
                                  </p:stCondLst>
                                  <p:childTnLst>
                                    <p:set>
                                      <p:cBhvr>
                                        <p:cTn id="90" dur="1" fill="hold">
                                          <p:stCondLst>
                                            <p:cond delay="0"/>
                                          </p:stCondLst>
                                        </p:cTn>
                                        <p:tgtEl>
                                          <p:spTgt spid="54"/>
                                        </p:tgtEl>
                                        <p:attrNameLst>
                                          <p:attrName>style.visibility</p:attrName>
                                        </p:attrNameLst>
                                      </p:cBhvr>
                                      <p:to>
                                        <p:strVal val="visible"/>
                                      </p:to>
                                    </p:set>
                                    <p:animEffect transition="in" filter="wipe(down)">
                                      <p:cBhvr>
                                        <p:cTn id="9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9" grpId="0" animBg="1"/>
      <p:bldP spid="49" grpId="1" animBg="1"/>
      <p:bldP spid="50" grpId="0" animBg="1"/>
      <p:bldP spid="51" grpId="0"/>
      <p:bldP spid="51" grpId="1"/>
      <p:bldP spid="52" grpId="0"/>
      <p:bldP spid="57" grpId="0"/>
      <p:bldP spid="5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4DF5-C5B2-4068-9EAE-E39D2CF5B748}"/>
              </a:ext>
            </a:extLst>
          </p:cNvPr>
          <p:cNvSpPr>
            <a:spLocks noGrp="1"/>
          </p:cNvSpPr>
          <p:nvPr>
            <p:ph type="title"/>
          </p:nvPr>
        </p:nvSpPr>
        <p:spPr>
          <a:xfrm>
            <a:off x="1496769" y="636412"/>
            <a:ext cx="5103275" cy="757015"/>
          </a:xfrm>
        </p:spPr>
        <p:txBody>
          <a:bodyPr/>
          <a:lstStyle/>
          <a:p>
            <a:r>
              <a:rPr lang="fr-FR" b="1" dirty="0">
                <a:solidFill>
                  <a:schemeClr val="bg1"/>
                </a:solidFill>
              </a:rPr>
              <a:t> </a:t>
            </a:r>
            <a:r>
              <a:rPr lang="fr-FR" b="1" dirty="0" err="1">
                <a:solidFill>
                  <a:schemeClr val="tx1">
                    <a:lumMod val="95000"/>
                    <a:lumOff val="5000"/>
                  </a:schemeClr>
                </a:solidFill>
              </a:rPr>
              <a:t>Namespace</a:t>
            </a:r>
            <a:r>
              <a:rPr lang="fr-FR" b="1" dirty="0">
                <a:solidFill>
                  <a:schemeClr val="tx1">
                    <a:lumMod val="95000"/>
                    <a:lumOff val="5000"/>
                  </a:schemeClr>
                </a:solidFill>
              </a:rPr>
              <a:t> v1.0</a:t>
            </a:r>
            <a:endParaRPr lang="fr-FR" dirty="0"/>
          </a:p>
        </p:txBody>
      </p:sp>
      <p:sp>
        <p:nvSpPr>
          <p:cNvPr id="8" name="Flèche : pentagone 7">
            <a:extLst>
              <a:ext uri="{FF2B5EF4-FFF2-40B4-BE49-F238E27FC236}">
                <a16:creationId xmlns:a16="http://schemas.microsoft.com/office/drawing/2014/main" id="{2EDCB6AA-B366-4958-B827-257DA3FF7979}"/>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329B44FA-02CA-4832-88CE-CA065B029F31}"/>
              </a:ext>
            </a:extLst>
          </p:cNvPr>
          <p:cNvSpPr txBox="1"/>
          <p:nvPr/>
        </p:nvSpPr>
        <p:spPr>
          <a:xfrm>
            <a:off x="1599715" y="1548842"/>
            <a:ext cx="4547793" cy="400110"/>
          </a:xfrm>
          <a:prstGeom prst="rect">
            <a:avLst/>
          </a:prstGeom>
          <a:noFill/>
        </p:spPr>
        <p:txBody>
          <a:bodyPr wrap="square" rtlCol="0">
            <a:spAutoFit/>
          </a:bodyPr>
          <a:lstStyle/>
          <a:p>
            <a:pPr marL="285750" indent="-285750">
              <a:buFont typeface="Wingdings" panose="05000000000000000000" pitchFamily="2" charset="2"/>
              <a:buChar char="v"/>
            </a:pPr>
            <a:r>
              <a:rPr lang="fr-FR" sz="2000" b="1" dirty="0">
                <a:latin typeface="Times New Roman" panose="02020603050405020304" pitchFamily="18" charset="0"/>
                <a:cs typeface="Times New Roman" panose="02020603050405020304" pitchFamily="18" charset="0"/>
              </a:rPr>
              <a:t>Implémentation des fonctions </a:t>
            </a:r>
          </a:p>
        </p:txBody>
      </p:sp>
      <p:sp>
        <p:nvSpPr>
          <p:cNvPr id="46" name="Flèche : droite 45">
            <a:extLst>
              <a:ext uri="{FF2B5EF4-FFF2-40B4-BE49-F238E27FC236}">
                <a16:creationId xmlns:a16="http://schemas.microsoft.com/office/drawing/2014/main" id="{D21C0679-2197-4B02-A3FF-B183A0AB9D9E}"/>
              </a:ext>
            </a:extLst>
          </p:cNvPr>
          <p:cNvSpPr/>
          <p:nvPr/>
        </p:nvSpPr>
        <p:spPr>
          <a:xfrm>
            <a:off x="406079" y="3311548"/>
            <a:ext cx="3094094" cy="891540"/>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Lecteur et écriture des fichiers brute</a:t>
            </a:r>
          </a:p>
        </p:txBody>
      </p:sp>
      <p:sp>
        <p:nvSpPr>
          <p:cNvPr id="49" name="Flèche : droite 48">
            <a:extLst>
              <a:ext uri="{FF2B5EF4-FFF2-40B4-BE49-F238E27FC236}">
                <a16:creationId xmlns:a16="http://schemas.microsoft.com/office/drawing/2014/main" id="{0DE3FBBA-E6AE-43AC-9794-D1427D06DF57}"/>
              </a:ext>
            </a:extLst>
          </p:cNvPr>
          <p:cNvSpPr/>
          <p:nvPr/>
        </p:nvSpPr>
        <p:spPr>
          <a:xfrm>
            <a:off x="406079" y="3252470"/>
            <a:ext cx="3108692" cy="916464"/>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Conversion d’image d’un type à un autre</a:t>
            </a:r>
          </a:p>
        </p:txBody>
      </p:sp>
      <p:sp>
        <p:nvSpPr>
          <p:cNvPr id="17" name="Flèche : droite 16">
            <a:extLst>
              <a:ext uri="{FF2B5EF4-FFF2-40B4-BE49-F238E27FC236}">
                <a16:creationId xmlns:a16="http://schemas.microsoft.com/office/drawing/2014/main" id="{00FB7CAE-4756-4431-8614-008AA808042F}"/>
              </a:ext>
            </a:extLst>
          </p:cNvPr>
          <p:cNvSpPr/>
          <p:nvPr/>
        </p:nvSpPr>
        <p:spPr>
          <a:xfrm>
            <a:off x="320385" y="3283848"/>
            <a:ext cx="3211128" cy="916464"/>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Conversion d’image de RGB vers niveau de gris </a:t>
            </a:r>
          </a:p>
        </p:txBody>
      </p:sp>
      <p:pic>
        <p:nvPicPr>
          <p:cNvPr id="18" name="Image 17">
            <a:extLst>
              <a:ext uri="{FF2B5EF4-FFF2-40B4-BE49-F238E27FC236}">
                <a16:creationId xmlns:a16="http://schemas.microsoft.com/office/drawing/2014/main" id="{611FFDD6-3530-4D10-879F-13BFA45708F8}"/>
              </a:ext>
            </a:extLst>
          </p:cNvPr>
          <p:cNvPicPr/>
          <p:nvPr/>
        </p:nvPicPr>
        <p:blipFill>
          <a:blip r:embed="rId3">
            <a:extLst>
              <a:ext uri="{28A0092B-C50C-407E-A947-70E740481C1C}">
                <a14:useLocalDpi xmlns:a14="http://schemas.microsoft.com/office/drawing/2010/main" val="0"/>
              </a:ext>
            </a:extLst>
          </a:blip>
          <a:stretch>
            <a:fillRect/>
          </a:stretch>
        </p:blipFill>
        <p:spPr>
          <a:xfrm>
            <a:off x="3612757" y="2663292"/>
            <a:ext cx="5482927" cy="2148317"/>
          </a:xfrm>
          <a:prstGeom prst="rect">
            <a:avLst/>
          </a:prstGeom>
          <a:ln>
            <a:noFill/>
          </a:ln>
          <a:effectLst>
            <a:outerShdw blurRad="292100" dist="139700" dir="2700000" algn="tl" rotWithShape="0">
              <a:srgbClr val="333333">
                <a:alpha val="65000"/>
              </a:srgbClr>
            </a:outerShdw>
          </a:effectLst>
        </p:spPr>
      </p:pic>
      <p:pic>
        <p:nvPicPr>
          <p:cNvPr id="19" name="Image 18">
            <a:extLst>
              <a:ext uri="{FF2B5EF4-FFF2-40B4-BE49-F238E27FC236}">
                <a16:creationId xmlns:a16="http://schemas.microsoft.com/office/drawing/2014/main" id="{ACB212ED-1FB3-46C1-8135-27FF39737B2E}"/>
              </a:ext>
            </a:extLst>
          </p:cNvPr>
          <p:cNvPicPr/>
          <p:nvPr/>
        </p:nvPicPr>
        <p:blipFill>
          <a:blip r:embed="rId4">
            <a:extLst>
              <a:ext uri="{28A0092B-C50C-407E-A947-70E740481C1C}">
                <a14:useLocalDpi xmlns:a14="http://schemas.microsoft.com/office/drawing/2010/main" val="0"/>
              </a:ext>
            </a:extLst>
          </a:blip>
          <a:stretch>
            <a:fillRect/>
          </a:stretch>
        </p:blipFill>
        <p:spPr>
          <a:xfrm>
            <a:off x="3582676" y="3105707"/>
            <a:ext cx="5759450" cy="1263488"/>
          </a:xfrm>
          <a:prstGeom prst="rect">
            <a:avLst/>
          </a:prstGeom>
          <a:ln>
            <a:noFill/>
          </a:ln>
          <a:effectLst>
            <a:outerShdw blurRad="292100" dist="139700" dir="2700000" algn="tl" rotWithShape="0">
              <a:srgbClr val="333333">
                <a:alpha val="65000"/>
              </a:srgbClr>
            </a:outerShdw>
          </a:effectLst>
        </p:spPr>
      </p:pic>
      <p:pic>
        <p:nvPicPr>
          <p:cNvPr id="20" name="Image 19">
            <a:extLst>
              <a:ext uri="{FF2B5EF4-FFF2-40B4-BE49-F238E27FC236}">
                <a16:creationId xmlns:a16="http://schemas.microsoft.com/office/drawing/2014/main" id="{FA90D89D-5888-439F-9E14-379B55CAA8C8}"/>
              </a:ext>
            </a:extLst>
          </p:cNvPr>
          <p:cNvPicPr/>
          <p:nvPr/>
        </p:nvPicPr>
        <p:blipFill>
          <a:blip r:embed="rId5">
            <a:extLst>
              <a:ext uri="{28A0092B-C50C-407E-A947-70E740481C1C}">
                <a14:useLocalDpi xmlns:a14="http://schemas.microsoft.com/office/drawing/2010/main" val="0"/>
              </a:ext>
            </a:extLst>
          </a:blip>
          <a:stretch>
            <a:fillRect/>
          </a:stretch>
        </p:blipFill>
        <p:spPr>
          <a:xfrm>
            <a:off x="3746262" y="2463641"/>
            <a:ext cx="5759450" cy="2547620"/>
          </a:xfrm>
          <a:prstGeom prst="rect">
            <a:avLst/>
          </a:prstGeom>
          <a:ln>
            <a:noFill/>
          </a:ln>
          <a:effectLst>
            <a:outerShdw blurRad="292100" dist="139700" dir="2700000" algn="tl" rotWithShape="0">
              <a:srgbClr val="333333">
                <a:alpha val="65000"/>
              </a:srgbClr>
            </a:outerShdw>
          </a:effectLst>
        </p:spPr>
      </p:pic>
      <p:pic>
        <p:nvPicPr>
          <p:cNvPr id="21" name="Image 20">
            <a:extLst>
              <a:ext uri="{FF2B5EF4-FFF2-40B4-BE49-F238E27FC236}">
                <a16:creationId xmlns:a16="http://schemas.microsoft.com/office/drawing/2014/main" id="{17696315-562F-48E4-A9D7-D7EFAE449289}"/>
              </a:ext>
            </a:extLst>
          </p:cNvPr>
          <p:cNvPicPr/>
          <p:nvPr/>
        </p:nvPicPr>
        <p:blipFill>
          <a:blip r:embed="rId6">
            <a:extLst>
              <a:ext uri="{28A0092B-C50C-407E-A947-70E740481C1C}">
                <a14:useLocalDpi xmlns:a14="http://schemas.microsoft.com/office/drawing/2010/main" val="0"/>
              </a:ext>
            </a:extLst>
          </a:blip>
          <a:stretch>
            <a:fillRect/>
          </a:stretch>
        </p:blipFill>
        <p:spPr>
          <a:xfrm>
            <a:off x="3582676" y="2958306"/>
            <a:ext cx="5759450" cy="1558290"/>
          </a:xfrm>
          <a:prstGeom prst="rect">
            <a:avLst/>
          </a:prstGeom>
          <a:ln>
            <a:noFill/>
          </a:ln>
          <a:effectLst>
            <a:outerShdw blurRad="292100" dist="139700" dir="2700000" algn="tl" rotWithShape="0">
              <a:srgbClr val="333333">
                <a:alpha val="65000"/>
              </a:srgbClr>
            </a:outerShdw>
          </a:effectLst>
        </p:spPr>
      </p:pic>
      <p:pic>
        <p:nvPicPr>
          <p:cNvPr id="22" name="Image 21">
            <a:extLst>
              <a:ext uri="{FF2B5EF4-FFF2-40B4-BE49-F238E27FC236}">
                <a16:creationId xmlns:a16="http://schemas.microsoft.com/office/drawing/2014/main" id="{2EC92716-F519-4640-AE77-106DBF2D3286}"/>
              </a:ext>
            </a:extLst>
          </p:cNvPr>
          <p:cNvPicPr/>
          <p:nvPr/>
        </p:nvPicPr>
        <p:blipFill>
          <a:blip r:embed="rId7">
            <a:extLst>
              <a:ext uri="{28A0092B-C50C-407E-A947-70E740481C1C}">
                <a14:useLocalDpi xmlns:a14="http://schemas.microsoft.com/office/drawing/2010/main" val="0"/>
              </a:ext>
            </a:extLst>
          </a:blip>
          <a:stretch>
            <a:fillRect/>
          </a:stretch>
        </p:blipFill>
        <p:spPr>
          <a:xfrm>
            <a:off x="3582676" y="2900600"/>
            <a:ext cx="5759450" cy="1698625"/>
          </a:xfrm>
          <a:prstGeom prst="rect">
            <a:avLst/>
          </a:prstGeom>
          <a:ln>
            <a:noFill/>
          </a:ln>
          <a:effectLst>
            <a:outerShdw blurRad="292100" dist="139700" dir="2700000" algn="tl" rotWithShape="0">
              <a:srgbClr val="333333">
                <a:alpha val="65000"/>
              </a:srgbClr>
            </a:outerShdw>
          </a:effectLst>
        </p:spPr>
      </p:pic>
      <p:pic>
        <p:nvPicPr>
          <p:cNvPr id="23" name="Image 22">
            <a:extLst>
              <a:ext uri="{FF2B5EF4-FFF2-40B4-BE49-F238E27FC236}">
                <a16:creationId xmlns:a16="http://schemas.microsoft.com/office/drawing/2014/main" id="{6D2B04C3-5418-4A7A-8DED-9BBD08A2D12E}"/>
              </a:ext>
            </a:extLst>
          </p:cNvPr>
          <p:cNvPicPr/>
          <p:nvPr/>
        </p:nvPicPr>
        <p:blipFill>
          <a:blip r:embed="rId8">
            <a:extLst>
              <a:ext uri="{28A0092B-C50C-407E-A947-70E740481C1C}">
                <a14:useLocalDpi xmlns:a14="http://schemas.microsoft.com/office/drawing/2010/main" val="0"/>
              </a:ext>
            </a:extLst>
          </a:blip>
          <a:stretch>
            <a:fillRect/>
          </a:stretch>
        </p:blipFill>
        <p:spPr>
          <a:xfrm>
            <a:off x="3516431" y="2371013"/>
            <a:ext cx="5759450" cy="2938145"/>
          </a:xfrm>
          <a:prstGeom prst="rect">
            <a:avLst/>
          </a:prstGeom>
          <a:ln>
            <a:noFill/>
          </a:ln>
          <a:effectLst>
            <a:outerShdw blurRad="292100" dist="139700" dir="2700000" algn="tl" rotWithShape="0">
              <a:srgbClr val="333333">
                <a:alpha val="65000"/>
              </a:srgbClr>
            </a:outerShdw>
          </a:effectLst>
        </p:spPr>
      </p:pic>
      <p:sp>
        <p:nvSpPr>
          <p:cNvPr id="24" name="Flèche : droite 23">
            <a:extLst>
              <a:ext uri="{FF2B5EF4-FFF2-40B4-BE49-F238E27FC236}">
                <a16:creationId xmlns:a16="http://schemas.microsoft.com/office/drawing/2014/main" id="{284FFE2D-3C47-438A-A1B0-71DFFE63023C}"/>
              </a:ext>
            </a:extLst>
          </p:cNvPr>
          <p:cNvSpPr/>
          <p:nvPr/>
        </p:nvSpPr>
        <p:spPr>
          <a:xfrm>
            <a:off x="406079" y="3325246"/>
            <a:ext cx="3125434" cy="916464"/>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Chargement de fichier LUT </a:t>
            </a:r>
          </a:p>
        </p:txBody>
      </p:sp>
      <p:sp>
        <p:nvSpPr>
          <p:cNvPr id="25" name="Flèche : droite 24">
            <a:extLst>
              <a:ext uri="{FF2B5EF4-FFF2-40B4-BE49-F238E27FC236}">
                <a16:creationId xmlns:a16="http://schemas.microsoft.com/office/drawing/2014/main" id="{E0796DA2-D161-40A6-B9C5-981A95D838A5}"/>
              </a:ext>
            </a:extLst>
          </p:cNvPr>
          <p:cNvSpPr/>
          <p:nvPr/>
        </p:nvSpPr>
        <p:spPr>
          <a:xfrm>
            <a:off x="406079" y="3273601"/>
            <a:ext cx="3125434" cy="916464"/>
          </a:xfrm>
          <a:prstGeom prst="rightArrow">
            <a:avLst/>
          </a:prstGeom>
          <a:solidFill>
            <a:schemeClr val="bg2"/>
          </a:solidFill>
          <a:ln>
            <a:solidFill>
              <a:srgbClr val="DAEA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Times New Roman" panose="02020603050405020304" pitchFamily="18" charset="0"/>
                <a:cs typeface="Times New Roman" panose="02020603050405020304" pitchFamily="18" charset="0"/>
              </a:rPr>
              <a:t>Application de fausse couleur à l’aide de LUT </a:t>
            </a:r>
          </a:p>
        </p:txBody>
      </p:sp>
      <p:sp>
        <p:nvSpPr>
          <p:cNvPr id="16" name="Rectangle 15">
            <a:extLst>
              <a:ext uri="{FF2B5EF4-FFF2-40B4-BE49-F238E27FC236}">
                <a16:creationId xmlns:a16="http://schemas.microsoft.com/office/drawing/2014/main" id="{DF0FBDD4-523D-49D2-8514-8B57F71935BC}"/>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61371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nodeType="clickEffect">
                                  <p:stCondLst>
                                    <p:cond delay="0"/>
                                  </p:stCondLst>
                                  <p:childTnLst>
                                    <p:animEffect transition="out" filter="fade">
                                      <p:cBhvr>
                                        <p:cTn id="22" dur="1000"/>
                                        <p:tgtEl>
                                          <p:spTgt spid="19"/>
                                        </p:tgtEl>
                                      </p:cBhvr>
                                    </p:animEffect>
                                    <p:anim calcmode="lin" valueType="num">
                                      <p:cBhvr>
                                        <p:cTn id="23" dur="1000"/>
                                        <p:tgtEl>
                                          <p:spTgt spid="19"/>
                                        </p:tgtEl>
                                        <p:attrNameLst>
                                          <p:attrName>ppt_x</p:attrName>
                                        </p:attrNameLst>
                                      </p:cBhvr>
                                      <p:tavLst>
                                        <p:tav tm="0">
                                          <p:val>
                                            <p:strVal val="ppt_x"/>
                                          </p:val>
                                        </p:tav>
                                        <p:tav tm="100000">
                                          <p:val>
                                            <p:strVal val="ppt_x"/>
                                          </p:val>
                                        </p:tav>
                                      </p:tavLst>
                                    </p:anim>
                                    <p:anim calcmode="lin" valueType="num">
                                      <p:cBhvr>
                                        <p:cTn id="24" dur="1000"/>
                                        <p:tgtEl>
                                          <p:spTgt spid="19"/>
                                        </p:tgtEl>
                                        <p:attrNameLst>
                                          <p:attrName>ppt_y</p:attrName>
                                        </p:attrNameLst>
                                      </p:cBhvr>
                                      <p:tavLst>
                                        <p:tav tm="0">
                                          <p:val>
                                            <p:strVal val="ppt_y"/>
                                          </p:val>
                                        </p:tav>
                                        <p:tav tm="100000">
                                          <p:val>
                                            <p:strVal val="ppt_y+.1"/>
                                          </p:val>
                                        </p:tav>
                                      </p:tavLst>
                                    </p:anim>
                                    <p:set>
                                      <p:cBhvr>
                                        <p:cTn id="25" dur="1" fill="hold">
                                          <p:stCondLst>
                                            <p:cond delay="999"/>
                                          </p:stCondLst>
                                        </p:cTn>
                                        <p:tgtEl>
                                          <p:spTgt spid="19"/>
                                        </p:tgtEl>
                                        <p:attrNameLst>
                                          <p:attrName>style.visibility</p:attrName>
                                        </p:attrNameLst>
                                      </p:cBhvr>
                                      <p:to>
                                        <p:strVal val="hidden"/>
                                      </p:to>
                                    </p:set>
                                  </p:childTnLst>
                                </p:cTn>
                              </p:par>
                              <p:par>
                                <p:cTn id="26" presetID="42" presetClass="exit" presetSubtype="0" fill="hold" grpId="0" nodeType="withEffect">
                                  <p:stCondLst>
                                    <p:cond delay="0"/>
                                  </p:stCondLst>
                                  <p:childTnLst>
                                    <p:animEffect transition="out" filter="fade">
                                      <p:cBhvr>
                                        <p:cTn id="27" dur="1000"/>
                                        <p:tgtEl>
                                          <p:spTgt spid="46"/>
                                        </p:tgtEl>
                                      </p:cBhvr>
                                    </p:animEffect>
                                    <p:anim calcmode="lin" valueType="num">
                                      <p:cBhvr>
                                        <p:cTn id="28" dur="1000"/>
                                        <p:tgtEl>
                                          <p:spTgt spid="46"/>
                                        </p:tgtEl>
                                        <p:attrNameLst>
                                          <p:attrName>ppt_x</p:attrName>
                                        </p:attrNameLst>
                                      </p:cBhvr>
                                      <p:tavLst>
                                        <p:tav tm="0">
                                          <p:val>
                                            <p:strVal val="ppt_x"/>
                                          </p:val>
                                        </p:tav>
                                        <p:tav tm="100000">
                                          <p:val>
                                            <p:strVal val="ppt_x"/>
                                          </p:val>
                                        </p:tav>
                                      </p:tavLst>
                                    </p:anim>
                                    <p:anim calcmode="lin" valueType="num">
                                      <p:cBhvr>
                                        <p:cTn id="29" dur="1000"/>
                                        <p:tgtEl>
                                          <p:spTgt spid="46"/>
                                        </p:tgtEl>
                                        <p:attrNameLst>
                                          <p:attrName>ppt_y</p:attrName>
                                        </p:attrNameLst>
                                      </p:cBhvr>
                                      <p:tavLst>
                                        <p:tav tm="0">
                                          <p:val>
                                            <p:strVal val="ppt_y"/>
                                          </p:val>
                                        </p:tav>
                                        <p:tav tm="100000">
                                          <p:val>
                                            <p:strVal val="ppt_y+.1"/>
                                          </p:val>
                                        </p:tav>
                                      </p:tavLst>
                                    </p:anim>
                                    <p:set>
                                      <p:cBhvr>
                                        <p:cTn id="30" dur="1" fill="hold">
                                          <p:stCondLst>
                                            <p:cond delay="999"/>
                                          </p:stCondLst>
                                        </p:cTn>
                                        <p:tgtEl>
                                          <p:spTgt spid="46"/>
                                        </p:tgtEl>
                                        <p:attrNameLst>
                                          <p:attrName>style.visibility</p:attrName>
                                        </p:attrNameLst>
                                      </p:cBhvr>
                                      <p:to>
                                        <p:strVal val="hidden"/>
                                      </p:to>
                                    </p:set>
                                  </p:childTnLst>
                                </p:cTn>
                              </p:par>
                            </p:childTnLst>
                          </p:cTn>
                        </p:par>
                        <p:par>
                          <p:cTn id="31" fill="hold">
                            <p:stCondLst>
                              <p:cond delay="1000"/>
                            </p:stCondLst>
                            <p:childTnLst>
                              <p:par>
                                <p:cTn id="32" presetID="2" presetClass="entr" presetSubtype="8" fill="hold" grpId="0" nodeType="after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0-#ppt_w/2"/>
                                          </p:val>
                                        </p:tav>
                                        <p:tav tm="100000">
                                          <p:val>
                                            <p:strVal val="#ppt_x"/>
                                          </p:val>
                                        </p:tav>
                                      </p:tavLst>
                                    </p:anim>
                                    <p:anim calcmode="lin" valueType="num">
                                      <p:cBhvr additive="base">
                                        <p:cTn id="35" dur="500" fill="hold"/>
                                        <p:tgtEl>
                                          <p:spTgt spid="49"/>
                                        </p:tgtEl>
                                        <p:attrNameLst>
                                          <p:attrName>ppt_y</p:attrName>
                                        </p:attrNameLst>
                                      </p:cBhvr>
                                      <p:tavLst>
                                        <p:tav tm="0">
                                          <p:val>
                                            <p:strVal val="#ppt_y"/>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20"/>
                                        </p:tgtEl>
                                        <p:attrNameLst>
                                          <p:attrName>ppt_x</p:attrName>
                                        </p:attrNameLst>
                                      </p:cBhvr>
                                      <p:tavLst>
                                        <p:tav tm="0">
                                          <p:val>
                                            <p:strVal val="ppt_x"/>
                                          </p:val>
                                        </p:tav>
                                        <p:tav tm="100000">
                                          <p:val>
                                            <p:strVal val="ppt_x"/>
                                          </p:val>
                                        </p:tav>
                                      </p:tavLst>
                                    </p:anim>
                                    <p:anim calcmode="lin" valueType="num">
                                      <p:cBhvr additive="base">
                                        <p:cTn id="45" dur="500"/>
                                        <p:tgtEl>
                                          <p:spTgt spid="20"/>
                                        </p:tgtEl>
                                        <p:attrNameLst>
                                          <p:attrName>ppt_y</p:attrName>
                                        </p:attrNameLst>
                                      </p:cBhvr>
                                      <p:tavLst>
                                        <p:tav tm="0">
                                          <p:val>
                                            <p:strVal val="ppt_y"/>
                                          </p:val>
                                        </p:tav>
                                        <p:tav tm="100000">
                                          <p:val>
                                            <p:strVal val="1+ppt_h/2"/>
                                          </p:val>
                                        </p:tav>
                                      </p:tavLst>
                                    </p:anim>
                                    <p:set>
                                      <p:cBhvr>
                                        <p:cTn id="46" dur="1" fill="hold">
                                          <p:stCondLst>
                                            <p:cond delay="499"/>
                                          </p:stCondLst>
                                        </p:cTn>
                                        <p:tgtEl>
                                          <p:spTgt spid="20"/>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500"/>
                                        <p:tgtEl>
                                          <p:spTgt spid="49"/>
                                        </p:tgtEl>
                                        <p:attrNameLst>
                                          <p:attrName>ppt_x</p:attrName>
                                        </p:attrNameLst>
                                      </p:cBhvr>
                                      <p:tavLst>
                                        <p:tav tm="0">
                                          <p:val>
                                            <p:strVal val="ppt_x"/>
                                          </p:val>
                                        </p:tav>
                                        <p:tav tm="100000">
                                          <p:val>
                                            <p:strVal val="ppt_x"/>
                                          </p:val>
                                        </p:tav>
                                      </p:tavLst>
                                    </p:anim>
                                    <p:anim calcmode="lin" valueType="num">
                                      <p:cBhvr additive="base">
                                        <p:cTn id="49" dur="500"/>
                                        <p:tgtEl>
                                          <p:spTgt spid="49"/>
                                        </p:tgtEl>
                                        <p:attrNameLst>
                                          <p:attrName>ppt_y</p:attrName>
                                        </p:attrNameLst>
                                      </p:cBhvr>
                                      <p:tavLst>
                                        <p:tav tm="0">
                                          <p:val>
                                            <p:strVal val="ppt_y"/>
                                          </p:val>
                                        </p:tav>
                                        <p:tav tm="100000">
                                          <p:val>
                                            <p:strVal val="1+ppt_h/2"/>
                                          </p:val>
                                        </p:tav>
                                      </p:tavLst>
                                    </p:anim>
                                    <p:set>
                                      <p:cBhvr>
                                        <p:cTn id="50" dur="1" fill="hold">
                                          <p:stCondLst>
                                            <p:cond delay="499"/>
                                          </p:stCondLst>
                                        </p:cTn>
                                        <p:tgtEl>
                                          <p:spTgt spid="49"/>
                                        </p:tgtEl>
                                        <p:attrNameLst>
                                          <p:attrName>style.visibility</p:attrName>
                                        </p:attrNameLst>
                                      </p:cBhvr>
                                      <p:to>
                                        <p:strVal val="hidden"/>
                                      </p:to>
                                    </p:set>
                                  </p:childTnLst>
                                </p:cTn>
                              </p:par>
                            </p:childTnLst>
                          </p:cTn>
                        </p:par>
                        <p:par>
                          <p:cTn id="51" fill="hold">
                            <p:stCondLst>
                              <p:cond delay="500"/>
                            </p:stCondLst>
                            <p:childTnLst>
                              <p:par>
                                <p:cTn id="52" presetID="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0-#ppt_w/2"/>
                                          </p:val>
                                        </p:tav>
                                        <p:tav tm="100000">
                                          <p:val>
                                            <p:strVal val="#ppt_x"/>
                                          </p:val>
                                        </p:tav>
                                      </p:tavLst>
                                    </p:anim>
                                    <p:anim calcmode="lin" valueType="num">
                                      <p:cBhvr additive="base">
                                        <p:cTn id="55" dur="500" fill="hold"/>
                                        <p:tgtEl>
                                          <p:spTgt spid="17"/>
                                        </p:tgtEl>
                                        <p:attrNameLst>
                                          <p:attrName>ppt_y</p:attrName>
                                        </p:attrNameLst>
                                      </p:cBhvr>
                                      <p:tavLst>
                                        <p:tav tm="0">
                                          <p:val>
                                            <p:strVal val="#ppt_y"/>
                                          </p:val>
                                        </p:tav>
                                        <p:tav tm="100000">
                                          <p:val>
                                            <p:strVal val="#ppt_y"/>
                                          </p:val>
                                        </p:tav>
                                      </p:tavLst>
                                    </p:anim>
                                  </p:childTnLst>
                                </p:cTn>
                              </p:par>
                              <p:par>
                                <p:cTn id="56" presetID="22" presetClass="entr" presetSubtype="2"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righ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xit" presetSubtype="1" fill="hold" grpId="1" nodeType="click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0-ppt_h/2"/>
                                          </p:val>
                                        </p:tav>
                                      </p:tavLst>
                                    </p:anim>
                                    <p:set>
                                      <p:cBhvr>
                                        <p:cTn id="64" dur="1" fill="hold">
                                          <p:stCondLst>
                                            <p:cond delay="499"/>
                                          </p:stCondLst>
                                        </p:cTn>
                                        <p:tgtEl>
                                          <p:spTgt spid="17"/>
                                        </p:tgtEl>
                                        <p:attrNameLst>
                                          <p:attrName>style.visibility</p:attrName>
                                        </p:attrNameLst>
                                      </p:cBhvr>
                                      <p:to>
                                        <p:strVal val="hidden"/>
                                      </p:to>
                                    </p:set>
                                  </p:childTnLst>
                                </p:cTn>
                              </p:par>
                              <p:par>
                                <p:cTn id="65" presetID="2" presetClass="exit" presetSubtype="1" fill="hold" nodeType="withEffect">
                                  <p:stCondLst>
                                    <p:cond delay="0"/>
                                  </p:stCondLst>
                                  <p:childTnLst>
                                    <p:anim calcmode="lin" valueType="num">
                                      <p:cBhvr additive="base">
                                        <p:cTn id="66" dur="500"/>
                                        <p:tgtEl>
                                          <p:spTgt spid="21"/>
                                        </p:tgtEl>
                                        <p:attrNameLst>
                                          <p:attrName>ppt_x</p:attrName>
                                        </p:attrNameLst>
                                      </p:cBhvr>
                                      <p:tavLst>
                                        <p:tav tm="0">
                                          <p:val>
                                            <p:strVal val="ppt_x"/>
                                          </p:val>
                                        </p:tav>
                                        <p:tav tm="100000">
                                          <p:val>
                                            <p:strVal val="ppt_x"/>
                                          </p:val>
                                        </p:tav>
                                      </p:tavLst>
                                    </p:anim>
                                    <p:anim calcmode="lin" valueType="num">
                                      <p:cBhvr additive="base">
                                        <p:cTn id="67" dur="500"/>
                                        <p:tgtEl>
                                          <p:spTgt spid="21"/>
                                        </p:tgtEl>
                                        <p:attrNameLst>
                                          <p:attrName>ppt_y</p:attrName>
                                        </p:attrNameLst>
                                      </p:cBhvr>
                                      <p:tavLst>
                                        <p:tav tm="0">
                                          <p:val>
                                            <p:strVal val="ppt_y"/>
                                          </p:val>
                                        </p:tav>
                                        <p:tav tm="100000">
                                          <p:val>
                                            <p:strVal val="0-ppt_h/2"/>
                                          </p:val>
                                        </p:tav>
                                      </p:tavLst>
                                    </p:anim>
                                    <p:set>
                                      <p:cBhvr>
                                        <p:cTn id="68" dur="1" fill="hold">
                                          <p:stCondLst>
                                            <p:cond delay="499"/>
                                          </p:stCondLst>
                                        </p:cTn>
                                        <p:tgtEl>
                                          <p:spTgt spid="21"/>
                                        </p:tgtEl>
                                        <p:attrNameLst>
                                          <p:attrName>style.visibility</p:attrName>
                                        </p:attrNameLst>
                                      </p:cBhvr>
                                      <p:to>
                                        <p:strVal val="hidden"/>
                                      </p:to>
                                    </p:set>
                                  </p:childTnLst>
                                </p:cTn>
                              </p:par>
                            </p:childTnLst>
                          </p:cTn>
                        </p:par>
                        <p:par>
                          <p:cTn id="69" fill="hold">
                            <p:stCondLst>
                              <p:cond delay="500"/>
                            </p:stCondLst>
                            <p:childTnLst>
                              <p:par>
                                <p:cTn id="70" presetID="2" presetClass="entr" presetSubtype="8"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0-#ppt_w/2"/>
                                          </p:val>
                                        </p:tav>
                                        <p:tav tm="100000">
                                          <p:val>
                                            <p:strVal val="#ppt_x"/>
                                          </p:val>
                                        </p:tav>
                                      </p:tavLst>
                                    </p:anim>
                                    <p:anim calcmode="lin" valueType="num">
                                      <p:cBhvr additive="base">
                                        <p:cTn id="73" dur="500" fill="hold"/>
                                        <p:tgtEl>
                                          <p:spTgt spid="24"/>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1+#ppt_w/2"/>
                                          </p:val>
                                        </p:tav>
                                        <p:tav tm="100000">
                                          <p:val>
                                            <p:strVal val="#ppt_x"/>
                                          </p:val>
                                        </p:tav>
                                      </p:tavLst>
                                    </p:anim>
                                    <p:anim calcmode="lin" valueType="num">
                                      <p:cBhvr additive="base">
                                        <p:cTn id="7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xit" presetSubtype="0" fill="hold" grpId="1" nodeType="clickEffect">
                                  <p:stCondLst>
                                    <p:cond delay="0"/>
                                  </p:stCondLst>
                                  <p:childTnLst>
                                    <p:animEffect transition="out" filter="fade">
                                      <p:cBhvr>
                                        <p:cTn id="81" dur="1000"/>
                                        <p:tgtEl>
                                          <p:spTgt spid="24"/>
                                        </p:tgtEl>
                                      </p:cBhvr>
                                    </p:animEffect>
                                    <p:anim calcmode="lin" valueType="num">
                                      <p:cBhvr>
                                        <p:cTn id="82" dur="1000"/>
                                        <p:tgtEl>
                                          <p:spTgt spid="24"/>
                                        </p:tgtEl>
                                        <p:attrNameLst>
                                          <p:attrName>ppt_x</p:attrName>
                                        </p:attrNameLst>
                                      </p:cBhvr>
                                      <p:tavLst>
                                        <p:tav tm="0">
                                          <p:val>
                                            <p:strVal val="ppt_x"/>
                                          </p:val>
                                        </p:tav>
                                        <p:tav tm="100000">
                                          <p:val>
                                            <p:strVal val="ppt_x"/>
                                          </p:val>
                                        </p:tav>
                                      </p:tavLst>
                                    </p:anim>
                                    <p:anim calcmode="lin" valueType="num">
                                      <p:cBhvr>
                                        <p:cTn id="83" dur="1000"/>
                                        <p:tgtEl>
                                          <p:spTgt spid="24"/>
                                        </p:tgtEl>
                                        <p:attrNameLst>
                                          <p:attrName>ppt_y</p:attrName>
                                        </p:attrNameLst>
                                      </p:cBhvr>
                                      <p:tavLst>
                                        <p:tav tm="0">
                                          <p:val>
                                            <p:strVal val="ppt_y"/>
                                          </p:val>
                                        </p:tav>
                                        <p:tav tm="100000">
                                          <p:val>
                                            <p:strVal val="ppt_y+.1"/>
                                          </p:val>
                                        </p:tav>
                                      </p:tavLst>
                                    </p:anim>
                                    <p:set>
                                      <p:cBhvr>
                                        <p:cTn id="84" dur="1" fill="hold">
                                          <p:stCondLst>
                                            <p:cond delay="999"/>
                                          </p:stCondLst>
                                        </p:cTn>
                                        <p:tgtEl>
                                          <p:spTgt spid="24"/>
                                        </p:tgtEl>
                                        <p:attrNameLst>
                                          <p:attrName>style.visibility</p:attrName>
                                        </p:attrNameLst>
                                      </p:cBhvr>
                                      <p:to>
                                        <p:strVal val="hidden"/>
                                      </p:to>
                                    </p:set>
                                  </p:childTnLst>
                                </p:cTn>
                              </p:par>
                              <p:par>
                                <p:cTn id="85" presetID="42" presetClass="exit" presetSubtype="0" fill="hold" nodeType="withEffect">
                                  <p:stCondLst>
                                    <p:cond delay="0"/>
                                  </p:stCondLst>
                                  <p:childTnLst>
                                    <p:animEffect transition="out" filter="fade">
                                      <p:cBhvr>
                                        <p:cTn id="86" dur="1000"/>
                                        <p:tgtEl>
                                          <p:spTgt spid="22"/>
                                        </p:tgtEl>
                                      </p:cBhvr>
                                    </p:animEffect>
                                    <p:anim calcmode="lin" valueType="num">
                                      <p:cBhvr>
                                        <p:cTn id="87" dur="1000"/>
                                        <p:tgtEl>
                                          <p:spTgt spid="22"/>
                                        </p:tgtEl>
                                        <p:attrNameLst>
                                          <p:attrName>ppt_x</p:attrName>
                                        </p:attrNameLst>
                                      </p:cBhvr>
                                      <p:tavLst>
                                        <p:tav tm="0">
                                          <p:val>
                                            <p:strVal val="ppt_x"/>
                                          </p:val>
                                        </p:tav>
                                        <p:tav tm="100000">
                                          <p:val>
                                            <p:strVal val="ppt_x"/>
                                          </p:val>
                                        </p:tav>
                                      </p:tavLst>
                                    </p:anim>
                                    <p:anim calcmode="lin" valueType="num">
                                      <p:cBhvr>
                                        <p:cTn id="88" dur="1000"/>
                                        <p:tgtEl>
                                          <p:spTgt spid="22"/>
                                        </p:tgtEl>
                                        <p:attrNameLst>
                                          <p:attrName>ppt_y</p:attrName>
                                        </p:attrNameLst>
                                      </p:cBhvr>
                                      <p:tavLst>
                                        <p:tav tm="0">
                                          <p:val>
                                            <p:strVal val="ppt_y"/>
                                          </p:val>
                                        </p:tav>
                                        <p:tav tm="100000">
                                          <p:val>
                                            <p:strVal val="ppt_y+.1"/>
                                          </p:val>
                                        </p:tav>
                                      </p:tavLst>
                                    </p:anim>
                                    <p:set>
                                      <p:cBhvr>
                                        <p:cTn id="89" dur="1" fill="hold">
                                          <p:stCondLst>
                                            <p:cond delay="999"/>
                                          </p:stCondLst>
                                        </p:cTn>
                                        <p:tgtEl>
                                          <p:spTgt spid="22"/>
                                        </p:tgtEl>
                                        <p:attrNameLst>
                                          <p:attrName>style.visibility</p:attrName>
                                        </p:attrNameLst>
                                      </p:cBhvr>
                                      <p:to>
                                        <p:strVal val="hidden"/>
                                      </p:to>
                                    </p:set>
                                  </p:childTnLst>
                                </p:cTn>
                              </p:par>
                            </p:childTnLst>
                          </p:cTn>
                        </p:par>
                        <p:par>
                          <p:cTn id="90" fill="hold">
                            <p:stCondLst>
                              <p:cond delay="1000"/>
                            </p:stCondLst>
                            <p:childTnLst>
                              <p:par>
                                <p:cTn id="91" presetID="2" presetClass="entr" presetSubtype="8" fill="hold" grpId="0" nodeType="after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additive="base">
                                        <p:cTn id="93" dur="500" fill="hold"/>
                                        <p:tgtEl>
                                          <p:spTgt spid="25"/>
                                        </p:tgtEl>
                                        <p:attrNameLst>
                                          <p:attrName>ppt_x</p:attrName>
                                        </p:attrNameLst>
                                      </p:cBhvr>
                                      <p:tavLst>
                                        <p:tav tm="0">
                                          <p:val>
                                            <p:strVal val="0-#ppt_w/2"/>
                                          </p:val>
                                        </p:tav>
                                        <p:tav tm="100000">
                                          <p:val>
                                            <p:strVal val="#ppt_x"/>
                                          </p:val>
                                        </p:tav>
                                      </p:tavLst>
                                    </p:anim>
                                    <p:anim calcmode="lin" valueType="num">
                                      <p:cBhvr additive="base">
                                        <p:cTn id="94" dur="500" fill="hold"/>
                                        <p:tgtEl>
                                          <p:spTgt spid="25"/>
                                        </p:tgtEl>
                                        <p:attrNameLst>
                                          <p:attrName>ppt_y</p:attrName>
                                        </p:attrNameLst>
                                      </p:cBhvr>
                                      <p:tavLst>
                                        <p:tav tm="0">
                                          <p:val>
                                            <p:strVal val="#ppt_y"/>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1000"/>
                                        <p:tgtEl>
                                          <p:spTgt spid="23"/>
                                        </p:tgtEl>
                                      </p:cBhvr>
                                    </p:animEffect>
                                    <p:anim calcmode="lin" valueType="num">
                                      <p:cBhvr>
                                        <p:cTn id="98" dur="1000" fill="hold"/>
                                        <p:tgtEl>
                                          <p:spTgt spid="23"/>
                                        </p:tgtEl>
                                        <p:attrNameLst>
                                          <p:attrName>ppt_x</p:attrName>
                                        </p:attrNameLst>
                                      </p:cBhvr>
                                      <p:tavLst>
                                        <p:tav tm="0">
                                          <p:val>
                                            <p:strVal val="#ppt_x"/>
                                          </p:val>
                                        </p:tav>
                                        <p:tav tm="100000">
                                          <p:val>
                                            <p:strVal val="#ppt_x"/>
                                          </p:val>
                                        </p:tav>
                                      </p:tavLst>
                                    </p:anim>
                                    <p:anim calcmode="lin" valueType="num">
                                      <p:cBhvr>
                                        <p:cTn id="9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49" grpId="1" animBg="1"/>
      <p:bldP spid="17" grpId="0" animBg="1"/>
      <p:bldP spid="17" grpId="1" animBg="1"/>
      <p:bldP spid="24" grpId="0" animBg="1"/>
      <p:bldP spid="24" grpId="1"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5B093C-EC92-4047-81C7-A24F0C3941CA}"/>
              </a:ext>
            </a:extLst>
          </p:cNvPr>
          <p:cNvSpPr>
            <a:spLocks noGrp="1"/>
          </p:cNvSpPr>
          <p:nvPr>
            <p:ph type="title"/>
          </p:nvPr>
        </p:nvSpPr>
        <p:spPr>
          <a:xfrm>
            <a:off x="1602557" y="624110"/>
            <a:ext cx="9902055" cy="695643"/>
          </a:xfrm>
        </p:spPr>
        <p:txBody>
          <a:bodyPr/>
          <a:lstStyle/>
          <a:p>
            <a:r>
              <a:rPr lang="fr-FR" b="1" dirty="0">
                <a:solidFill>
                  <a:schemeClr val="tx1"/>
                </a:solidFill>
                <a:latin typeface="Times New Roman" panose="02020603050405020304" pitchFamily="18" charset="0"/>
                <a:cs typeface="Times New Roman" panose="02020603050405020304" pitchFamily="18" charset="0"/>
              </a:rPr>
              <a:t>Tester des filtres LUT sur les différentes images </a:t>
            </a:r>
          </a:p>
        </p:txBody>
      </p:sp>
      <p:grpSp>
        <p:nvGrpSpPr>
          <p:cNvPr id="3" name="Groupe 2">
            <a:extLst>
              <a:ext uri="{FF2B5EF4-FFF2-40B4-BE49-F238E27FC236}">
                <a16:creationId xmlns:a16="http://schemas.microsoft.com/office/drawing/2014/main" id="{666D6BB5-2378-4ABC-9473-B483C4607234}"/>
              </a:ext>
            </a:extLst>
          </p:cNvPr>
          <p:cNvGrpSpPr/>
          <p:nvPr/>
        </p:nvGrpSpPr>
        <p:grpSpPr>
          <a:xfrm>
            <a:off x="2382650" y="1573543"/>
            <a:ext cx="1685377" cy="4660347"/>
            <a:chOff x="2382650" y="1573543"/>
            <a:chExt cx="1685377" cy="4660347"/>
          </a:xfrm>
        </p:grpSpPr>
        <p:pic>
          <p:nvPicPr>
            <p:cNvPr id="1044" name="Image 20">
              <a:extLst>
                <a:ext uri="{FF2B5EF4-FFF2-40B4-BE49-F238E27FC236}">
                  <a16:creationId xmlns:a16="http://schemas.microsoft.com/office/drawing/2014/main" id="{AA9AC7BC-1FE9-49F6-982F-6F07474C2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650" y="1573543"/>
              <a:ext cx="1673164" cy="15391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0" name="Image 25">
              <a:extLst>
                <a:ext uri="{FF2B5EF4-FFF2-40B4-BE49-F238E27FC236}">
                  <a16:creationId xmlns:a16="http://schemas.microsoft.com/office/drawing/2014/main" id="{A340D8B8-7E9F-4A32-9F39-12CA853246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860" y="3085905"/>
              <a:ext cx="1673164" cy="1559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6" name="Image 27">
              <a:extLst>
                <a:ext uri="{FF2B5EF4-FFF2-40B4-BE49-F238E27FC236}">
                  <a16:creationId xmlns:a16="http://schemas.microsoft.com/office/drawing/2014/main" id="{BB280FD8-20BC-4B40-BCBF-34C0F9CB7B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2650" y="4643098"/>
              <a:ext cx="1685377" cy="15907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11" name="Groupe 10">
            <a:extLst>
              <a:ext uri="{FF2B5EF4-FFF2-40B4-BE49-F238E27FC236}">
                <a16:creationId xmlns:a16="http://schemas.microsoft.com/office/drawing/2014/main" id="{16016EDB-EFE9-4F29-BB5C-88894C8F50C8}"/>
              </a:ext>
            </a:extLst>
          </p:cNvPr>
          <p:cNvGrpSpPr/>
          <p:nvPr/>
        </p:nvGrpSpPr>
        <p:grpSpPr>
          <a:xfrm>
            <a:off x="4598410" y="1547895"/>
            <a:ext cx="5530116" cy="4665879"/>
            <a:chOff x="4667236" y="2135179"/>
            <a:chExt cx="5530116" cy="4665879"/>
          </a:xfrm>
        </p:grpSpPr>
        <p:pic>
          <p:nvPicPr>
            <p:cNvPr id="1043" name="Image 21">
              <a:extLst>
                <a:ext uri="{FF2B5EF4-FFF2-40B4-BE49-F238E27FC236}">
                  <a16:creationId xmlns:a16="http://schemas.microsoft.com/office/drawing/2014/main" id="{F58D9D8B-5DF2-47E7-A2BB-92736B8501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4962" y="2141249"/>
              <a:ext cx="1859592" cy="15288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2" name="Image 22">
              <a:extLst>
                <a:ext uri="{FF2B5EF4-FFF2-40B4-BE49-F238E27FC236}">
                  <a16:creationId xmlns:a16="http://schemas.microsoft.com/office/drawing/2014/main" id="{64D6E4FD-A6F8-48F2-A364-0EFA8DA504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6567814" y="2135179"/>
              <a:ext cx="1797605" cy="15184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1" name="Image 38">
              <a:extLst>
                <a:ext uri="{FF2B5EF4-FFF2-40B4-BE49-F238E27FC236}">
                  <a16:creationId xmlns:a16="http://schemas.microsoft.com/office/drawing/2014/main" id="{01FB7A98-D210-47A1-A1CD-6DF0CAF17C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7760" y="2141249"/>
              <a:ext cx="1859592" cy="15288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9" name="Image 23">
              <a:extLst>
                <a:ext uri="{FF2B5EF4-FFF2-40B4-BE49-F238E27FC236}">
                  <a16:creationId xmlns:a16="http://schemas.microsoft.com/office/drawing/2014/main" id="{9D82357A-7811-41AF-9AC7-A0442CE078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9635" y="3664737"/>
              <a:ext cx="1884386" cy="1559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8" name="Image 24">
              <a:extLst>
                <a:ext uri="{FF2B5EF4-FFF2-40B4-BE49-F238E27FC236}">
                  <a16:creationId xmlns:a16="http://schemas.microsoft.com/office/drawing/2014/main" id="{9CF1D263-B706-42B7-AAA5-357B5F27B2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800000" flipV="1">
              <a:off x="6537466" y="3651000"/>
              <a:ext cx="1785208" cy="1559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7" name="Image 46">
              <a:extLst>
                <a:ext uri="{FF2B5EF4-FFF2-40B4-BE49-F238E27FC236}">
                  <a16:creationId xmlns:a16="http://schemas.microsoft.com/office/drawing/2014/main" id="{E10CC399-7CE7-411E-A87D-C07A4A53750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4647" y="3659732"/>
              <a:ext cx="1884386" cy="15598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5" name="Image 26">
              <a:extLst>
                <a:ext uri="{FF2B5EF4-FFF2-40B4-BE49-F238E27FC236}">
                  <a16:creationId xmlns:a16="http://schemas.microsoft.com/office/drawing/2014/main" id="{41DCB4CC-07B6-483E-BD3D-7F423C7931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667236" y="5207953"/>
              <a:ext cx="1896783" cy="15907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Image 28">
              <a:extLst>
                <a:ext uri="{FF2B5EF4-FFF2-40B4-BE49-F238E27FC236}">
                  <a16:creationId xmlns:a16="http://schemas.microsoft.com/office/drawing/2014/main" id="{1DC04F94-0488-4754-AFAE-E0454C9C3F8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49311" y="5205102"/>
              <a:ext cx="1810002" cy="15907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3" name="Image 44">
              <a:extLst>
                <a:ext uri="{FF2B5EF4-FFF2-40B4-BE49-F238E27FC236}">
                  <a16:creationId xmlns:a16="http://schemas.microsoft.com/office/drawing/2014/main" id="{443E246C-37E0-48E7-8702-6D20DF8D83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07477" y="5199936"/>
              <a:ext cx="1847195" cy="16011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4" name="Rectangle 21">
            <a:extLst>
              <a:ext uri="{FF2B5EF4-FFF2-40B4-BE49-F238E27FC236}">
                <a16:creationId xmlns:a16="http://schemas.microsoft.com/office/drawing/2014/main" id="{23D8D5EE-6345-488E-9294-5C5EBD4606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22">
            <a:extLst>
              <a:ext uri="{FF2B5EF4-FFF2-40B4-BE49-F238E27FC236}">
                <a16:creationId xmlns:a16="http://schemas.microsoft.com/office/drawing/2014/main" id="{E6899BDF-FC31-4D5E-9557-FD6C98E2847A}"/>
              </a:ext>
            </a:extLst>
          </p:cNvPr>
          <p:cNvSpPr>
            <a:spLocks noChangeArrowheads="1"/>
          </p:cNvSpPr>
          <p:nvPr/>
        </p:nvSpPr>
        <p:spPr bwMode="auto">
          <a:xfrm>
            <a:off x="0" y="6172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23">
            <a:extLst>
              <a:ext uri="{FF2B5EF4-FFF2-40B4-BE49-F238E27FC236}">
                <a16:creationId xmlns:a16="http://schemas.microsoft.com/office/drawing/2014/main" id="{FA96E332-66D0-4A7C-93EC-F8723DC0E83C}"/>
              </a:ext>
            </a:extLst>
          </p:cNvPr>
          <p:cNvSpPr>
            <a:spLocks noChangeArrowheads="1"/>
          </p:cNvSpPr>
          <p:nvPr/>
        </p:nvSpPr>
        <p:spPr bwMode="auto">
          <a:xfrm>
            <a:off x="0" y="11849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24">
            <a:extLst>
              <a:ext uri="{FF2B5EF4-FFF2-40B4-BE49-F238E27FC236}">
                <a16:creationId xmlns:a16="http://schemas.microsoft.com/office/drawing/2014/main" id="{2C8F0E72-3C81-4A45-AA08-8811971529ED}"/>
              </a:ext>
            </a:extLst>
          </p:cNvPr>
          <p:cNvSpPr>
            <a:spLocks noChangeArrowheads="1"/>
          </p:cNvSpPr>
          <p:nvPr/>
        </p:nvSpPr>
        <p:spPr bwMode="auto">
          <a:xfrm>
            <a:off x="0" y="17726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Rectangle 25">
            <a:extLst>
              <a:ext uri="{FF2B5EF4-FFF2-40B4-BE49-F238E27FC236}">
                <a16:creationId xmlns:a16="http://schemas.microsoft.com/office/drawing/2014/main" id="{3423A6DE-03DC-449B-9433-55A23A6BC49F}"/>
              </a:ext>
            </a:extLst>
          </p:cNvPr>
          <p:cNvSpPr>
            <a:spLocks noChangeArrowheads="1"/>
          </p:cNvSpPr>
          <p:nvPr/>
        </p:nvSpPr>
        <p:spPr bwMode="auto">
          <a:xfrm>
            <a:off x="0" y="29546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Flèche : pentagone 21">
            <a:extLst>
              <a:ext uri="{FF2B5EF4-FFF2-40B4-BE49-F238E27FC236}">
                <a16:creationId xmlns:a16="http://schemas.microsoft.com/office/drawing/2014/main" id="{F62DFCFD-54B8-4C48-959C-03334BE70B6C}"/>
              </a:ext>
            </a:extLst>
          </p:cNvPr>
          <p:cNvSpPr/>
          <p:nvPr/>
        </p:nvSpPr>
        <p:spPr>
          <a:xfrm>
            <a:off x="0" y="707704"/>
            <a:ext cx="1631251" cy="512440"/>
          </a:xfrm>
          <a:prstGeom prst="homePlate">
            <a:avLst/>
          </a:prstGeom>
          <a:solidFill>
            <a:srgbClr val="2E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42FA989E-FAD2-464E-AD4C-92B019D3B7A1}"/>
              </a:ext>
            </a:extLst>
          </p:cNvPr>
          <p:cNvSpPr/>
          <p:nvPr/>
        </p:nvSpPr>
        <p:spPr>
          <a:xfrm>
            <a:off x="-25721" y="0"/>
            <a:ext cx="431800" cy="6894447"/>
          </a:xfrm>
          <a:prstGeom prst="rect">
            <a:avLst/>
          </a:prstGeom>
          <a:solidFill>
            <a:srgbClr val="2E5369"/>
          </a:solidFill>
          <a:ln>
            <a:solidFill>
              <a:srgbClr val="2E5369"/>
            </a:solidFill>
          </a:ln>
          <a:effectLst>
            <a:outerShdw blurRad="304800" dist="4064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28710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6127</TotalTime>
  <Words>1277</Words>
  <Application>Microsoft Office PowerPoint</Application>
  <PresentationFormat>Grand écran</PresentationFormat>
  <Paragraphs>143</Paragraphs>
  <Slides>16</Slides>
  <Notes>14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Arial</vt:lpstr>
      <vt:lpstr>Calibri</vt:lpstr>
      <vt:lpstr>Cambria Math</vt:lpstr>
      <vt:lpstr>Century Gothic</vt:lpstr>
      <vt:lpstr>Courier New</vt:lpstr>
      <vt:lpstr>Symbol</vt:lpstr>
      <vt:lpstr>Times New Roman</vt:lpstr>
      <vt:lpstr>Wingdings</vt:lpstr>
      <vt:lpstr>Wingdings 3</vt:lpstr>
      <vt:lpstr>Brin</vt:lpstr>
      <vt:lpstr>Présentation PowerPoint</vt:lpstr>
      <vt:lpstr>Présentation PowerPoint</vt:lpstr>
      <vt:lpstr>Introduction </vt:lpstr>
      <vt:lpstr> Processus de réalisation de la bibliothèque  </vt:lpstr>
      <vt:lpstr> Exercices appliqués en C++</vt:lpstr>
      <vt:lpstr> Namespace v1_0</vt:lpstr>
      <vt:lpstr> Namespace v1.0</vt:lpstr>
      <vt:lpstr> Namespace v1.0</vt:lpstr>
      <vt:lpstr>Tester des filtres LUT sur les différentes images </vt:lpstr>
      <vt:lpstr>Namespace version 1.1 </vt:lpstr>
      <vt:lpstr>Namespace v2.0</vt:lpstr>
      <vt:lpstr>Namespace v2.0</vt:lpstr>
      <vt:lpstr>Namespace v2.0</vt:lpstr>
      <vt:lpstr>Namespace v2.0</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Lyes LEHARA</dc:creator>
  <cp:lastModifiedBy>Lyes LEHARA</cp:lastModifiedBy>
  <cp:revision>152</cp:revision>
  <dcterms:created xsi:type="dcterms:W3CDTF">2025-06-11T13:03:10Z</dcterms:created>
  <dcterms:modified xsi:type="dcterms:W3CDTF">2025-06-17T15:41:07Z</dcterms:modified>
</cp:coreProperties>
</file>