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1" r:id="rId6"/>
    <p:sldId id="260" r:id="rId7"/>
    <p:sldId id="269" r:id="rId8"/>
    <p:sldId id="270" r:id="rId9"/>
    <p:sldId id="264" r:id="rId10"/>
    <p:sldId id="265" r:id="rId11"/>
    <p:sldId id="275" r:id="rId12"/>
    <p:sldId id="274" r:id="rId13"/>
    <p:sldId id="272" r:id="rId14"/>
    <p:sldId id="273" r:id="rId15"/>
    <p:sldId id="271"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3" userDrawn="1">
          <p15:clr>
            <a:srgbClr val="A4A3A4"/>
          </p15:clr>
        </p15:guide>
        <p15:guide id="2" orient="horz" pos="2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65" autoAdjust="0"/>
  </p:normalViewPr>
  <p:slideViewPr>
    <p:cSldViewPr snapToGrid="0">
      <p:cViewPr varScale="1">
        <p:scale>
          <a:sx n="97" d="100"/>
          <a:sy n="97" d="100"/>
        </p:scale>
        <p:origin x="450" y="78"/>
      </p:cViewPr>
      <p:guideLst>
        <p:guide pos="3863"/>
        <p:guide orient="horz" pos="29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19245-A07A-440F-95A0-D12F2199305C}" type="datetimeFigureOut">
              <a:rPr lang="fr-FR" smtClean="0"/>
              <a:t>12/06/2025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300EB-8BAD-4183-8623-19644C4FEA4C}" type="slidenum">
              <a:rPr lang="fr-FR" smtClean="0"/>
              <a:t>‹N°›</a:t>
            </a:fld>
            <a:endParaRPr lang="fr-FR"/>
          </a:p>
        </p:txBody>
      </p:sp>
    </p:spTree>
    <p:extLst>
      <p:ext uri="{BB962C8B-B14F-4D97-AF65-F5344CB8AC3E}">
        <p14:creationId xmlns:p14="http://schemas.microsoft.com/office/powerpoint/2010/main" val="6058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sz="1800" b="1" i="1" dirty="0">
                <a:solidFill>
                  <a:srgbClr val="0D0D0D"/>
                </a:solidFill>
                <a:effectLst/>
                <a:latin typeface="Times New Roman" panose="02020603050405020304" pitchFamily="18" charset="0"/>
                <a:ea typeface="Calibri" panose="020F0502020204030204" pitchFamily="34" charset="0"/>
              </a:rPr>
              <a:t>La class Image</a:t>
            </a:r>
            <a:r>
              <a:rPr lang="fr-FR" sz="1800" dirty="0">
                <a:solidFill>
                  <a:srgbClr val="0D0D0D"/>
                </a:solidFill>
                <a:effectLst/>
                <a:latin typeface="Times New Roman" panose="02020603050405020304" pitchFamily="18" charset="0"/>
                <a:ea typeface="Calibri" panose="020F0502020204030204" pitchFamily="34" charset="0"/>
              </a:rPr>
              <a:t>, qui gère les opérations de base (allocation d’image, création des images, lecture/écriture des fichier brut, conversion de type à un autre)</a:t>
            </a:r>
          </a:p>
          <a:p>
            <a:pPr algn="just">
              <a:lnSpc>
                <a:spcPct val="150000"/>
              </a:lnSpc>
              <a:spcBef>
                <a:spcPts val="600"/>
              </a:spcBef>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La class </a:t>
            </a:r>
            <a:r>
              <a:rPr lang="fr-FR" sz="1800" b="1" i="1"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est une class dérivé de la class </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conçue pour gérer les images en couleurs </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elle prend une propriété </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_</a:t>
            </a:r>
            <a:r>
              <a:rPr lang="fr-FR" sz="1800" b="1" i="1"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pour accéder aux données de pixels d’une image</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Elle inclut également des méthodes pour lire/écrire des fichiers PPM, charger une LUT binaire, convertir une image RGB en niveaux de gris.</a:t>
            </a:r>
          </a:p>
          <a:p>
            <a:pPr algn="just">
              <a:lnSpc>
                <a:spcPct val="150000"/>
              </a:lnSpc>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Cette classe propose aussi une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surcharge de constructeurs</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Une class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est un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modèle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qui sert à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créer des objets, elle regroupe des attributs et des fonctions dans une structure cohérente</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constructeur</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est une</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méthode prends le même nom de la class</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qui est appelée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automatiquement lorsqu’un objet est créé.</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10</a:t>
            </a:fld>
            <a:endParaRPr lang="fr-FR"/>
          </a:p>
        </p:txBody>
      </p:sp>
    </p:spTree>
    <p:extLst>
      <p:ext uri="{BB962C8B-B14F-4D97-AF65-F5344CB8AC3E}">
        <p14:creationId xmlns:p14="http://schemas.microsoft.com/office/powerpoint/2010/main" val="53176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chemeClr val="tx1"/>
                </a:solidFill>
                <a:latin typeface="Times New Roman" panose="02020603050405020304" pitchFamily="18" charset="0"/>
                <a:cs typeface="Times New Roman" panose="02020603050405020304" pitchFamily="18" charset="0"/>
              </a:rPr>
              <a:t>Tout ces traitements sont représentés sous forme d’une class </a:t>
            </a:r>
            <a:r>
              <a:rPr lang="fr-FR" dirty="0" err="1">
                <a:solidFill>
                  <a:schemeClr val="tx1"/>
                </a:solidFill>
                <a:latin typeface="Times New Roman" panose="02020603050405020304" pitchFamily="18" charset="0"/>
                <a:cs typeface="Times New Roman" panose="02020603050405020304" pitchFamily="18" charset="0"/>
              </a:rPr>
              <a:t>template</a:t>
            </a:r>
            <a:r>
              <a:rPr lang="fr-FR" dirty="0">
                <a:solidFill>
                  <a:schemeClr val="tx1"/>
                </a:solidFill>
                <a:latin typeface="Times New Roman" panose="02020603050405020304" pitchFamily="18" charset="0"/>
                <a:cs typeface="Times New Roman" panose="02020603050405020304" pitchFamily="18" charset="0"/>
              </a:rPr>
              <a:t>. Ces classes héritent soit de la classe abstraite (class de base) Processing1, pour les traitements qui nécessitent une seule image en entrée, soit de la classe Processing2, pour les traitements qui nécessitent deux images en entrée</a:t>
            </a: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11</a:t>
            </a:fld>
            <a:endParaRPr lang="fr-FR"/>
          </a:p>
        </p:txBody>
      </p:sp>
    </p:spTree>
    <p:extLst>
      <p:ext uri="{BB962C8B-B14F-4D97-AF65-F5344CB8AC3E}">
        <p14:creationId xmlns:p14="http://schemas.microsoft.com/office/powerpoint/2010/main" val="13731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lvl="1" indent="0" algn="just">
              <a:lnSpc>
                <a:spcPct val="150000"/>
              </a:lnSpc>
              <a:spcBef>
                <a:spcPts val="600"/>
              </a:spcBef>
              <a:buFont typeface="Courier New" panose="02070309020205020404" pitchFamily="49" charset="0"/>
              <a:buNone/>
            </a:pPr>
            <a:r>
              <a:rPr lang="fr-FR" sz="1800" dirty="0">
                <a:solidFill>
                  <a:srgbClr val="0D0D0D"/>
                </a:solidFill>
                <a:effectLst/>
                <a:latin typeface="Times New Roman" panose="02020603050405020304" pitchFamily="18" charset="0"/>
                <a:ea typeface="Calibri" panose="020F0502020204030204" pitchFamily="34" charset="0"/>
              </a:rPr>
              <a:t>L’addition de deux images se fait comme suit :</a:t>
            </a:r>
          </a:p>
          <a:p>
            <a:pPr marL="457200" lvl="1" indent="0" algn="just">
              <a:lnSpc>
                <a:spcPct val="150000"/>
              </a:lnSpc>
              <a:spcBef>
                <a:spcPts val="600"/>
              </a:spcBef>
              <a:buFont typeface="Courier New" panose="02070309020205020404" pitchFamily="49" charset="0"/>
              <a:buNone/>
            </a:pP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600"/>
              </a:spcAft>
              <a:buFont typeface="Courier New" panose="02070309020205020404" pitchFamily="49" charset="0"/>
              <a:buChar char="o"/>
            </a:pP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Si leurs dimensions sont différentes, l’image la plus petite est d’abord étendue par l’ajout des zéros (</a:t>
            </a:r>
            <a:r>
              <a:rPr lang="fr-FR" sz="1400" dirty="0" err="1">
                <a:effectLst/>
                <a:latin typeface="Times New Roman" panose="02020603050405020304" pitchFamily="18" charset="0"/>
                <a:ea typeface="Calibri" panose="020F0502020204030204" pitchFamily="34" charset="0"/>
                <a:cs typeface="Times New Roman" panose="02020603050405020304" pitchFamily="18" charset="0"/>
              </a:rPr>
              <a:t>padding</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pour correspondre à la taille de l’image la plus grande avant d’effectue l’addition.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12</a:t>
            </a:fld>
            <a:endParaRPr lang="fr-FR"/>
          </a:p>
        </p:txBody>
      </p:sp>
    </p:spTree>
    <p:extLst>
      <p:ext uri="{BB962C8B-B14F-4D97-AF65-F5344CB8AC3E}">
        <p14:creationId xmlns:p14="http://schemas.microsoft.com/office/powerpoint/2010/main" val="33319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Cette dernière version de la bibliothèque contient les bases de traitement d’image tel que, l’addition des images, égalisation d’histogramme et le filtre convolution.</a:t>
            </a: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13</a:t>
            </a:fld>
            <a:endParaRPr lang="fr-FR"/>
          </a:p>
        </p:txBody>
      </p:sp>
    </p:spTree>
    <p:extLst>
      <p:ext uri="{BB962C8B-B14F-4D97-AF65-F5344CB8AC3E}">
        <p14:creationId xmlns:p14="http://schemas.microsoft.com/office/powerpoint/2010/main" val="847575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Cette dernière version de la bibliothèque contient les bases de traitement d’image tel que, l’addition des images, égalisation d’histogramme et le filtre convolution.</a:t>
            </a: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14</a:t>
            </a:fld>
            <a:endParaRPr lang="fr-FR"/>
          </a:p>
        </p:txBody>
      </p:sp>
    </p:spTree>
    <p:extLst>
      <p:ext uri="{BB962C8B-B14F-4D97-AF65-F5344CB8AC3E}">
        <p14:creationId xmlns:p14="http://schemas.microsoft.com/office/powerpoint/2010/main" val="1329430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6000000" scaled="0"/>
          <a:tileRect/>
        </a:gra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617A86F-E4EF-4B65-9389-53AEA51B6767}"/>
              </a:ext>
            </a:extLst>
          </p:cNvPr>
          <p:cNvSpPr txBox="1"/>
          <p:nvPr/>
        </p:nvSpPr>
        <p:spPr>
          <a:xfrm>
            <a:off x="228600" y="143542"/>
            <a:ext cx="11963400" cy="1422312"/>
          </a:xfrm>
          <a:prstGeom prst="rect">
            <a:avLst/>
          </a:prstGeom>
          <a:noFill/>
        </p:spPr>
        <p:txBody>
          <a:bodyPr wrap="square">
            <a:spAutoFit/>
          </a:bodyPr>
          <a:lstStyle/>
          <a:p>
            <a:pPr algn="ctr" defTabSz="0">
              <a:lnSpc>
                <a:spcPct val="150000"/>
              </a:lnSpc>
              <a:spcBef>
                <a:spcPts val="600"/>
              </a:spcBef>
              <a:spcAft>
                <a:spcPts val="600"/>
              </a:spcAft>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Uni</a:t>
            </a:r>
            <a:r>
              <a:rPr lang="fr-FR" sz="1800" spc="-3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v</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ersité</a:t>
            </a:r>
            <a:r>
              <a:rPr lang="fr-FR" sz="1800" spc="1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Clermont Auvergne</a:t>
            </a:r>
            <a:endParaRPr lang="fr-FR"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0">
              <a:lnSpc>
                <a:spcPct val="150000"/>
              </a:lnSpc>
              <a:spcBef>
                <a:spcPts val="600"/>
              </a:spcBef>
              <a:spcAft>
                <a:spcPts val="600"/>
              </a:spcAft>
            </a:pPr>
            <a:r>
              <a:rPr lang="fr-FR" sz="1800" spc="-1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École Universitaire de Physique et d'Ingénierie</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3000"/>
              </a:lnSpc>
            </a:pPr>
            <a:r>
              <a:rPr lang="fr-FR" sz="1800" u="sng"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Diplôme</a:t>
            </a:r>
            <a:r>
              <a:rPr lang="fr-FR" sz="1800" spc="1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
            </a:r>
            <a:r>
              <a:rPr lang="fr-FR" sz="1800" spc="11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Master Imagerie et Technologie pour la Médecine (</a:t>
            </a:r>
            <a:r>
              <a:rPr lang="fr-FR" sz="1800" spc="115"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TechMed</a:t>
            </a:r>
            <a:r>
              <a:rPr lang="fr-FR" sz="1800" spc="11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EDC20884-EDFB-488B-949E-AB98A18DD4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310505" y="1694287"/>
            <a:ext cx="1570990" cy="1277514"/>
          </a:xfrm>
          <a:prstGeom prst="rect">
            <a:avLst/>
          </a:prstGeom>
        </p:spPr>
      </p:pic>
      <p:sp>
        <p:nvSpPr>
          <p:cNvPr id="7" name="Zone de texte 1">
            <a:extLst>
              <a:ext uri="{FF2B5EF4-FFF2-40B4-BE49-F238E27FC236}">
                <a16:creationId xmlns:a16="http://schemas.microsoft.com/office/drawing/2014/main" id="{C776C831-0221-447B-A801-A5D4C3F5CECE}"/>
              </a:ext>
            </a:extLst>
          </p:cNvPr>
          <p:cNvSpPr txBox="1"/>
          <p:nvPr/>
        </p:nvSpPr>
        <p:spPr>
          <a:xfrm>
            <a:off x="3529716" y="2971801"/>
            <a:ext cx="4912435" cy="52552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ct val="108000"/>
              </a:lnSpc>
              <a:spcBef>
                <a:spcPts val="600"/>
              </a:spcBef>
            </a:pPr>
            <a:r>
              <a:rPr lang="fr-FR" sz="2800" b="1" dirty="0">
                <a:ln>
                  <a:noFill/>
                </a:ln>
                <a:solidFill>
                  <a:srgbClr val="0D0D0D"/>
                </a:solidFill>
                <a:effectLst>
                  <a:reflection blurRad="6350" stA="53000" endA="300" endPos="35500" dir="5400000" sy="-90000" algn="bl"/>
                </a:effectLst>
                <a:latin typeface="Times New Roman" panose="02020603050405020304" pitchFamily="18" charset="0"/>
                <a:ea typeface="Calibri" panose="020F0502020204030204" pitchFamily="34" charset="0"/>
                <a:cs typeface="Times New Roman" panose="02020603050405020304" pitchFamily="18" charset="0"/>
              </a:rPr>
              <a:t>Travail Encadré de Recherche </a:t>
            </a:r>
            <a:endParaRPr lang="fr-FR" sz="12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ZoneTexte 8">
            <a:extLst>
              <a:ext uri="{FF2B5EF4-FFF2-40B4-BE49-F238E27FC236}">
                <a16:creationId xmlns:a16="http://schemas.microsoft.com/office/drawing/2014/main" id="{9D085515-DD78-4D61-9138-CB686B732E3C}"/>
              </a:ext>
            </a:extLst>
          </p:cNvPr>
          <p:cNvSpPr txBox="1"/>
          <p:nvPr/>
        </p:nvSpPr>
        <p:spPr>
          <a:xfrm>
            <a:off x="5378238" y="3664204"/>
            <a:ext cx="6322694" cy="458074"/>
          </a:xfrm>
          <a:prstGeom prst="rect">
            <a:avLst/>
          </a:prstGeom>
          <a:noFill/>
        </p:spPr>
        <p:txBody>
          <a:bodyPr wrap="square">
            <a:spAutoFit/>
          </a:bodyPr>
          <a:lstStyle/>
          <a:p>
            <a:pPr marL="2697480" indent="449580" algn="just">
              <a:lnSpc>
                <a:spcPct val="150000"/>
              </a:lnSpc>
              <a:spcBef>
                <a:spcPts val="600"/>
              </a:spcBef>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Prése</a:t>
            </a:r>
            <a:r>
              <a:rPr lang="fr-FR" sz="1800" b="1" spc="-3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té</a:t>
            </a:r>
            <a:r>
              <a:rPr lang="fr-FR" sz="1800" b="1" spc="6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par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LEHARA Lyes</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1" name="Connecteur droit 10">
            <a:extLst>
              <a:ext uri="{FF2B5EF4-FFF2-40B4-BE49-F238E27FC236}">
                <a16:creationId xmlns:a16="http://schemas.microsoft.com/office/drawing/2014/main" id="{B7F78A7E-69E0-421C-A05D-A8DAE08AE091}"/>
              </a:ext>
            </a:extLst>
          </p:cNvPr>
          <p:cNvCxnSpPr>
            <a:cxnSpLocks/>
          </p:cNvCxnSpPr>
          <p:nvPr/>
        </p:nvCxnSpPr>
        <p:spPr>
          <a:xfrm>
            <a:off x="1303866" y="4334933"/>
            <a:ext cx="1088813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E2BA1C53-05D8-4E49-957F-E925E5934091}"/>
              </a:ext>
            </a:extLst>
          </p:cNvPr>
          <p:cNvCxnSpPr>
            <a:cxnSpLocks/>
          </p:cNvCxnSpPr>
          <p:nvPr/>
        </p:nvCxnSpPr>
        <p:spPr>
          <a:xfrm>
            <a:off x="1100666" y="5096933"/>
            <a:ext cx="1109133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9BBB976-9F15-42E7-B1AA-83774B8594CC}"/>
              </a:ext>
            </a:extLst>
          </p:cNvPr>
          <p:cNvSpPr txBox="1"/>
          <p:nvPr/>
        </p:nvSpPr>
        <p:spPr>
          <a:xfrm>
            <a:off x="3043767" y="4393692"/>
            <a:ext cx="6104466" cy="458074"/>
          </a:xfrm>
          <a:prstGeom prst="rect">
            <a:avLst/>
          </a:prstGeom>
          <a:noFill/>
        </p:spPr>
        <p:txBody>
          <a:bodyPr wrap="square">
            <a:spAutoFit/>
          </a:bodyPr>
          <a:lstStyle/>
          <a:p>
            <a:pPr algn="ctr">
              <a:lnSpc>
                <a:spcPct val="150000"/>
              </a:lnSpc>
              <a:spcBef>
                <a:spcPts val="600"/>
              </a:spcBef>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Thème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Bibliothèque de traitement d'images en C++</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ZoneTexte 18">
            <a:extLst>
              <a:ext uri="{FF2B5EF4-FFF2-40B4-BE49-F238E27FC236}">
                <a16:creationId xmlns:a16="http://schemas.microsoft.com/office/drawing/2014/main" id="{5F0D1B5D-F0E2-4AEC-8484-B0BADE24BB49}"/>
              </a:ext>
            </a:extLst>
          </p:cNvPr>
          <p:cNvSpPr txBox="1"/>
          <p:nvPr/>
        </p:nvSpPr>
        <p:spPr>
          <a:xfrm>
            <a:off x="5105398" y="5198417"/>
            <a:ext cx="6595534" cy="458074"/>
          </a:xfrm>
          <a:prstGeom prst="rect">
            <a:avLst/>
          </a:prstGeom>
          <a:noFill/>
        </p:spPr>
        <p:txBody>
          <a:bodyPr wrap="square">
            <a:spAutoFit/>
          </a:bodyPr>
          <a:lstStyle/>
          <a:p>
            <a:pPr algn="r">
              <a:lnSpc>
                <a:spcPct val="150000"/>
              </a:lnSpc>
              <a:spcBef>
                <a:spcPts val="600"/>
              </a:spcBef>
              <a:tabLst>
                <a:tab pos="2879725" algn="ctr"/>
              </a:tabLst>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Dirigé</a:t>
            </a:r>
            <a:r>
              <a:rPr lang="fr-FR" sz="1800" b="1" spc="6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par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Mme. PERY Emile</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ZoneTexte 20">
            <a:extLst>
              <a:ext uri="{FF2B5EF4-FFF2-40B4-BE49-F238E27FC236}">
                <a16:creationId xmlns:a16="http://schemas.microsoft.com/office/drawing/2014/main" id="{D83B854E-67A5-4EBF-861F-93C882B6104E}"/>
              </a:ext>
            </a:extLst>
          </p:cNvPr>
          <p:cNvSpPr txBox="1"/>
          <p:nvPr/>
        </p:nvSpPr>
        <p:spPr>
          <a:xfrm>
            <a:off x="3158067" y="6220628"/>
            <a:ext cx="6104466" cy="458074"/>
          </a:xfrm>
          <a:prstGeom prst="rect">
            <a:avLst/>
          </a:prstGeom>
          <a:noFill/>
        </p:spPr>
        <p:txBody>
          <a:bodyPr wrap="square">
            <a:spAutoFit/>
          </a:bodyPr>
          <a:lstStyle/>
          <a:p>
            <a:pPr algn="ctr">
              <a:lnSpc>
                <a:spcPct val="150000"/>
              </a:lnSpc>
              <a:tabLst>
                <a:tab pos="1348740" algn="l"/>
              </a:tabLst>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Année universitaire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2024/2025</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6405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2300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8A744-18C8-432A-A5D4-FC4E71FED222}"/>
              </a:ext>
            </a:extLst>
          </p:cNvPr>
          <p:cNvSpPr>
            <a:spLocks noGrp="1"/>
          </p:cNvSpPr>
          <p:nvPr>
            <p:ph type="title"/>
          </p:nvPr>
        </p:nvSpPr>
        <p:spPr>
          <a:xfrm>
            <a:off x="1669099" y="661816"/>
            <a:ext cx="4543165" cy="780485"/>
          </a:xfrm>
        </p:spPr>
        <p:txBody>
          <a:bodyPr>
            <a:normAutofit fontScale="90000"/>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version 1.1 </a:t>
            </a:r>
          </a:p>
        </p:txBody>
      </p:sp>
      <p:sp>
        <p:nvSpPr>
          <p:cNvPr id="3" name="Espace réservé du contenu 2">
            <a:extLst>
              <a:ext uri="{FF2B5EF4-FFF2-40B4-BE49-F238E27FC236}">
                <a16:creationId xmlns:a16="http://schemas.microsoft.com/office/drawing/2014/main" id="{D42481E1-CE59-4AE7-A605-F0F06B806AC3}"/>
              </a:ext>
            </a:extLst>
          </p:cNvPr>
          <p:cNvSpPr>
            <a:spLocks noGrp="1"/>
          </p:cNvSpPr>
          <p:nvPr>
            <p:ph idx="1"/>
          </p:nvPr>
        </p:nvSpPr>
        <p:spPr>
          <a:xfrm>
            <a:off x="1408211" y="3485876"/>
            <a:ext cx="8915400" cy="780485"/>
          </a:xfrm>
        </p:spPr>
        <p:txBody>
          <a:bodyPr/>
          <a:lstStyle/>
          <a:p>
            <a:r>
              <a:rPr lang="fr-FR" sz="1800" dirty="0">
                <a:solidFill>
                  <a:srgbClr val="0D0D0D"/>
                </a:solidFill>
                <a:effectLst/>
                <a:latin typeface="Times New Roman" panose="02020603050405020304" pitchFamily="18" charset="0"/>
                <a:ea typeface="Calibri" panose="020F0502020204030204" pitchFamily="34" charset="0"/>
              </a:rPr>
              <a:t>L’objectif du </a:t>
            </a:r>
            <a:r>
              <a:rPr lang="fr-FR" sz="1800" dirty="0" err="1">
                <a:solidFill>
                  <a:srgbClr val="0D0D0D"/>
                </a:solidFill>
                <a:effectLst/>
                <a:latin typeface="Times New Roman" panose="02020603050405020304" pitchFamily="18" charset="0"/>
                <a:ea typeface="Calibri" panose="020F0502020204030204" pitchFamily="34" charset="0"/>
              </a:rPr>
              <a:t>namespace</a:t>
            </a:r>
            <a:r>
              <a:rPr lang="fr-FR" sz="1800" dirty="0">
                <a:solidFill>
                  <a:srgbClr val="0D0D0D"/>
                </a:solidFill>
                <a:effectLst/>
                <a:latin typeface="Times New Roman" panose="02020603050405020304" pitchFamily="18" charset="0"/>
                <a:ea typeface="Calibri" panose="020F0502020204030204" pitchFamily="34" charset="0"/>
              </a:rPr>
              <a:t> v1_1 est de reprendre les mêmes fonctionnalités de v1_0 en adoptant une approche orientée objet</a:t>
            </a:r>
            <a:endParaRPr lang="fr-FR" dirty="0"/>
          </a:p>
        </p:txBody>
      </p:sp>
      <p:sp>
        <p:nvSpPr>
          <p:cNvPr id="6" name="Espace réservé du contenu 2">
            <a:extLst>
              <a:ext uri="{FF2B5EF4-FFF2-40B4-BE49-F238E27FC236}">
                <a16:creationId xmlns:a16="http://schemas.microsoft.com/office/drawing/2014/main" id="{E9132CCA-2A01-4955-B1B4-DC6460E55017}"/>
              </a:ext>
            </a:extLst>
          </p:cNvPr>
          <p:cNvSpPr txBox="1">
            <a:spLocks/>
          </p:cNvSpPr>
          <p:nvPr/>
        </p:nvSpPr>
        <p:spPr>
          <a:xfrm>
            <a:off x="1408211" y="3485878"/>
            <a:ext cx="8915400" cy="7804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rgbClr val="0D0D0D"/>
                </a:solidFill>
                <a:latin typeface="Times New Roman" panose="02020603050405020304" pitchFamily="18" charset="0"/>
                <a:ea typeface="Calibri" panose="020F0502020204030204" pitchFamily="34" charset="0"/>
              </a:rPr>
              <a:t>Dans cette version, </a:t>
            </a:r>
            <a:r>
              <a:rPr lang="fr-FR" dirty="0">
                <a:solidFill>
                  <a:schemeClr val="tx1"/>
                </a:solidFill>
                <a:latin typeface="Times New Roman" panose="02020603050405020304" pitchFamily="18" charset="0"/>
                <a:cs typeface="Times New Roman" panose="02020603050405020304" pitchFamily="18" charset="0"/>
              </a:rPr>
              <a:t>deux classes principales sont définies :</a:t>
            </a:r>
          </a:p>
        </p:txBody>
      </p:sp>
      <p:pic>
        <p:nvPicPr>
          <p:cNvPr id="7" name="Image 6">
            <a:extLst>
              <a:ext uri="{FF2B5EF4-FFF2-40B4-BE49-F238E27FC236}">
                <a16:creationId xmlns:a16="http://schemas.microsoft.com/office/drawing/2014/main" id="{53320E58-BA10-4E71-923B-24797BF6C944}"/>
              </a:ext>
            </a:extLst>
          </p:cNvPr>
          <p:cNvPicPr>
            <a:picLocks noChangeAspect="1"/>
          </p:cNvPicPr>
          <p:nvPr/>
        </p:nvPicPr>
        <p:blipFill>
          <a:blip r:embed="rId3">
            <a:alphaModFix amt="98000"/>
            <a:extLst>
              <a:ext uri="{BEBA8EAE-BF5A-486C-A8C5-ECC9F3942E4B}">
                <a14:imgProps xmlns:a14="http://schemas.microsoft.com/office/drawing/2010/main">
                  <a14:imgLayer r:embed="rId4">
                    <a14:imgEffect>
                      <a14:sharpenSoften amount="34000"/>
                    </a14:imgEffect>
                    <a14:imgEffect>
                      <a14:saturation sat="181000"/>
                    </a14:imgEffect>
                    <a14:imgEffect>
                      <a14:brightnessContrast bright="-6000" contrast="29000"/>
                    </a14:imgEffect>
                  </a14:imgLayer>
                </a14:imgProps>
              </a:ext>
            </a:extLst>
          </a:blip>
          <a:stretch>
            <a:fillRect/>
          </a:stretch>
        </p:blipFill>
        <p:spPr>
          <a:xfrm>
            <a:off x="2614842" y="1766872"/>
            <a:ext cx="6843108" cy="4218495"/>
          </a:xfrm>
          <a:prstGeom prst="rect">
            <a:avLst/>
          </a:prstGeom>
          <a:effectLst>
            <a:softEdge rad="25400"/>
          </a:effectLst>
          <a:scene3d>
            <a:camera prst="orthographicFront"/>
            <a:lightRig rig="threePt" dir="t"/>
          </a:scene3d>
          <a:sp3d contourW="12700" prstMaterial="dkEdge">
            <a:contourClr>
              <a:schemeClr val="accent2">
                <a:lumMod val="40000"/>
                <a:lumOff val="60000"/>
              </a:schemeClr>
            </a:contourClr>
          </a:sp3d>
        </p:spPr>
      </p:pic>
      <p:pic>
        <p:nvPicPr>
          <p:cNvPr id="8" name="Image 7">
            <a:extLst>
              <a:ext uri="{FF2B5EF4-FFF2-40B4-BE49-F238E27FC236}">
                <a16:creationId xmlns:a16="http://schemas.microsoft.com/office/drawing/2014/main" id="{5DBF59C1-513A-41B2-A2AD-91B876B3BEDB}"/>
              </a:ext>
            </a:extLst>
          </p:cNvPr>
          <p:cNvPicPr/>
          <p:nvPr/>
        </p:nvPicPr>
        <p:blipFill>
          <a:blip r:embed="rId5">
            <a:extLst>
              <a:ext uri="{28A0092B-C50C-407E-A947-70E740481C1C}">
                <a14:useLocalDpi xmlns:a14="http://schemas.microsoft.com/office/drawing/2010/main" val="0"/>
              </a:ext>
            </a:extLst>
          </a:blip>
          <a:stretch>
            <a:fillRect/>
          </a:stretch>
        </p:blipFill>
        <p:spPr>
          <a:xfrm>
            <a:off x="2614842" y="1945816"/>
            <a:ext cx="8540308" cy="3707394"/>
          </a:xfrm>
          <a:prstGeom prst="rect">
            <a:avLst/>
          </a:prstGeom>
        </p:spPr>
      </p:pic>
    </p:spTree>
    <p:extLst>
      <p:ext uri="{BB962C8B-B14F-4D97-AF65-F5344CB8AC3E}">
        <p14:creationId xmlns:p14="http://schemas.microsoft.com/office/powerpoint/2010/main" val="35756202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2.08333E-7 3.7037E-6 L -0.00078 -0.31366 " pathEditMode="relative" rAng="0" ptsTypes="AA">
                                      <p:cBhvr>
                                        <p:cTn id="16" dur="2000" fill="hold"/>
                                        <p:tgtEl>
                                          <p:spTgt spid="6"/>
                                        </p:tgtEl>
                                        <p:attrNameLst>
                                          <p:attrName>ppt_x</p:attrName>
                                          <p:attrName>ppt_y</p:attrName>
                                        </p:attrNameLst>
                                      </p:cBhvr>
                                      <p:rCtr x="-39" y="-15694"/>
                                    </p:animMotion>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ppt_x"/>
                                          </p:val>
                                        </p:tav>
                                      </p:tavLst>
                                    </p:anim>
                                    <p:anim calcmode="lin" valueType="num">
                                      <p:cBhvr additive="base">
                                        <p:cTn id="39" dur="500"/>
                                        <p:tgtEl>
                                          <p:spTgt spid="8"/>
                                        </p:tgtEl>
                                        <p:attrNameLst>
                                          <p:attrName>ppt_y</p:attrName>
                                        </p:attrNameLst>
                                      </p:cBhvr>
                                      <p:tavLst>
                                        <p:tav tm="0">
                                          <p:val>
                                            <p:strVal val="ppt_y"/>
                                          </p:val>
                                        </p:tav>
                                        <p:tav tm="100000">
                                          <p:val>
                                            <p:strVal val="1+ppt_h/2"/>
                                          </p:val>
                                        </p:tav>
                                      </p:tavLst>
                                    </p:anim>
                                    <p:set>
                                      <p:cBhvr>
                                        <p:cTn id="4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563046" y="615405"/>
            <a:ext cx="5103275" cy="757015"/>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version 2.0</a:t>
            </a:r>
            <a:endParaRPr lang="fr-FR" dirty="0"/>
          </a:p>
        </p:txBody>
      </p:sp>
      <p:sp>
        <p:nvSpPr>
          <p:cNvPr id="22" name="Espace réservé du contenu 2">
            <a:extLst>
              <a:ext uri="{FF2B5EF4-FFF2-40B4-BE49-F238E27FC236}">
                <a16:creationId xmlns:a16="http://schemas.microsoft.com/office/drawing/2014/main" id="{80496551-2E7A-4E1D-B40E-1D108D85B922}"/>
              </a:ext>
            </a:extLst>
          </p:cNvPr>
          <p:cNvSpPr>
            <a:spLocks noGrp="1"/>
          </p:cNvSpPr>
          <p:nvPr>
            <p:ph idx="1"/>
          </p:nvPr>
        </p:nvSpPr>
        <p:spPr>
          <a:xfrm>
            <a:off x="1638300" y="1555639"/>
            <a:ext cx="8915400" cy="757015"/>
          </a:xfrm>
        </p:spPr>
        <p:txBody>
          <a:bodyPr>
            <a:normAutofit/>
          </a:bodyPr>
          <a:lstStyle/>
          <a:p>
            <a:r>
              <a:rPr lang="fr-FR" dirty="0">
                <a:solidFill>
                  <a:schemeClr val="tx1"/>
                </a:solidFill>
                <a:latin typeface="Times New Roman" panose="02020603050405020304" pitchFamily="18" charset="0"/>
                <a:cs typeface="Times New Roman" panose="02020603050405020304" pitchFamily="18" charset="0"/>
              </a:rPr>
              <a:t>Cette dernière version de la bibliothèque contient les bases de traitement d’image tel que, l’addition des images, égalisation d’histogramme et le filtre convolution.</a:t>
            </a:r>
          </a:p>
        </p:txBody>
      </p:sp>
      <p:pic>
        <p:nvPicPr>
          <p:cNvPr id="25" name="Image 24">
            <a:extLst>
              <a:ext uri="{FF2B5EF4-FFF2-40B4-BE49-F238E27FC236}">
                <a16:creationId xmlns:a16="http://schemas.microsoft.com/office/drawing/2014/main" id="{DE78C989-DFCE-4332-AD0F-8A6ABAC34309}"/>
              </a:ext>
            </a:extLst>
          </p:cNvPr>
          <p:cNvPicPr>
            <a:picLocks noChangeAspect="1"/>
          </p:cNvPicPr>
          <p:nvPr/>
        </p:nvPicPr>
        <p:blipFill>
          <a:blip r:embed="rId3"/>
          <a:stretch>
            <a:fillRect/>
          </a:stretch>
        </p:blipFill>
        <p:spPr>
          <a:xfrm>
            <a:off x="3550750" y="2546369"/>
            <a:ext cx="7220958" cy="3210373"/>
          </a:xfrm>
          <a:prstGeom prst="rect">
            <a:avLst/>
          </a:prstGeom>
        </p:spPr>
      </p:pic>
      <p:sp>
        <p:nvSpPr>
          <p:cNvPr id="26" name="Flèche : droite 25">
            <a:extLst>
              <a:ext uri="{FF2B5EF4-FFF2-40B4-BE49-F238E27FC236}">
                <a16:creationId xmlns:a16="http://schemas.microsoft.com/office/drawing/2014/main" id="{880963E9-20E8-4776-B468-5638D933CF2B}"/>
              </a:ext>
            </a:extLst>
          </p:cNvPr>
          <p:cNvSpPr/>
          <p:nvPr/>
        </p:nvSpPr>
        <p:spPr>
          <a:xfrm>
            <a:off x="475760" y="3244956"/>
            <a:ext cx="2325077" cy="75701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Processing1</a:t>
            </a:r>
          </a:p>
        </p:txBody>
      </p:sp>
      <p:sp>
        <p:nvSpPr>
          <p:cNvPr id="29" name="ZoneTexte 28">
            <a:extLst>
              <a:ext uri="{FF2B5EF4-FFF2-40B4-BE49-F238E27FC236}">
                <a16:creationId xmlns:a16="http://schemas.microsoft.com/office/drawing/2014/main" id="{484ECC19-7EA1-4F36-8FE0-60C90BEFBFE8}"/>
              </a:ext>
            </a:extLst>
          </p:cNvPr>
          <p:cNvSpPr txBox="1"/>
          <p:nvPr/>
        </p:nvSpPr>
        <p:spPr>
          <a:xfrm>
            <a:off x="1621455" y="3782224"/>
            <a:ext cx="473206" cy="369332"/>
          </a:xfrm>
          <a:prstGeom prst="rect">
            <a:avLst/>
          </a:prstGeom>
          <a:noFill/>
        </p:spPr>
        <p:txBody>
          <a:bodyPr wrap="none" rtlCol="0">
            <a:spAutoFit/>
          </a:bodyPr>
          <a:lstStyle/>
          <a:p>
            <a:pPr marL="285750" indent="-285750">
              <a:buFont typeface="Wingdings" panose="05000000000000000000" pitchFamily="2" charset="2"/>
              <a:buChar char="v"/>
            </a:pPr>
            <a:endParaRPr lang="fr-FR" b="1" dirty="0">
              <a:latin typeface="Times New Roman" panose="02020603050405020304" pitchFamily="18" charset="0"/>
              <a:cs typeface="Times New Roman" panose="02020603050405020304" pitchFamily="18" charset="0"/>
            </a:endParaRPr>
          </a:p>
        </p:txBody>
      </p:sp>
      <p:sp>
        <p:nvSpPr>
          <p:cNvPr id="30" name="Flèche : droite 29">
            <a:extLst>
              <a:ext uri="{FF2B5EF4-FFF2-40B4-BE49-F238E27FC236}">
                <a16:creationId xmlns:a16="http://schemas.microsoft.com/office/drawing/2014/main" id="{B0802466-2E78-4CEA-847C-92BB8F15988B}"/>
              </a:ext>
            </a:extLst>
          </p:cNvPr>
          <p:cNvSpPr/>
          <p:nvPr/>
        </p:nvSpPr>
        <p:spPr>
          <a:xfrm>
            <a:off x="497628" y="3244955"/>
            <a:ext cx="2325077" cy="75701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Processing2</a:t>
            </a:r>
          </a:p>
        </p:txBody>
      </p:sp>
      <p:pic>
        <p:nvPicPr>
          <p:cNvPr id="31" name="Image 30">
            <a:extLst>
              <a:ext uri="{FF2B5EF4-FFF2-40B4-BE49-F238E27FC236}">
                <a16:creationId xmlns:a16="http://schemas.microsoft.com/office/drawing/2014/main" id="{CA4896A2-DF36-443A-950D-911632C1540F}"/>
              </a:ext>
            </a:extLst>
          </p:cNvPr>
          <p:cNvPicPr>
            <a:picLocks noChangeAspect="1"/>
          </p:cNvPicPr>
          <p:nvPr/>
        </p:nvPicPr>
        <p:blipFill>
          <a:blip r:embed="rId4"/>
          <a:stretch>
            <a:fillRect/>
          </a:stretch>
        </p:blipFill>
        <p:spPr>
          <a:xfrm>
            <a:off x="3550750" y="2640031"/>
            <a:ext cx="7220958" cy="3210372"/>
          </a:xfrm>
          <a:prstGeom prst="rect">
            <a:avLst/>
          </a:prstGeom>
        </p:spPr>
      </p:pic>
    </p:spTree>
    <p:extLst>
      <p:ext uri="{BB962C8B-B14F-4D97-AF65-F5344CB8AC3E}">
        <p14:creationId xmlns:p14="http://schemas.microsoft.com/office/powerpoint/2010/main" val="2373914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Vertic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1" fill="hold" nodeType="after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26"/>
                                        </p:tgtEl>
                                        <p:attrNameLst>
                                          <p:attrName>ppt_x</p:attrName>
                                        </p:attrNameLst>
                                      </p:cBhvr>
                                      <p:tavLst>
                                        <p:tav tm="0">
                                          <p:val>
                                            <p:strVal val="ppt_x"/>
                                          </p:val>
                                        </p:tav>
                                        <p:tav tm="100000">
                                          <p:val>
                                            <p:strVal val="ppt_x"/>
                                          </p:val>
                                        </p:tav>
                                      </p:tavLst>
                                    </p:anim>
                                    <p:anim calcmode="lin" valueType="num">
                                      <p:cBhvr additive="base">
                                        <p:cTn id="22" dur="500"/>
                                        <p:tgtEl>
                                          <p:spTgt spid="26"/>
                                        </p:tgtEl>
                                        <p:attrNameLst>
                                          <p:attrName>ppt_y</p:attrName>
                                        </p:attrNameLst>
                                      </p:cBhvr>
                                      <p:tavLst>
                                        <p:tav tm="0">
                                          <p:val>
                                            <p:strVal val="ppt_y"/>
                                          </p:val>
                                        </p:tav>
                                        <p:tav tm="100000">
                                          <p:val>
                                            <p:strVal val="1+ppt_h/2"/>
                                          </p:val>
                                        </p:tav>
                                      </p:tavLst>
                                    </p:anim>
                                    <p:set>
                                      <p:cBhvr>
                                        <p:cTn id="23" dur="1" fill="hold">
                                          <p:stCondLst>
                                            <p:cond delay="499"/>
                                          </p:stCondLst>
                                        </p:cTn>
                                        <p:tgtEl>
                                          <p:spTgt spid="26"/>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25"/>
                                        </p:tgtEl>
                                        <p:attrNameLst>
                                          <p:attrName>ppt_x</p:attrName>
                                        </p:attrNameLst>
                                      </p:cBhvr>
                                      <p:tavLst>
                                        <p:tav tm="0">
                                          <p:val>
                                            <p:strVal val="ppt_x"/>
                                          </p:val>
                                        </p:tav>
                                        <p:tav tm="100000">
                                          <p:val>
                                            <p:strVal val="ppt_x"/>
                                          </p:val>
                                        </p:tav>
                                      </p:tavLst>
                                    </p:anim>
                                    <p:anim calcmode="lin" valueType="num">
                                      <p:cBhvr additive="base">
                                        <p:cTn id="26" dur="500"/>
                                        <p:tgtEl>
                                          <p:spTgt spid="25"/>
                                        </p:tgtEl>
                                        <p:attrNameLst>
                                          <p:attrName>ppt_y</p:attrName>
                                        </p:attrNameLst>
                                      </p:cBhvr>
                                      <p:tavLst>
                                        <p:tav tm="0">
                                          <p:val>
                                            <p:strVal val="ppt_y"/>
                                          </p:val>
                                        </p:tav>
                                        <p:tav tm="100000">
                                          <p:val>
                                            <p:strVal val="1+ppt_h/2"/>
                                          </p:val>
                                        </p:tav>
                                      </p:tavLst>
                                    </p:anim>
                                    <p:set>
                                      <p:cBhvr>
                                        <p:cTn id="27" dur="1" fill="hold">
                                          <p:stCondLst>
                                            <p:cond delay="499"/>
                                          </p:stCondLst>
                                        </p:cTn>
                                        <p:tgtEl>
                                          <p:spTgt spid="25"/>
                                        </p:tgtEl>
                                        <p:attrNameLst>
                                          <p:attrName>style.visibility</p:attrName>
                                        </p:attrNameLst>
                                      </p:cBhvr>
                                      <p:to>
                                        <p:strVal val="hidden"/>
                                      </p:to>
                                    </p:set>
                                  </p:childTnLst>
                                </p:cTn>
                              </p:par>
                            </p:childTnLst>
                          </p:cTn>
                        </p:par>
                        <p:par>
                          <p:cTn id="28" fill="hold">
                            <p:stCondLst>
                              <p:cond delay="500"/>
                            </p:stCondLst>
                            <p:childTnLst>
                              <p:par>
                                <p:cTn id="29" presetID="16" presetClass="entr" presetSubtype="2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childTnLst>
                          </p:cTn>
                        </p:par>
                        <p:par>
                          <p:cTn id="32" fill="hold">
                            <p:stCondLst>
                              <p:cond delay="1000"/>
                            </p:stCondLst>
                            <p:childTnLst>
                              <p:par>
                                <p:cTn id="33" presetID="16" presetClass="entr" presetSubtype="21" fill="hold" nodeType="afterEffect">
                                  <p:stCondLst>
                                    <p:cond delay="500"/>
                                  </p:stCondLst>
                                  <p:childTnLst>
                                    <p:set>
                                      <p:cBhvr>
                                        <p:cTn id="34" dur="1" fill="hold">
                                          <p:stCondLst>
                                            <p:cond delay="0"/>
                                          </p:stCondLst>
                                        </p:cTn>
                                        <p:tgtEl>
                                          <p:spTgt spid="31"/>
                                        </p:tgtEl>
                                        <p:attrNameLst>
                                          <p:attrName>style.visibility</p:attrName>
                                        </p:attrNameLst>
                                      </p:cBhvr>
                                      <p:to>
                                        <p:strVal val="visible"/>
                                      </p:to>
                                    </p:set>
                                    <p:animEffect transition="in" filter="barn(inVertical)">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grpId="1" nodeType="clickEffect">
                                  <p:stCondLst>
                                    <p:cond delay="0"/>
                                  </p:stCondLst>
                                  <p:childTnLst>
                                    <p:anim calcmode="lin" valueType="num">
                                      <p:cBhvr additive="base">
                                        <p:cTn id="39" dur="500"/>
                                        <p:tgtEl>
                                          <p:spTgt spid="30"/>
                                        </p:tgtEl>
                                        <p:attrNameLst>
                                          <p:attrName>ppt_x</p:attrName>
                                        </p:attrNameLst>
                                      </p:cBhvr>
                                      <p:tavLst>
                                        <p:tav tm="0">
                                          <p:val>
                                            <p:strVal val="ppt_x"/>
                                          </p:val>
                                        </p:tav>
                                        <p:tav tm="100000">
                                          <p:val>
                                            <p:strVal val="ppt_x"/>
                                          </p:val>
                                        </p:tav>
                                      </p:tavLst>
                                    </p:anim>
                                    <p:anim calcmode="lin" valueType="num">
                                      <p:cBhvr additive="base">
                                        <p:cTn id="40" dur="500"/>
                                        <p:tgtEl>
                                          <p:spTgt spid="30"/>
                                        </p:tgtEl>
                                        <p:attrNameLst>
                                          <p:attrName>ppt_y</p:attrName>
                                        </p:attrNameLst>
                                      </p:cBhvr>
                                      <p:tavLst>
                                        <p:tav tm="0">
                                          <p:val>
                                            <p:strVal val="ppt_y"/>
                                          </p:val>
                                        </p:tav>
                                        <p:tav tm="100000">
                                          <p:val>
                                            <p:strVal val="1+ppt_h/2"/>
                                          </p:val>
                                        </p:tav>
                                      </p:tavLst>
                                    </p:anim>
                                    <p:set>
                                      <p:cBhvr>
                                        <p:cTn id="41" dur="1" fill="hold">
                                          <p:stCondLst>
                                            <p:cond delay="499"/>
                                          </p:stCondLst>
                                        </p:cTn>
                                        <p:tgtEl>
                                          <p:spTgt spid="30"/>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31"/>
                                        </p:tgtEl>
                                        <p:attrNameLst>
                                          <p:attrName>ppt_x</p:attrName>
                                        </p:attrNameLst>
                                      </p:cBhvr>
                                      <p:tavLst>
                                        <p:tav tm="0">
                                          <p:val>
                                            <p:strVal val="ppt_x"/>
                                          </p:val>
                                        </p:tav>
                                        <p:tav tm="100000">
                                          <p:val>
                                            <p:strVal val="ppt_x"/>
                                          </p:val>
                                        </p:tav>
                                      </p:tavLst>
                                    </p:anim>
                                    <p:anim calcmode="lin" valueType="num">
                                      <p:cBhvr additive="base">
                                        <p:cTn id="44" dur="500"/>
                                        <p:tgtEl>
                                          <p:spTgt spid="31"/>
                                        </p:tgtEl>
                                        <p:attrNameLst>
                                          <p:attrName>ppt_y</p:attrName>
                                        </p:attrNameLst>
                                      </p:cBhvr>
                                      <p:tavLst>
                                        <p:tav tm="0">
                                          <p:val>
                                            <p:strVal val="ppt_y"/>
                                          </p:val>
                                        </p:tav>
                                        <p:tav tm="100000">
                                          <p:val>
                                            <p:strVal val="1+ppt_h/2"/>
                                          </p:val>
                                        </p:tav>
                                      </p:tavLst>
                                    </p:anim>
                                    <p:set>
                                      <p:cBhvr>
                                        <p:cTn id="45" dur="1" fill="hold">
                                          <p:stCondLst>
                                            <p:cond delay="499"/>
                                          </p:stCondLst>
                                        </p:cTn>
                                        <p:tgtEl>
                                          <p:spTgt spid="31"/>
                                        </p:tgtEl>
                                        <p:attrNameLst>
                                          <p:attrName>style.visibility</p:attrName>
                                        </p:attrNameLst>
                                      </p:cBhvr>
                                      <p:to>
                                        <p:strVal val="hidden"/>
                                      </p:to>
                                    </p:set>
                                  </p:childTnLst>
                                </p:cTn>
                              </p:par>
                              <p:par>
                                <p:cTn id="46" presetID="2" presetClass="exit" presetSubtype="4" fill="hold" nodeType="withEffect">
                                  <p:stCondLst>
                                    <p:cond delay="0"/>
                                  </p:stCondLst>
                                  <p:childTnLst>
                                    <p:anim calcmode="lin" valueType="num">
                                      <p:cBhvr additive="base">
                                        <p:cTn id="47" dur="500"/>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8" dur="500"/>
                                        <p:tgtEl>
                                          <p:spTgt spid="22">
                                            <p:txEl>
                                              <p:pRg st="0" end="0"/>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2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6" grpId="0" animBg="1"/>
      <p:bldP spid="26" grpId="1" animBg="1"/>
      <p:bldP spid="30" grpId="0" animBg="1"/>
      <p:bldP spid="3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27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61C94-86A9-45B2-8BAC-9505CDA7EAE1}"/>
              </a:ext>
            </a:extLst>
          </p:cNvPr>
          <p:cNvSpPr>
            <a:spLocks noGrp="1"/>
          </p:cNvSpPr>
          <p:nvPr>
            <p:ph type="title"/>
          </p:nvPr>
        </p:nvSpPr>
        <p:spPr>
          <a:xfrm>
            <a:off x="1565404" y="633537"/>
            <a:ext cx="5071067" cy="846471"/>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version 2.0</a:t>
            </a:r>
            <a:endParaRPr lang="fr-FR" dirty="0"/>
          </a:p>
        </p:txBody>
      </p:sp>
      <p:sp>
        <p:nvSpPr>
          <p:cNvPr id="6" name="Rectangle : coins arrondis 5">
            <a:extLst>
              <a:ext uri="{FF2B5EF4-FFF2-40B4-BE49-F238E27FC236}">
                <a16:creationId xmlns:a16="http://schemas.microsoft.com/office/drawing/2014/main" id="{6C7458E9-7BB9-46EA-987E-1683D3311F70}"/>
              </a:ext>
            </a:extLst>
          </p:cNvPr>
          <p:cNvSpPr/>
          <p:nvPr/>
        </p:nvSpPr>
        <p:spPr>
          <a:xfrm>
            <a:off x="1838130" y="17588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 </a:t>
            </a:r>
            <a:endParaRPr lang="fr-FR" b="1" dirty="0">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A4739FA1-EAEA-47D0-8C1D-318D109E9D28}"/>
              </a:ext>
            </a:extLst>
          </p:cNvPr>
          <p:cNvSpPr/>
          <p:nvPr/>
        </p:nvSpPr>
        <p:spPr>
          <a:xfrm>
            <a:off x="4965308" y="1758820"/>
            <a:ext cx="2405610"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8" name="Rectangle : coins arrondis 7">
            <a:extLst>
              <a:ext uri="{FF2B5EF4-FFF2-40B4-BE49-F238E27FC236}">
                <a16:creationId xmlns:a16="http://schemas.microsoft.com/office/drawing/2014/main" id="{E1CC798E-B3AC-498A-88C0-757B05ECF3E9}"/>
              </a:ext>
            </a:extLst>
          </p:cNvPr>
          <p:cNvSpPr/>
          <p:nvPr/>
        </p:nvSpPr>
        <p:spPr>
          <a:xfrm>
            <a:off x="7950838" y="1758820"/>
            <a:ext cx="2508778"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3" name="Flèche : droite 2">
            <a:extLst>
              <a:ext uri="{FF2B5EF4-FFF2-40B4-BE49-F238E27FC236}">
                <a16:creationId xmlns:a16="http://schemas.microsoft.com/office/drawing/2014/main" id="{36CA0FDA-FA98-49D9-BC95-93797B37F7CC}"/>
              </a:ext>
            </a:extLst>
          </p:cNvPr>
          <p:cNvSpPr/>
          <p:nvPr/>
        </p:nvSpPr>
        <p:spPr>
          <a:xfrm>
            <a:off x="420674" y="4025545"/>
            <a:ext cx="3214637" cy="92916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d’une image avec un scalaire </a:t>
            </a:r>
          </a:p>
        </p:txBody>
      </p:sp>
      <p:pic>
        <p:nvPicPr>
          <p:cNvPr id="5" name="Image 4">
            <a:extLst>
              <a:ext uri="{FF2B5EF4-FFF2-40B4-BE49-F238E27FC236}">
                <a16:creationId xmlns:a16="http://schemas.microsoft.com/office/drawing/2014/main" id="{6E96E4C3-345C-4007-883B-217A995E2D56}"/>
              </a:ext>
            </a:extLst>
          </p:cNvPr>
          <p:cNvPicPr>
            <a:picLocks noChangeAspect="1"/>
          </p:cNvPicPr>
          <p:nvPr/>
        </p:nvPicPr>
        <p:blipFill>
          <a:blip r:embed="rId3"/>
          <a:stretch>
            <a:fillRect/>
          </a:stretch>
        </p:blipFill>
        <p:spPr>
          <a:xfrm>
            <a:off x="3949690" y="3214449"/>
            <a:ext cx="7039957" cy="2258858"/>
          </a:xfrm>
          <a:prstGeom prst="rect">
            <a:avLst/>
          </a:prstGeom>
        </p:spPr>
      </p:pic>
      <p:sp>
        <p:nvSpPr>
          <p:cNvPr id="11" name="Flèche : droite 10">
            <a:extLst>
              <a:ext uri="{FF2B5EF4-FFF2-40B4-BE49-F238E27FC236}">
                <a16:creationId xmlns:a16="http://schemas.microsoft.com/office/drawing/2014/main" id="{829EFA7A-1A04-4D68-93A5-E67145597919}"/>
              </a:ext>
            </a:extLst>
          </p:cNvPr>
          <p:cNvSpPr/>
          <p:nvPr/>
        </p:nvSpPr>
        <p:spPr>
          <a:xfrm>
            <a:off x="420674" y="4046769"/>
            <a:ext cx="3214637" cy="92916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a:t>
            </a:r>
          </a:p>
        </p:txBody>
      </p:sp>
      <p:pic>
        <p:nvPicPr>
          <p:cNvPr id="12" name="Image 11">
            <a:extLst>
              <a:ext uri="{FF2B5EF4-FFF2-40B4-BE49-F238E27FC236}">
                <a16:creationId xmlns:a16="http://schemas.microsoft.com/office/drawing/2014/main" id="{C20B0A98-E743-4374-A373-1734ADF7DD38}"/>
              </a:ext>
            </a:extLst>
          </p:cNvPr>
          <p:cNvPicPr>
            <a:picLocks noChangeAspect="1"/>
          </p:cNvPicPr>
          <p:nvPr/>
        </p:nvPicPr>
        <p:blipFill>
          <a:blip r:embed="rId4"/>
          <a:stretch>
            <a:fillRect/>
          </a:stretch>
        </p:blipFill>
        <p:spPr>
          <a:xfrm>
            <a:off x="3935214" y="3179869"/>
            <a:ext cx="7025481" cy="2522808"/>
          </a:xfrm>
          <a:prstGeom prst="rect">
            <a:avLst/>
          </a:prstGeom>
        </p:spPr>
      </p:pic>
      <p:pic>
        <p:nvPicPr>
          <p:cNvPr id="14" name="Image 13">
            <a:extLst>
              <a:ext uri="{FF2B5EF4-FFF2-40B4-BE49-F238E27FC236}">
                <a16:creationId xmlns:a16="http://schemas.microsoft.com/office/drawing/2014/main" id="{D233B7A1-BE7F-45E8-9484-12807F607CA5}"/>
              </a:ext>
            </a:extLst>
          </p:cNvPr>
          <p:cNvPicPr>
            <a:picLocks noChangeAspect="1"/>
          </p:cNvPicPr>
          <p:nvPr/>
        </p:nvPicPr>
        <p:blipFill>
          <a:blip r:embed="rId5"/>
          <a:stretch>
            <a:fillRect/>
          </a:stretch>
        </p:blipFill>
        <p:spPr>
          <a:xfrm>
            <a:off x="6429092" y="3608913"/>
            <a:ext cx="2069500" cy="1898974"/>
          </a:xfrm>
          <a:prstGeom prst="rect">
            <a:avLst/>
          </a:prstGeom>
        </p:spPr>
      </p:pic>
      <p:pic>
        <p:nvPicPr>
          <p:cNvPr id="15" name="Image 14">
            <a:extLst>
              <a:ext uri="{FF2B5EF4-FFF2-40B4-BE49-F238E27FC236}">
                <a16:creationId xmlns:a16="http://schemas.microsoft.com/office/drawing/2014/main" id="{C713016F-739E-49DE-9813-8AE95E642196}"/>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4371075" y="3638361"/>
            <a:ext cx="2069500" cy="1816251"/>
          </a:xfrm>
          <a:prstGeom prst="rect">
            <a:avLst/>
          </a:prstGeom>
        </p:spPr>
      </p:pic>
      <p:sp>
        <p:nvSpPr>
          <p:cNvPr id="17" name="Espace réservé du contenu 2">
            <a:extLst>
              <a:ext uri="{FF2B5EF4-FFF2-40B4-BE49-F238E27FC236}">
                <a16:creationId xmlns:a16="http://schemas.microsoft.com/office/drawing/2014/main" id="{2D11C7A9-B3DE-4234-80E0-F66DBF7B454A}"/>
              </a:ext>
            </a:extLst>
          </p:cNvPr>
          <p:cNvSpPr>
            <a:spLocks noGrp="1"/>
          </p:cNvSpPr>
          <p:nvPr>
            <p:ph idx="1"/>
          </p:nvPr>
        </p:nvSpPr>
        <p:spPr>
          <a:xfrm>
            <a:off x="3761789" y="2568636"/>
            <a:ext cx="7765158" cy="667239"/>
          </a:xfrm>
        </p:spPr>
        <p:txBody>
          <a:bodyPr/>
          <a:lstStyle/>
          <a:p>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Si les deux images ont les mêmes dimensions, l’addition se fait pixel par pixel, pour avoir une image du même format en sortie.</a:t>
            </a:r>
          </a:p>
          <a:p>
            <a:endParaRPr lang="fr-FR" dirty="0"/>
          </a:p>
        </p:txBody>
      </p:sp>
      <p:sp>
        <p:nvSpPr>
          <p:cNvPr id="18" name="Espace réservé du contenu 2">
            <a:extLst>
              <a:ext uri="{FF2B5EF4-FFF2-40B4-BE49-F238E27FC236}">
                <a16:creationId xmlns:a16="http://schemas.microsoft.com/office/drawing/2014/main" id="{5C42A304-E96B-429C-8284-3D71ED013644}"/>
              </a:ext>
            </a:extLst>
          </p:cNvPr>
          <p:cNvSpPr txBox="1">
            <a:spLocks/>
          </p:cNvSpPr>
          <p:nvPr/>
        </p:nvSpPr>
        <p:spPr>
          <a:xfrm>
            <a:off x="3761789" y="2547210"/>
            <a:ext cx="8378097" cy="66723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Si </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leurs dimensions sont différentes, l’image la plus petite est d’abord étendue par l’ajout des zéros (</a:t>
            </a:r>
            <a:r>
              <a:rPr lang="fr-FR"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padding</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pour correspondre à la taille de l’image la plus grande avant d’effectue l’addition. </a:t>
            </a:r>
            <a:endParaRPr lang="fr-FR" dirty="0">
              <a:solidFill>
                <a:schemeClr val="tx1"/>
              </a:solidFill>
            </a:endParaRPr>
          </a:p>
        </p:txBody>
      </p:sp>
      <p:pic>
        <p:nvPicPr>
          <p:cNvPr id="22" name="Image 21">
            <a:extLst>
              <a:ext uri="{FF2B5EF4-FFF2-40B4-BE49-F238E27FC236}">
                <a16:creationId xmlns:a16="http://schemas.microsoft.com/office/drawing/2014/main" id="{E7E3FC0A-F333-425B-A71A-E916D732180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8541732" y="3624916"/>
            <a:ext cx="1658303" cy="1737881"/>
          </a:xfrm>
          <a:prstGeom prst="rect">
            <a:avLst/>
          </a:prstGeom>
        </p:spPr>
      </p:pic>
      <p:pic>
        <p:nvPicPr>
          <p:cNvPr id="23" name="Image 22">
            <a:extLst>
              <a:ext uri="{FF2B5EF4-FFF2-40B4-BE49-F238E27FC236}">
                <a16:creationId xmlns:a16="http://schemas.microsoft.com/office/drawing/2014/main" id="{5D1CA582-930B-44D1-8727-C0A323365553}"/>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4420212" y="3532970"/>
            <a:ext cx="1871381" cy="1721581"/>
          </a:xfrm>
          <a:prstGeom prst="rect">
            <a:avLst/>
          </a:prstGeom>
        </p:spPr>
      </p:pic>
      <p:pic>
        <p:nvPicPr>
          <p:cNvPr id="24" name="Image 23">
            <a:extLst>
              <a:ext uri="{FF2B5EF4-FFF2-40B4-BE49-F238E27FC236}">
                <a16:creationId xmlns:a16="http://schemas.microsoft.com/office/drawing/2014/main" id="{253FA17F-525E-45C8-A86F-6A671B6649BD}"/>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6459434" y="3574451"/>
            <a:ext cx="1865822" cy="1732260"/>
          </a:xfrm>
          <a:prstGeom prst="rect">
            <a:avLst/>
          </a:prstGeom>
        </p:spPr>
      </p:pic>
      <p:pic>
        <p:nvPicPr>
          <p:cNvPr id="31" name="Image 30">
            <a:extLst>
              <a:ext uri="{FF2B5EF4-FFF2-40B4-BE49-F238E27FC236}">
                <a16:creationId xmlns:a16="http://schemas.microsoft.com/office/drawing/2014/main" id="{5C4381DF-EC78-4EB8-A5E4-7A61AB741742}"/>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8512972" y="3574451"/>
            <a:ext cx="1715824" cy="1826895"/>
          </a:xfrm>
          <a:prstGeom prst="rect">
            <a:avLst/>
          </a:prstGeom>
        </p:spPr>
      </p:pic>
      <p:pic>
        <p:nvPicPr>
          <p:cNvPr id="32" name="Image 31">
            <a:extLst>
              <a:ext uri="{FF2B5EF4-FFF2-40B4-BE49-F238E27FC236}">
                <a16:creationId xmlns:a16="http://schemas.microsoft.com/office/drawing/2014/main" id="{FB245F4D-7B04-4119-9316-EFF104ADB684}"/>
              </a:ext>
            </a:extLst>
          </p:cNvPr>
          <p:cNvPicPr/>
          <p:nvPr/>
        </p:nvPicPr>
        <p:blipFill>
          <a:blip r:embed="rId11">
            <a:extLst>
              <a:ext uri="{28A0092B-C50C-407E-A947-70E740481C1C}">
                <a14:useLocalDpi xmlns:a14="http://schemas.microsoft.com/office/drawing/2010/main" val="0"/>
              </a:ext>
            </a:extLst>
          </a:blip>
          <a:stretch>
            <a:fillRect/>
          </a:stretch>
        </p:blipFill>
        <p:spPr>
          <a:xfrm>
            <a:off x="4613415" y="3574451"/>
            <a:ext cx="1658303" cy="1857375"/>
          </a:xfrm>
          <a:prstGeom prst="rect">
            <a:avLst/>
          </a:prstGeom>
        </p:spPr>
      </p:pic>
      <p:pic>
        <p:nvPicPr>
          <p:cNvPr id="33" name="Image 32">
            <a:extLst>
              <a:ext uri="{FF2B5EF4-FFF2-40B4-BE49-F238E27FC236}">
                <a16:creationId xmlns:a16="http://schemas.microsoft.com/office/drawing/2014/main" id="{1CEEF77D-8DF1-4BAF-9309-347C40E36F29}"/>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6534433" y="3567420"/>
            <a:ext cx="1715824" cy="1849755"/>
          </a:xfrm>
          <a:prstGeom prst="rect">
            <a:avLst/>
          </a:prstGeom>
        </p:spPr>
      </p:pic>
    </p:spTree>
    <p:extLst>
      <p:ext uri="{BB962C8B-B14F-4D97-AF65-F5344CB8AC3E}">
        <p14:creationId xmlns:p14="http://schemas.microsoft.com/office/powerpoint/2010/main" val="2097065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6" presetClass="entr" presetSubtype="2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nodeType="clickEffect">
                                  <p:stCondLst>
                                    <p:cond delay="0"/>
                                  </p:stCondLst>
                                  <p:childTnLst>
                                    <p:anim calcmode="lin" valueType="num">
                                      <p:cBhvr additive="base">
                                        <p:cTn id="27" dur="500"/>
                                        <p:tgtEl>
                                          <p:spTgt spid="5"/>
                                        </p:tgtEl>
                                        <p:attrNameLst>
                                          <p:attrName>ppt_x</p:attrName>
                                        </p:attrNameLst>
                                      </p:cBhvr>
                                      <p:tavLst>
                                        <p:tav tm="0">
                                          <p:val>
                                            <p:strVal val="ppt_x"/>
                                          </p:val>
                                        </p:tav>
                                        <p:tav tm="100000">
                                          <p:val>
                                            <p:strVal val="ppt_x"/>
                                          </p:val>
                                        </p:tav>
                                      </p:tavLst>
                                    </p:anim>
                                    <p:anim calcmode="lin" valueType="num">
                                      <p:cBhvr additive="base">
                                        <p:cTn id="28" dur="500"/>
                                        <p:tgtEl>
                                          <p:spTgt spid="5"/>
                                        </p:tgtEl>
                                        <p:attrNameLst>
                                          <p:attrName>ppt_y</p:attrName>
                                        </p:attrNameLst>
                                      </p:cBhvr>
                                      <p:tavLst>
                                        <p:tav tm="0">
                                          <p:val>
                                            <p:strVal val="ppt_y"/>
                                          </p:val>
                                        </p:tav>
                                        <p:tav tm="100000">
                                          <p:val>
                                            <p:strVal val="1+ppt_h/2"/>
                                          </p:val>
                                        </p:tav>
                                      </p:tavLst>
                                    </p:anim>
                                    <p:set>
                                      <p:cBhvr>
                                        <p:cTn id="29" dur="1" fill="hold">
                                          <p:stCondLst>
                                            <p:cond delay="499"/>
                                          </p:stCondLst>
                                        </p:cTn>
                                        <p:tgtEl>
                                          <p:spTgt spid="5"/>
                                        </p:tgtEl>
                                        <p:attrNameLst>
                                          <p:attrName>style.visibility</p:attrName>
                                        </p:attrNameLst>
                                      </p:cBhvr>
                                      <p:to>
                                        <p:strVal val="hidden"/>
                                      </p:to>
                                    </p:set>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grpId="1" nodeType="clickEffect">
                                  <p:stCondLst>
                                    <p:cond delay="0"/>
                                  </p:stCondLst>
                                  <p:childTnLst>
                                    <p:anim calcmode="lin" valueType="num">
                                      <p:cBhvr additive="base">
                                        <p:cTn id="43" dur="500"/>
                                        <p:tgtEl>
                                          <p:spTgt spid="3"/>
                                        </p:tgtEl>
                                        <p:attrNameLst>
                                          <p:attrName>ppt_x</p:attrName>
                                        </p:attrNameLst>
                                      </p:cBhvr>
                                      <p:tavLst>
                                        <p:tav tm="0">
                                          <p:val>
                                            <p:strVal val="ppt_x"/>
                                          </p:val>
                                        </p:tav>
                                        <p:tav tm="100000">
                                          <p:val>
                                            <p:strVal val="ppt_x"/>
                                          </p:val>
                                        </p:tav>
                                      </p:tavLst>
                                    </p:anim>
                                    <p:anim calcmode="lin" valueType="num">
                                      <p:cBhvr additive="base">
                                        <p:cTn id="44" dur="500"/>
                                        <p:tgtEl>
                                          <p:spTgt spid="3"/>
                                        </p:tgtEl>
                                        <p:attrNameLst>
                                          <p:attrName>ppt_y</p:attrName>
                                        </p:attrNameLst>
                                      </p:cBhvr>
                                      <p:tavLst>
                                        <p:tav tm="0">
                                          <p:val>
                                            <p:strVal val="ppt_y"/>
                                          </p:val>
                                        </p:tav>
                                        <p:tav tm="100000">
                                          <p:val>
                                            <p:strVal val="1+ppt_h/2"/>
                                          </p:val>
                                        </p:tav>
                                      </p:tavLst>
                                    </p:anim>
                                    <p:set>
                                      <p:cBhvr>
                                        <p:cTn id="45" dur="1" fill="hold">
                                          <p:stCondLst>
                                            <p:cond delay="499"/>
                                          </p:stCondLst>
                                        </p:cTn>
                                        <p:tgtEl>
                                          <p:spTgt spid="3"/>
                                        </p:tgtEl>
                                        <p:attrNameLst>
                                          <p:attrName>style.visibility</p:attrName>
                                        </p:attrNameLst>
                                      </p:cBhvr>
                                      <p:to>
                                        <p:strVal val="hidden"/>
                                      </p:to>
                                    </p:set>
                                  </p:childTnLst>
                                </p:cTn>
                              </p:par>
                              <p:par>
                                <p:cTn id="46" presetID="2" presetClass="exit" presetSubtype="4" fill="hold" nodeType="withEffect">
                                  <p:stCondLst>
                                    <p:cond delay="0"/>
                                  </p:stCondLst>
                                  <p:childTnLst>
                                    <p:anim calcmode="lin" valueType="num">
                                      <p:cBhvr additive="base">
                                        <p:cTn id="47" dur="500"/>
                                        <p:tgtEl>
                                          <p:spTgt spid="14"/>
                                        </p:tgtEl>
                                        <p:attrNameLst>
                                          <p:attrName>ppt_x</p:attrName>
                                        </p:attrNameLst>
                                      </p:cBhvr>
                                      <p:tavLst>
                                        <p:tav tm="0">
                                          <p:val>
                                            <p:strVal val="ppt_x"/>
                                          </p:val>
                                        </p:tav>
                                        <p:tav tm="100000">
                                          <p:val>
                                            <p:strVal val="ppt_x"/>
                                          </p:val>
                                        </p:tav>
                                      </p:tavLst>
                                    </p:anim>
                                    <p:anim calcmode="lin" valueType="num">
                                      <p:cBhvr additive="base">
                                        <p:cTn id="48" dur="500"/>
                                        <p:tgtEl>
                                          <p:spTgt spid="14"/>
                                        </p:tgtEl>
                                        <p:attrNameLst>
                                          <p:attrName>ppt_y</p:attrName>
                                        </p:attrNameLst>
                                      </p:cBhvr>
                                      <p:tavLst>
                                        <p:tav tm="0">
                                          <p:val>
                                            <p:strVal val="ppt_y"/>
                                          </p:val>
                                        </p:tav>
                                        <p:tav tm="100000">
                                          <p:val>
                                            <p:strVal val="1+ppt_h/2"/>
                                          </p:val>
                                        </p:tav>
                                      </p:tavLst>
                                    </p:anim>
                                    <p:set>
                                      <p:cBhvr>
                                        <p:cTn id="49" dur="1" fill="hold">
                                          <p:stCondLst>
                                            <p:cond delay="499"/>
                                          </p:stCondLst>
                                        </p:cTn>
                                        <p:tgtEl>
                                          <p:spTgt spid="14"/>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15"/>
                                        </p:tgtEl>
                                        <p:attrNameLst>
                                          <p:attrName>ppt_x</p:attrName>
                                        </p:attrNameLst>
                                      </p:cBhvr>
                                      <p:tavLst>
                                        <p:tav tm="0">
                                          <p:val>
                                            <p:strVal val="ppt_x"/>
                                          </p:val>
                                        </p:tav>
                                        <p:tav tm="100000">
                                          <p:val>
                                            <p:strVal val="ppt_x"/>
                                          </p:val>
                                        </p:tav>
                                      </p:tavLst>
                                    </p:anim>
                                    <p:anim calcmode="lin" valueType="num">
                                      <p:cBhvr additive="base">
                                        <p:cTn id="52" dur="500"/>
                                        <p:tgtEl>
                                          <p:spTgt spid="15"/>
                                        </p:tgtEl>
                                        <p:attrNameLst>
                                          <p:attrName>ppt_y</p:attrName>
                                        </p:attrNameLst>
                                      </p:cBhvr>
                                      <p:tavLst>
                                        <p:tav tm="0">
                                          <p:val>
                                            <p:strVal val="ppt_y"/>
                                          </p:val>
                                        </p:tav>
                                        <p:tav tm="100000">
                                          <p:val>
                                            <p:strVal val="1+ppt_h/2"/>
                                          </p:val>
                                        </p:tav>
                                      </p:tavLst>
                                    </p:anim>
                                    <p:set>
                                      <p:cBhvr>
                                        <p:cTn id="53" dur="1" fill="hold">
                                          <p:stCondLst>
                                            <p:cond delay="499"/>
                                          </p:stCondLst>
                                        </p:cTn>
                                        <p:tgtEl>
                                          <p:spTgt spid="15"/>
                                        </p:tgtEl>
                                        <p:attrNameLst>
                                          <p:attrName>style.visibility</p:attrName>
                                        </p:attrNameLst>
                                      </p:cBhvr>
                                      <p:to>
                                        <p:strVal val="hidden"/>
                                      </p:to>
                                    </p:set>
                                  </p:childTnLst>
                                </p:cTn>
                              </p:par>
                              <p:par>
                                <p:cTn id="54" presetID="2" presetClass="entr" presetSubtype="8"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0-#ppt_w/2"/>
                                          </p:val>
                                        </p:tav>
                                        <p:tav tm="100000">
                                          <p:val>
                                            <p:strVal val="#ppt_x"/>
                                          </p:val>
                                        </p:tav>
                                      </p:tavLst>
                                    </p:anim>
                                    <p:anim calcmode="lin" valueType="num">
                                      <p:cBhvr additive="base">
                                        <p:cTn id="57" dur="500" fill="hold"/>
                                        <p:tgtEl>
                                          <p:spTgt spid="11"/>
                                        </p:tgtEl>
                                        <p:attrNameLst>
                                          <p:attrName>ppt_y</p:attrName>
                                        </p:attrNameLst>
                                      </p:cBhvr>
                                      <p:tavLst>
                                        <p:tav tm="0">
                                          <p:val>
                                            <p:strVal val="#ppt_y"/>
                                          </p:val>
                                        </p:tav>
                                        <p:tav tm="100000">
                                          <p:val>
                                            <p:strVal val="#ppt_y"/>
                                          </p:val>
                                        </p:tav>
                                      </p:tavLst>
                                    </p:anim>
                                  </p:childTnLst>
                                </p:cTn>
                              </p:par>
                            </p:childTnLst>
                          </p:cTn>
                        </p:par>
                        <p:par>
                          <p:cTn id="58" fill="hold">
                            <p:stCondLst>
                              <p:cond delay="500"/>
                            </p:stCondLst>
                            <p:childTnLst>
                              <p:par>
                                <p:cTn id="59" presetID="16" presetClass="entr" presetSubtype="21"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arn(inVertical)">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xit" presetSubtype="4" fill="hold" nodeType="clickEffect">
                                  <p:stCondLst>
                                    <p:cond delay="0"/>
                                  </p:stCondLst>
                                  <p:childTnLst>
                                    <p:anim calcmode="lin" valueType="num">
                                      <p:cBhvr additive="base">
                                        <p:cTn id="65" dur="500"/>
                                        <p:tgtEl>
                                          <p:spTgt spid="12"/>
                                        </p:tgtEl>
                                        <p:attrNameLst>
                                          <p:attrName>ppt_x</p:attrName>
                                        </p:attrNameLst>
                                      </p:cBhvr>
                                      <p:tavLst>
                                        <p:tav tm="0">
                                          <p:val>
                                            <p:strVal val="ppt_x"/>
                                          </p:val>
                                        </p:tav>
                                        <p:tav tm="100000">
                                          <p:val>
                                            <p:strVal val="ppt_x"/>
                                          </p:val>
                                        </p:tav>
                                      </p:tavLst>
                                    </p:anim>
                                    <p:anim calcmode="lin" valueType="num">
                                      <p:cBhvr additive="base">
                                        <p:cTn id="66" dur="500"/>
                                        <p:tgtEl>
                                          <p:spTgt spid="12"/>
                                        </p:tgtEl>
                                        <p:attrNameLst>
                                          <p:attrName>ppt_y</p:attrName>
                                        </p:attrNameLst>
                                      </p:cBhvr>
                                      <p:tavLst>
                                        <p:tav tm="0">
                                          <p:val>
                                            <p:strVal val="ppt_y"/>
                                          </p:val>
                                        </p:tav>
                                        <p:tav tm="100000">
                                          <p:val>
                                            <p:strVal val="1+ppt_h/2"/>
                                          </p:val>
                                        </p:tav>
                                      </p:tavLst>
                                    </p:anim>
                                    <p:set>
                                      <p:cBhvr>
                                        <p:cTn id="67" dur="1" fill="hold">
                                          <p:stCondLst>
                                            <p:cond delay="499"/>
                                          </p:stCondLst>
                                        </p:cTn>
                                        <p:tgtEl>
                                          <p:spTgt spid="12"/>
                                        </p:tgtEl>
                                        <p:attrNameLst>
                                          <p:attrName>style.visibility</p:attrName>
                                        </p:attrNameLst>
                                      </p:cBhvr>
                                      <p:to>
                                        <p:strVal val="hidden"/>
                                      </p:to>
                                    </p:set>
                                  </p:childTnLst>
                                </p:cTn>
                              </p:par>
                              <p:par>
                                <p:cTn id="68" presetID="16" presetClass="entr" presetSubtype="21" fill="hold" grpId="0" nodeType="withEffect">
                                  <p:stCondLst>
                                    <p:cond delay="0"/>
                                  </p:stCondLst>
                                  <p:childTnLst>
                                    <p:set>
                                      <p:cBhvr>
                                        <p:cTn id="69" dur="1" fill="hold">
                                          <p:stCondLst>
                                            <p:cond delay="0"/>
                                          </p:stCondLst>
                                        </p:cTn>
                                        <p:tgtEl>
                                          <p:spTgt spid="17">
                                            <p:txEl>
                                              <p:pRg st="0" end="0"/>
                                            </p:txEl>
                                          </p:spTgt>
                                        </p:tgtEl>
                                        <p:attrNameLst>
                                          <p:attrName>style.visibility</p:attrName>
                                        </p:attrNameLst>
                                      </p:cBhvr>
                                      <p:to>
                                        <p:strVal val="visible"/>
                                      </p:to>
                                    </p:set>
                                    <p:animEffect transition="in" filter="barn(inVertical)">
                                      <p:cBhvr>
                                        <p:cTn id="70" dur="500"/>
                                        <p:tgtEl>
                                          <p:spTgt spid="17">
                                            <p:txEl>
                                              <p:pRg st="0" end="0"/>
                                            </p:txEl>
                                          </p:spTgt>
                                        </p:tgtEl>
                                      </p:cBhvr>
                                    </p:animEffect>
                                  </p:childTnLst>
                                </p:cTn>
                              </p:par>
                            </p:childTnLst>
                          </p:cTn>
                        </p:par>
                        <p:par>
                          <p:cTn id="71" fill="hold">
                            <p:stCondLst>
                              <p:cond delay="500"/>
                            </p:stCondLst>
                            <p:childTnLst>
                              <p:par>
                                <p:cTn id="72" presetID="42" presetClass="entr" presetSubtype="0"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1000"/>
                                        <p:tgtEl>
                                          <p:spTgt spid="22"/>
                                        </p:tgtEl>
                                      </p:cBhvr>
                                    </p:animEffect>
                                    <p:anim calcmode="lin" valueType="num">
                                      <p:cBhvr>
                                        <p:cTn id="75" dur="1000" fill="hold"/>
                                        <p:tgtEl>
                                          <p:spTgt spid="22"/>
                                        </p:tgtEl>
                                        <p:attrNameLst>
                                          <p:attrName>ppt_x</p:attrName>
                                        </p:attrNameLst>
                                      </p:cBhvr>
                                      <p:tavLst>
                                        <p:tav tm="0">
                                          <p:val>
                                            <p:strVal val="#ppt_x"/>
                                          </p:val>
                                        </p:tav>
                                        <p:tav tm="100000">
                                          <p:val>
                                            <p:strVal val="#ppt_x"/>
                                          </p:val>
                                        </p:tav>
                                      </p:tavLst>
                                    </p:anim>
                                    <p:anim calcmode="lin" valueType="num">
                                      <p:cBhvr>
                                        <p:cTn id="76" dur="1000" fill="hold"/>
                                        <p:tgtEl>
                                          <p:spTgt spid="2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anim calcmode="lin" valueType="num">
                                      <p:cBhvr>
                                        <p:cTn id="80" dur="1000" fill="hold"/>
                                        <p:tgtEl>
                                          <p:spTgt spid="23"/>
                                        </p:tgtEl>
                                        <p:attrNameLst>
                                          <p:attrName>ppt_x</p:attrName>
                                        </p:attrNameLst>
                                      </p:cBhvr>
                                      <p:tavLst>
                                        <p:tav tm="0">
                                          <p:val>
                                            <p:strVal val="#ppt_x"/>
                                          </p:val>
                                        </p:tav>
                                        <p:tav tm="100000">
                                          <p:val>
                                            <p:strVal val="#ppt_x"/>
                                          </p:val>
                                        </p:tav>
                                      </p:tavLst>
                                    </p:anim>
                                    <p:anim calcmode="lin" valueType="num">
                                      <p:cBhvr>
                                        <p:cTn id="81" dur="1000" fill="hold"/>
                                        <p:tgtEl>
                                          <p:spTgt spid="23"/>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1000"/>
                                        <p:tgtEl>
                                          <p:spTgt spid="24"/>
                                        </p:tgtEl>
                                      </p:cBhvr>
                                    </p:animEffect>
                                    <p:anim calcmode="lin" valueType="num">
                                      <p:cBhvr>
                                        <p:cTn id="85" dur="1000" fill="hold"/>
                                        <p:tgtEl>
                                          <p:spTgt spid="24"/>
                                        </p:tgtEl>
                                        <p:attrNameLst>
                                          <p:attrName>ppt_x</p:attrName>
                                        </p:attrNameLst>
                                      </p:cBhvr>
                                      <p:tavLst>
                                        <p:tav tm="0">
                                          <p:val>
                                            <p:strVal val="#ppt_x"/>
                                          </p:val>
                                        </p:tav>
                                        <p:tav tm="100000">
                                          <p:val>
                                            <p:strVal val="#ppt_x"/>
                                          </p:val>
                                        </p:tav>
                                      </p:tavLst>
                                    </p:anim>
                                    <p:anim calcmode="lin" valueType="num">
                                      <p:cBhvr>
                                        <p:cTn id="8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xit" presetSubtype="4" fill="hold" grpId="1" nodeType="clickEffect">
                                  <p:stCondLst>
                                    <p:cond delay="0"/>
                                  </p:stCondLst>
                                  <p:childTnLst>
                                    <p:anim calcmode="lin" valueType="num">
                                      <p:cBhvr additive="base">
                                        <p:cTn id="90" dur="500"/>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91" dur="500"/>
                                        <p:tgtEl>
                                          <p:spTgt spid="17">
                                            <p:txEl>
                                              <p:pRg st="0" end="0"/>
                                            </p:txEl>
                                          </p:spTgt>
                                        </p:tgtEl>
                                        <p:attrNameLst>
                                          <p:attrName>ppt_y</p:attrName>
                                        </p:attrNameLst>
                                      </p:cBhvr>
                                      <p:tavLst>
                                        <p:tav tm="0">
                                          <p:val>
                                            <p:strVal val="ppt_y"/>
                                          </p:val>
                                        </p:tav>
                                        <p:tav tm="100000">
                                          <p:val>
                                            <p:strVal val="1+ppt_h/2"/>
                                          </p:val>
                                        </p:tav>
                                      </p:tavLst>
                                    </p:anim>
                                    <p:set>
                                      <p:cBhvr>
                                        <p:cTn id="92" dur="1" fill="hold">
                                          <p:stCondLst>
                                            <p:cond delay="499"/>
                                          </p:stCondLst>
                                        </p:cTn>
                                        <p:tgtEl>
                                          <p:spTgt spid="17">
                                            <p:txEl>
                                              <p:pRg st="0" end="0"/>
                                            </p:txEl>
                                          </p:spTgt>
                                        </p:tgtEl>
                                        <p:attrNameLst>
                                          <p:attrName>style.visibility</p:attrName>
                                        </p:attrNameLst>
                                      </p:cBhvr>
                                      <p:to>
                                        <p:strVal val="hidden"/>
                                      </p:to>
                                    </p:set>
                                  </p:childTnLst>
                                </p:cTn>
                              </p:par>
                              <p:par>
                                <p:cTn id="93" presetID="2" presetClass="exit" presetSubtype="4" fill="hold" nodeType="with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par>
                                <p:cTn id="97" presetID="2" presetClass="exit" presetSubtype="4" fill="hold" nodeType="withEffect">
                                  <p:stCondLst>
                                    <p:cond delay="0"/>
                                  </p:stCondLst>
                                  <p:childTnLst>
                                    <p:anim calcmode="lin" valueType="num">
                                      <p:cBhvr additive="base">
                                        <p:cTn id="98" dur="500"/>
                                        <p:tgtEl>
                                          <p:spTgt spid="23"/>
                                        </p:tgtEl>
                                        <p:attrNameLst>
                                          <p:attrName>ppt_x</p:attrName>
                                        </p:attrNameLst>
                                      </p:cBhvr>
                                      <p:tavLst>
                                        <p:tav tm="0">
                                          <p:val>
                                            <p:strVal val="ppt_x"/>
                                          </p:val>
                                        </p:tav>
                                        <p:tav tm="100000">
                                          <p:val>
                                            <p:strVal val="ppt_x"/>
                                          </p:val>
                                        </p:tav>
                                      </p:tavLst>
                                    </p:anim>
                                    <p:anim calcmode="lin" valueType="num">
                                      <p:cBhvr additive="base">
                                        <p:cTn id="99" dur="500"/>
                                        <p:tgtEl>
                                          <p:spTgt spid="23"/>
                                        </p:tgtEl>
                                        <p:attrNameLst>
                                          <p:attrName>ppt_y</p:attrName>
                                        </p:attrNameLst>
                                      </p:cBhvr>
                                      <p:tavLst>
                                        <p:tav tm="0">
                                          <p:val>
                                            <p:strVal val="ppt_y"/>
                                          </p:val>
                                        </p:tav>
                                        <p:tav tm="100000">
                                          <p:val>
                                            <p:strVal val="1+ppt_h/2"/>
                                          </p:val>
                                        </p:tav>
                                      </p:tavLst>
                                    </p:anim>
                                    <p:set>
                                      <p:cBhvr>
                                        <p:cTn id="100" dur="1" fill="hold">
                                          <p:stCondLst>
                                            <p:cond delay="499"/>
                                          </p:stCondLst>
                                        </p:cTn>
                                        <p:tgtEl>
                                          <p:spTgt spid="23"/>
                                        </p:tgtEl>
                                        <p:attrNameLst>
                                          <p:attrName>style.visibility</p:attrName>
                                        </p:attrNameLst>
                                      </p:cBhvr>
                                      <p:to>
                                        <p:strVal val="hidden"/>
                                      </p:to>
                                    </p:set>
                                  </p:childTnLst>
                                </p:cTn>
                              </p:par>
                              <p:par>
                                <p:cTn id="101" presetID="2" presetClass="exit" presetSubtype="4" fill="hold" nodeType="withEffect">
                                  <p:stCondLst>
                                    <p:cond delay="0"/>
                                  </p:stCondLst>
                                  <p:childTnLst>
                                    <p:anim calcmode="lin" valueType="num">
                                      <p:cBhvr additive="base">
                                        <p:cTn id="102" dur="500"/>
                                        <p:tgtEl>
                                          <p:spTgt spid="24"/>
                                        </p:tgtEl>
                                        <p:attrNameLst>
                                          <p:attrName>ppt_x</p:attrName>
                                        </p:attrNameLst>
                                      </p:cBhvr>
                                      <p:tavLst>
                                        <p:tav tm="0">
                                          <p:val>
                                            <p:strVal val="ppt_x"/>
                                          </p:val>
                                        </p:tav>
                                        <p:tav tm="100000">
                                          <p:val>
                                            <p:strVal val="ppt_x"/>
                                          </p:val>
                                        </p:tav>
                                      </p:tavLst>
                                    </p:anim>
                                    <p:anim calcmode="lin" valueType="num">
                                      <p:cBhvr additive="base">
                                        <p:cTn id="103" dur="500"/>
                                        <p:tgtEl>
                                          <p:spTgt spid="24"/>
                                        </p:tgtEl>
                                        <p:attrNameLst>
                                          <p:attrName>ppt_y</p:attrName>
                                        </p:attrNameLst>
                                      </p:cBhvr>
                                      <p:tavLst>
                                        <p:tav tm="0">
                                          <p:val>
                                            <p:strVal val="ppt_y"/>
                                          </p:val>
                                        </p:tav>
                                        <p:tav tm="100000">
                                          <p:val>
                                            <p:strVal val="1+ppt_h/2"/>
                                          </p:val>
                                        </p:tav>
                                      </p:tavLst>
                                    </p:anim>
                                    <p:set>
                                      <p:cBhvr>
                                        <p:cTn id="104" dur="1" fill="hold">
                                          <p:stCondLst>
                                            <p:cond delay="499"/>
                                          </p:stCondLst>
                                        </p:cTn>
                                        <p:tgtEl>
                                          <p:spTgt spid="24"/>
                                        </p:tgtEl>
                                        <p:attrNameLst>
                                          <p:attrName>style.visibility</p:attrName>
                                        </p:attrNameLst>
                                      </p:cBhvr>
                                      <p:to>
                                        <p:strVal val="hidden"/>
                                      </p:to>
                                    </p:set>
                                  </p:childTnLst>
                                </p:cTn>
                              </p:par>
                              <p:par>
                                <p:cTn id="105" presetID="42" presetClass="entr" presetSubtype="0" fill="hold" grpId="0" nodeType="with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fade">
                                      <p:cBhvr>
                                        <p:cTn id="107" dur="1000"/>
                                        <p:tgtEl>
                                          <p:spTgt spid="18"/>
                                        </p:tgtEl>
                                      </p:cBhvr>
                                    </p:animEffect>
                                    <p:anim calcmode="lin" valueType="num">
                                      <p:cBhvr>
                                        <p:cTn id="108" dur="1000" fill="hold"/>
                                        <p:tgtEl>
                                          <p:spTgt spid="18"/>
                                        </p:tgtEl>
                                        <p:attrNameLst>
                                          <p:attrName>ppt_x</p:attrName>
                                        </p:attrNameLst>
                                      </p:cBhvr>
                                      <p:tavLst>
                                        <p:tav tm="0">
                                          <p:val>
                                            <p:strVal val="#ppt_x"/>
                                          </p:val>
                                        </p:tav>
                                        <p:tav tm="100000">
                                          <p:val>
                                            <p:strVal val="#ppt_x"/>
                                          </p:val>
                                        </p:tav>
                                      </p:tavLst>
                                    </p:anim>
                                    <p:anim calcmode="lin" valueType="num">
                                      <p:cBhvr>
                                        <p:cTn id="109" dur="1000" fill="hold"/>
                                        <p:tgtEl>
                                          <p:spTgt spid="18"/>
                                        </p:tgtEl>
                                        <p:attrNameLst>
                                          <p:attrName>ppt_y</p:attrName>
                                        </p:attrNameLst>
                                      </p:cBhvr>
                                      <p:tavLst>
                                        <p:tav tm="0">
                                          <p:val>
                                            <p:strVal val="#ppt_y+.1"/>
                                          </p:val>
                                        </p:tav>
                                        <p:tav tm="100000">
                                          <p:val>
                                            <p:strVal val="#ppt_y"/>
                                          </p:val>
                                        </p:tav>
                                      </p:tavLst>
                                    </p:anim>
                                  </p:childTnLst>
                                </p:cTn>
                              </p:par>
                            </p:childTnLst>
                          </p:cTn>
                        </p:par>
                        <p:par>
                          <p:cTn id="110" fill="hold">
                            <p:stCondLst>
                              <p:cond delay="1000"/>
                            </p:stCondLst>
                            <p:childTnLst>
                              <p:par>
                                <p:cTn id="111" presetID="22" presetClass="entr" presetSubtype="4" fill="hold" nodeType="after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wipe(down)">
                                      <p:cBhvr>
                                        <p:cTn id="113" dur="500"/>
                                        <p:tgtEl>
                                          <p:spTgt spid="31"/>
                                        </p:tgtEl>
                                      </p:cBhvr>
                                    </p:animEffect>
                                  </p:childTnLst>
                                </p:cTn>
                              </p:par>
                              <p:par>
                                <p:cTn id="114" presetID="22" presetClass="entr" presetSubtype="4" fill="hold" nodeType="with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down)">
                                      <p:cBhvr>
                                        <p:cTn id="116" dur="500"/>
                                        <p:tgtEl>
                                          <p:spTgt spid="32"/>
                                        </p:tgtEl>
                                      </p:cBhvr>
                                    </p:animEffect>
                                  </p:childTnLst>
                                </p:cTn>
                              </p:par>
                              <p:par>
                                <p:cTn id="117" presetID="22" presetClass="entr" presetSubtype="4" fill="hold" nodeType="with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wipe(down)">
                                      <p:cBhvr>
                                        <p:cTn id="119" dur="500"/>
                                        <p:tgtEl>
                                          <p:spTgt spid="33"/>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xit" presetSubtype="4" fill="hold" grpId="1" nodeType="clickEffect">
                                  <p:stCondLst>
                                    <p:cond delay="0"/>
                                  </p:stCondLst>
                                  <p:childTnLst>
                                    <p:anim calcmode="lin" valueType="num">
                                      <p:cBhvr additive="base">
                                        <p:cTn id="123" dur="500"/>
                                        <p:tgtEl>
                                          <p:spTgt spid="11"/>
                                        </p:tgtEl>
                                        <p:attrNameLst>
                                          <p:attrName>ppt_x</p:attrName>
                                        </p:attrNameLst>
                                      </p:cBhvr>
                                      <p:tavLst>
                                        <p:tav tm="0">
                                          <p:val>
                                            <p:strVal val="ppt_x"/>
                                          </p:val>
                                        </p:tav>
                                        <p:tav tm="100000">
                                          <p:val>
                                            <p:strVal val="ppt_x"/>
                                          </p:val>
                                        </p:tav>
                                      </p:tavLst>
                                    </p:anim>
                                    <p:anim calcmode="lin" valueType="num">
                                      <p:cBhvr additive="base">
                                        <p:cTn id="124" dur="500"/>
                                        <p:tgtEl>
                                          <p:spTgt spid="11"/>
                                        </p:tgtEl>
                                        <p:attrNameLst>
                                          <p:attrName>ppt_y</p:attrName>
                                        </p:attrNameLst>
                                      </p:cBhvr>
                                      <p:tavLst>
                                        <p:tav tm="0">
                                          <p:val>
                                            <p:strVal val="ppt_y"/>
                                          </p:val>
                                        </p:tav>
                                        <p:tav tm="100000">
                                          <p:val>
                                            <p:strVal val="1+ppt_h/2"/>
                                          </p:val>
                                        </p:tav>
                                      </p:tavLst>
                                    </p:anim>
                                    <p:set>
                                      <p:cBhvr>
                                        <p:cTn id="125" dur="1" fill="hold">
                                          <p:stCondLst>
                                            <p:cond delay="499"/>
                                          </p:stCondLst>
                                        </p:cTn>
                                        <p:tgtEl>
                                          <p:spTgt spid="11"/>
                                        </p:tgtEl>
                                        <p:attrNameLst>
                                          <p:attrName>style.visibility</p:attrName>
                                        </p:attrNameLst>
                                      </p:cBhvr>
                                      <p:to>
                                        <p:strVal val="hidden"/>
                                      </p:to>
                                    </p:set>
                                  </p:childTnLst>
                                </p:cTn>
                              </p:par>
                              <p:par>
                                <p:cTn id="126" presetID="2" presetClass="exit" presetSubtype="4" fill="hold" grpId="1" nodeType="withEffect">
                                  <p:stCondLst>
                                    <p:cond delay="0"/>
                                  </p:stCondLst>
                                  <p:childTnLst>
                                    <p:anim calcmode="lin" valueType="num">
                                      <p:cBhvr additive="base">
                                        <p:cTn id="127" dur="500"/>
                                        <p:tgtEl>
                                          <p:spTgt spid="18"/>
                                        </p:tgtEl>
                                        <p:attrNameLst>
                                          <p:attrName>ppt_x</p:attrName>
                                        </p:attrNameLst>
                                      </p:cBhvr>
                                      <p:tavLst>
                                        <p:tav tm="0">
                                          <p:val>
                                            <p:strVal val="ppt_x"/>
                                          </p:val>
                                        </p:tav>
                                        <p:tav tm="100000">
                                          <p:val>
                                            <p:strVal val="ppt_x"/>
                                          </p:val>
                                        </p:tav>
                                      </p:tavLst>
                                    </p:anim>
                                    <p:anim calcmode="lin" valueType="num">
                                      <p:cBhvr additive="base">
                                        <p:cTn id="128" dur="500"/>
                                        <p:tgtEl>
                                          <p:spTgt spid="18"/>
                                        </p:tgtEl>
                                        <p:attrNameLst>
                                          <p:attrName>ppt_y</p:attrName>
                                        </p:attrNameLst>
                                      </p:cBhvr>
                                      <p:tavLst>
                                        <p:tav tm="0">
                                          <p:val>
                                            <p:strVal val="ppt_y"/>
                                          </p:val>
                                        </p:tav>
                                        <p:tav tm="100000">
                                          <p:val>
                                            <p:strVal val="1+ppt_h/2"/>
                                          </p:val>
                                        </p:tav>
                                      </p:tavLst>
                                    </p:anim>
                                    <p:set>
                                      <p:cBhvr>
                                        <p:cTn id="129" dur="1" fill="hold">
                                          <p:stCondLst>
                                            <p:cond delay="499"/>
                                          </p:stCondLst>
                                        </p:cTn>
                                        <p:tgtEl>
                                          <p:spTgt spid="18"/>
                                        </p:tgtEl>
                                        <p:attrNameLst>
                                          <p:attrName>style.visibility</p:attrName>
                                        </p:attrNameLst>
                                      </p:cBhvr>
                                      <p:to>
                                        <p:strVal val="hidden"/>
                                      </p:to>
                                    </p:set>
                                  </p:childTnLst>
                                </p:cTn>
                              </p:par>
                              <p:par>
                                <p:cTn id="130" presetID="2" presetClass="exit" presetSubtype="4" fill="hold" nodeType="withEffect">
                                  <p:stCondLst>
                                    <p:cond delay="0"/>
                                  </p:stCondLst>
                                  <p:childTnLst>
                                    <p:anim calcmode="lin" valueType="num">
                                      <p:cBhvr additive="base">
                                        <p:cTn id="131" dur="500"/>
                                        <p:tgtEl>
                                          <p:spTgt spid="31"/>
                                        </p:tgtEl>
                                        <p:attrNameLst>
                                          <p:attrName>ppt_x</p:attrName>
                                        </p:attrNameLst>
                                      </p:cBhvr>
                                      <p:tavLst>
                                        <p:tav tm="0">
                                          <p:val>
                                            <p:strVal val="ppt_x"/>
                                          </p:val>
                                        </p:tav>
                                        <p:tav tm="100000">
                                          <p:val>
                                            <p:strVal val="ppt_x"/>
                                          </p:val>
                                        </p:tav>
                                      </p:tavLst>
                                    </p:anim>
                                    <p:anim calcmode="lin" valueType="num">
                                      <p:cBhvr additive="base">
                                        <p:cTn id="132" dur="500"/>
                                        <p:tgtEl>
                                          <p:spTgt spid="31"/>
                                        </p:tgtEl>
                                        <p:attrNameLst>
                                          <p:attrName>ppt_y</p:attrName>
                                        </p:attrNameLst>
                                      </p:cBhvr>
                                      <p:tavLst>
                                        <p:tav tm="0">
                                          <p:val>
                                            <p:strVal val="ppt_y"/>
                                          </p:val>
                                        </p:tav>
                                        <p:tav tm="100000">
                                          <p:val>
                                            <p:strVal val="1+ppt_h/2"/>
                                          </p:val>
                                        </p:tav>
                                      </p:tavLst>
                                    </p:anim>
                                    <p:set>
                                      <p:cBhvr>
                                        <p:cTn id="133" dur="1" fill="hold">
                                          <p:stCondLst>
                                            <p:cond delay="499"/>
                                          </p:stCondLst>
                                        </p:cTn>
                                        <p:tgtEl>
                                          <p:spTgt spid="31"/>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32"/>
                                        </p:tgtEl>
                                        <p:attrNameLst>
                                          <p:attrName>ppt_x</p:attrName>
                                        </p:attrNameLst>
                                      </p:cBhvr>
                                      <p:tavLst>
                                        <p:tav tm="0">
                                          <p:val>
                                            <p:strVal val="ppt_x"/>
                                          </p:val>
                                        </p:tav>
                                        <p:tav tm="100000">
                                          <p:val>
                                            <p:strVal val="ppt_x"/>
                                          </p:val>
                                        </p:tav>
                                      </p:tavLst>
                                    </p:anim>
                                    <p:anim calcmode="lin" valueType="num">
                                      <p:cBhvr additive="base">
                                        <p:cTn id="136" dur="500"/>
                                        <p:tgtEl>
                                          <p:spTgt spid="32"/>
                                        </p:tgtEl>
                                        <p:attrNameLst>
                                          <p:attrName>ppt_y</p:attrName>
                                        </p:attrNameLst>
                                      </p:cBhvr>
                                      <p:tavLst>
                                        <p:tav tm="0">
                                          <p:val>
                                            <p:strVal val="ppt_y"/>
                                          </p:val>
                                        </p:tav>
                                        <p:tav tm="100000">
                                          <p:val>
                                            <p:strVal val="1+ppt_h/2"/>
                                          </p:val>
                                        </p:tav>
                                      </p:tavLst>
                                    </p:anim>
                                    <p:set>
                                      <p:cBhvr>
                                        <p:cTn id="137" dur="1" fill="hold">
                                          <p:stCondLst>
                                            <p:cond delay="499"/>
                                          </p:stCondLst>
                                        </p:cTn>
                                        <p:tgtEl>
                                          <p:spTgt spid="32"/>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33"/>
                                        </p:tgtEl>
                                        <p:attrNameLst>
                                          <p:attrName>ppt_x</p:attrName>
                                        </p:attrNameLst>
                                      </p:cBhvr>
                                      <p:tavLst>
                                        <p:tav tm="0">
                                          <p:val>
                                            <p:strVal val="ppt_x"/>
                                          </p:val>
                                        </p:tav>
                                        <p:tav tm="100000">
                                          <p:val>
                                            <p:strVal val="ppt_x"/>
                                          </p:val>
                                        </p:tav>
                                      </p:tavLst>
                                    </p:anim>
                                    <p:anim calcmode="lin" valueType="num">
                                      <p:cBhvr additive="base">
                                        <p:cTn id="140" dur="500"/>
                                        <p:tgtEl>
                                          <p:spTgt spid="33"/>
                                        </p:tgtEl>
                                        <p:attrNameLst>
                                          <p:attrName>ppt_y</p:attrName>
                                        </p:attrNameLst>
                                      </p:cBhvr>
                                      <p:tavLst>
                                        <p:tav tm="0">
                                          <p:val>
                                            <p:strVal val="ppt_y"/>
                                          </p:val>
                                        </p:tav>
                                        <p:tav tm="100000">
                                          <p:val>
                                            <p:strVal val="1+ppt_h/2"/>
                                          </p:val>
                                        </p:tav>
                                      </p:tavLst>
                                    </p:anim>
                                    <p:set>
                                      <p:cBhvr>
                                        <p:cTn id="141"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 grpId="0" animBg="1"/>
      <p:bldP spid="3" grpId="1" animBg="1"/>
      <p:bldP spid="11" grpId="0" animBg="1"/>
      <p:bldP spid="11" grpId="1" animBg="1"/>
      <p:bldP spid="17" grpId="0" build="p"/>
      <p:bldP spid="17" grpId="1" build="p"/>
      <p:bldP spid="18" grpId="0"/>
      <p:bldP spid="18"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61C94-86A9-45B2-8BAC-9505CDA7EAE1}"/>
              </a:ext>
            </a:extLst>
          </p:cNvPr>
          <p:cNvSpPr>
            <a:spLocks noGrp="1"/>
          </p:cNvSpPr>
          <p:nvPr>
            <p:ph type="title"/>
          </p:nvPr>
        </p:nvSpPr>
        <p:spPr>
          <a:xfrm>
            <a:off x="1565404" y="633537"/>
            <a:ext cx="5071067" cy="846471"/>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version 2.0</a:t>
            </a:r>
            <a:endParaRPr lang="fr-FR" dirty="0"/>
          </a:p>
        </p:txBody>
      </p:sp>
      <p:sp>
        <p:nvSpPr>
          <p:cNvPr id="6" name="Rectangle : coins arrondis 5">
            <a:extLst>
              <a:ext uri="{FF2B5EF4-FFF2-40B4-BE49-F238E27FC236}">
                <a16:creationId xmlns:a16="http://schemas.microsoft.com/office/drawing/2014/main" id="{6C7458E9-7BB9-46EA-987E-1683D3311F70}"/>
              </a:ext>
            </a:extLst>
          </p:cNvPr>
          <p:cNvSpPr/>
          <p:nvPr/>
        </p:nvSpPr>
        <p:spPr>
          <a:xfrm>
            <a:off x="1838130" y="1758820"/>
            <a:ext cx="2547258" cy="587828"/>
          </a:xfrm>
          <a:prstGeom prst="roundRect">
            <a:avLst/>
          </a:prstGeom>
          <a:solidFill>
            <a:schemeClr val="bg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 </a:t>
            </a:r>
            <a:endParaRPr lang="fr-FR" b="1"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E1CC798E-B3AC-498A-88C0-757B05ECF3E9}"/>
              </a:ext>
            </a:extLst>
          </p:cNvPr>
          <p:cNvSpPr/>
          <p:nvPr/>
        </p:nvSpPr>
        <p:spPr>
          <a:xfrm>
            <a:off x="7950838" y="1758820"/>
            <a:ext cx="2508778"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10" name="Rectangle : coins arrondis 9">
            <a:extLst>
              <a:ext uri="{FF2B5EF4-FFF2-40B4-BE49-F238E27FC236}">
                <a16:creationId xmlns:a16="http://schemas.microsoft.com/office/drawing/2014/main" id="{E1F03F6F-1CFC-4E75-A96C-FFA3983F500B}"/>
              </a:ext>
            </a:extLst>
          </p:cNvPr>
          <p:cNvSpPr/>
          <p:nvPr/>
        </p:nvSpPr>
        <p:spPr>
          <a:xfrm>
            <a:off x="4894484" y="17588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Tree>
    <p:extLst>
      <p:ext uri="{BB962C8B-B14F-4D97-AF65-F5344CB8AC3E}">
        <p14:creationId xmlns:p14="http://schemas.microsoft.com/office/powerpoint/2010/main" val="143246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61C94-86A9-45B2-8BAC-9505CDA7EAE1}"/>
              </a:ext>
            </a:extLst>
          </p:cNvPr>
          <p:cNvSpPr>
            <a:spLocks noGrp="1"/>
          </p:cNvSpPr>
          <p:nvPr>
            <p:ph type="title"/>
          </p:nvPr>
        </p:nvSpPr>
        <p:spPr>
          <a:xfrm>
            <a:off x="1565404" y="633537"/>
            <a:ext cx="5071067" cy="846471"/>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version 2.0</a:t>
            </a:r>
            <a:endParaRPr lang="fr-FR" dirty="0"/>
          </a:p>
        </p:txBody>
      </p:sp>
      <p:sp>
        <p:nvSpPr>
          <p:cNvPr id="6" name="Rectangle : coins arrondis 5">
            <a:extLst>
              <a:ext uri="{FF2B5EF4-FFF2-40B4-BE49-F238E27FC236}">
                <a16:creationId xmlns:a16="http://schemas.microsoft.com/office/drawing/2014/main" id="{6C7458E9-7BB9-46EA-987E-1683D3311F70}"/>
              </a:ext>
            </a:extLst>
          </p:cNvPr>
          <p:cNvSpPr/>
          <p:nvPr/>
        </p:nvSpPr>
        <p:spPr>
          <a:xfrm>
            <a:off x="1838130" y="1758820"/>
            <a:ext cx="2547258" cy="587828"/>
          </a:xfrm>
          <a:prstGeom prst="roundRect">
            <a:avLst/>
          </a:prstGeom>
          <a:solidFill>
            <a:schemeClr val="bg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 </a:t>
            </a:r>
            <a:endParaRPr lang="fr-FR" b="1" dirty="0">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A4739FA1-EAEA-47D0-8C1D-318D109E9D28}"/>
              </a:ext>
            </a:extLst>
          </p:cNvPr>
          <p:cNvSpPr/>
          <p:nvPr/>
        </p:nvSpPr>
        <p:spPr>
          <a:xfrm>
            <a:off x="4965308" y="1758820"/>
            <a:ext cx="2405610"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12" name="Rectangle : coins arrondis 11">
            <a:extLst>
              <a:ext uri="{FF2B5EF4-FFF2-40B4-BE49-F238E27FC236}">
                <a16:creationId xmlns:a16="http://schemas.microsoft.com/office/drawing/2014/main" id="{4DC24291-5892-4872-9002-24A467BF1EFD}"/>
              </a:ext>
            </a:extLst>
          </p:cNvPr>
          <p:cNvSpPr/>
          <p:nvPr/>
        </p:nvSpPr>
        <p:spPr>
          <a:xfrm>
            <a:off x="7950838" y="17588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Tree>
    <p:extLst>
      <p:ext uri="{BB962C8B-B14F-4D97-AF65-F5344CB8AC3E}">
        <p14:creationId xmlns:p14="http://schemas.microsoft.com/office/powerpoint/2010/main" val="2474418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0" scaled="1"/>
          <a:tileRect/>
        </a:gradFill>
        <a:effectLst/>
      </p:bgPr>
    </p:bg>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AFD280A9-753F-4CDF-926B-D2FB6C2777FC}"/>
              </a:ext>
            </a:extLst>
          </p:cNvPr>
          <p:cNvSpPr/>
          <p:nvPr/>
        </p:nvSpPr>
        <p:spPr>
          <a:xfrm>
            <a:off x="1734533" y="2318994"/>
            <a:ext cx="9803876" cy="2428580"/>
          </a:xfrm>
          <a:prstGeom prst="roundRect">
            <a:avLst/>
          </a:prstGeom>
          <a:gradFill>
            <a:gsLst>
              <a:gs pos="99000">
                <a:schemeClr val="bg2">
                  <a:tint val="90000"/>
                  <a:lumMod val="120000"/>
                </a:schemeClr>
              </a:gs>
              <a:gs pos="0">
                <a:schemeClr val="bg2">
                  <a:shade val="98000"/>
                  <a:satMod val="120000"/>
                  <a:lumMod val="79000"/>
                  <a:lumOff val="2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600" b="1" dirty="0">
                <a:solidFill>
                  <a:schemeClr val="tx1"/>
                </a:solidFill>
                <a:latin typeface="Times New Roman" panose="02020603050405020304" pitchFamily="18" charset="0"/>
                <a:cs typeface="Times New Roman" panose="02020603050405020304" pitchFamily="18" charset="0"/>
              </a:rPr>
              <a:t>Conclusion</a:t>
            </a:r>
            <a:r>
              <a:rPr lang="fr-FR" b="1" dirty="0">
                <a:solidFill>
                  <a:schemeClr val="tx1"/>
                </a:solidFill>
                <a:latin typeface="Times New Roman" panose="02020603050405020304" pitchFamily="18" charset="0"/>
                <a:cs typeface="Times New Roman" panose="02020603050405020304" pitchFamily="18" charset="0"/>
              </a:rPr>
              <a:t> </a:t>
            </a:r>
            <a:endParaRPr lang="fr-FR" dirty="0"/>
          </a:p>
        </p:txBody>
      </p:sp>
    </p:spTree>
    <p:extLst>
      <p:ext uri="{BB962C8B-B14F-4D97-AF65-F5344CB8AC3E}">
        <p14:creationId xmlns:p14="http://schemas.microsoft.com/office/powerpoint/2010/main" val="3796893004"/>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8100000" scaled="1"/>
          <a:tileRect/>
        </a:gradFill>
        <a:effectLst/>
      </p:bgPr>
    </p:bg>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B3A4181D-BAC4-430D-9002-D4C2CD883228}"/>
              </a:ext>
            </a:extLst>
          </p:cNvPr>
          <p:cNvSpPr/>
          <p:nvPr/>
        </p:nvSpPr>
        <p:spPr>
          <a:xfrm>
            <a:off x="1734533" y="2318994"/>
            <a:ext cx="9803876" cy="2428580"/>
          </a:xfrm>
          <a:prstGeom prst="roundRect">
            <a:avLst/>
          </a:prstGeom>
          <a:gradFill>
            <a:gsLst>
              <a:gs pos="99000">
                <a:schemeClr val="bg2">
                  <a:tint val="90000"/>
                  <a:lumMod val="120000"/>
                </a:schemeClr>
              </a:gs>
              <a:gs pos="0">
                <a:schemeClr val="bg2">
                  <a:shade val="98000"/>
                  <a:satMod val="120000"/>
                  <a:lumMod val="79000"/>
                  <a:lumOff val="2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600" b="1" dirty="0">
                <a:solidFill>
                  <a:schemeClr val="tx1"/>
                </a:solidFill>
                <a:latin typeface="Times New Roman" panose="02020603050405020304" pitchFamily="18" charset="0"/>
                <a:cs typeface="Times New Roman" panose="02020603050405020304" pitchFamily="18" charset="0"/>
              </a:rPr>
              <a:t>Merci pour votre attention </a:t>
            </a:r>
            <a:r>
              <a:rPr lang="fr-FR" b="1" dirty="0">
                <a:solidFill>
                  <a:schemeClr val="tx1"/>
                </a:solidFill>
                <a:latin typeface="Times New Roman" panose="02020603050405020304" pitchFamily="18" charset="0"/>
                <a:cs typeface="Times New Roman" panose="02020603050405020304" pitchFamily="18" charset="0"/>
              </a:rPr>
              <a:t> </a:t>
            </a:r>
            <a:endParaRPr lang="fr-FR" dirty="0"/>
          </a:p>
        </p:txBody>
      </p:sp>
    </p:spTree>
    <p:extLst>
      <p:ext uri="{BB962C8B-B14F-4D97-AF65-F5344CB8AC3E}">
        <p14:creationId xmlns:p14="http://schemas.microsoft.com/office/powerpoint/2010/main" val="184591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C1EB1-FFDA-4385-9019-071D75B6FE3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C2AF834-993C-42F6-8CD2-841CD558901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033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alpha val="0"/>
                <a:lumMod val="86000"/>
                <a:lumOff val="14000"/>
              </a:schemeClr>
            </a:gs>
            <a:gs pos="100000">
              <a:schemeClr val="bg2">
                <a:shade val="98000"/>
                <a:satMod val="120000"/>
                <a:lumMod val="98000"/>
              </a:schemeClr>
            </a:gs>
          </a:gsLst>
          <a:lin ang="6000000" scaled="0"/>
          <a:tileRect/>
        </a:gradFill>
        <a:effectLst/>
      </p:bgPr>
    </p:bg>
    <p:spTree>
      <p:nvGrpSpPr>
        <p:cNvPr id="1" name=""/>
        <p:cNvGrpSpPr/>
        <p:nvPr/>
      </p:nvGrpSpPr>
      <p:grpSpPr>
        <a:xfrm>
          <a:off x="0" y="0"/>
          <a:ext cx="0" cy="0"/>
          <a:chOff x="0" y="0"/>
          <a:chExt cx="0" cy="0"/>
        </a:xfrm>
      </p:grpSpPr>
      <p:grpSp>
        <p:nvGrpSpPr>
          <p:cNvPr id="15" name="Group 10">
            <a:extLst>
              <a:ext uri="{FF2B5EF4-FFF2-40B4-BE49-F238E27FC236}">
                <a16:creationId xmlns:a16="http://schemas.microsoft.com/office/drawing/2014/main" id="{CB8914F2-C04C-4624-A8E2-50130C5F6D45}"/>
              </a:ext>
            </a:extLst>
          </p:cNvPr>
          <p:cNvGrpSpPr>
            <a:grpSpLocks/>
          </p:cNvGrpSpPr>
          <p:nvPr/>
        </p:nvGrpSpPr>
        <p:grpSpPr bwMode="auto">
          <a:xfrm>
            <a:off x="1636654" y="2259729"/>
            <a:ext cx="2322830" cy="2338542"/>
            <a:chOff x="140" y="1419"/>
            <a:chExt cx="1684" cy="1683"/>
          </a:xfrm>
        </p:grpSpPr>
        <p:sp>
          <p:nvSpPr>
            <p:cNvPr id="16" name="Oval 11">
              <a:extLst>
                <a:ext uri="{FF2B5EF4-FFF2-40B4-BE49-F238E27FC236}">
                  <a16:creationId xmlns:a16="http://schemas.microsoft.com/office/drawing/2014/main" id="{864E0006-E742-4664-BF99-A8A24EF52123}"/>
                </a:ext>
              </a:extLst>
            </p:cNvPr>
            <p:cNvSpPr>
              <a:spLocks noChangeArrowheads="1"/>
            </p:cNvSpPr>
            <p:nvPr/>
          </p:nvSpPr>
          <p:spPr bwMode="gray">
            <a:xfrm>
              <a:off x="140" y="1419"/>
              <a:ext cx="1684" cy="1683"/>
            </a:xfrm>
            <a:prstGeom prst="ellipse">
              <a:avLst/>
            </a:prstGeom>
            <a:solidFill>
              <a:schemeClr val="bg1">
                <a:lumMod val="85000"/>
              </a:schemeClr>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dirty="0"/>
            </a:p>
          </p:txBody>
        </p:sp>
        <p:sp>
          <p:nvSpPr>
            <p:cNvPr id="17" name="Oval 12">
              <a:extLst>
                <a:ext uri="{FF2B5EF4-FFF2-40B4-BE49-F238E27FC236}">
                  <a16:creationId xmlns:a16="http://schemas.microsoft.com/office/drawing/2014/main" id="{45C8B839-F7BF-4A13-850C-7C329C8BA31F}"/>
                </a:ext>
              </a:extLst>
            </p:cNvPr>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dirty="0"/>
            </a:p>
          </p:txBody>
        </p:sp>
        <p:sp>
          <p:nvSpPr>
            <p:cNvPr id="18" name="Oval 13">
              <a:extLst>
                <a:ext uri="{FF2B5EF4-FFF2-40B4-BE49-F238E27FC236}">
                  <a16:creationId xmlns:a16="http://schemas.microsoft.com/office/drawing/2014/main" id="{B346F5EF-2B86-403D-BFD2-A02FEC7121A4}"/>
                </a:ext>
              </a:extLst>
            </p:cNvPr>
            <p:cNvSpPr>
              <a:spLocks noChangeArrowheads="1"/>
            </p:cNvSpPr>
            <p:nvPr/>
          </p:nvSpPr>
          <p:spPr bwMode="gray">
            <a:xfrm>
              <a:off x="258" y="1536"/>
              <a:ext cx="1461" cy="1462"/>
            </a:xfrm>
            <a:prstGeom prst="ellipse">
              <a:avLst/>
            </a:prstGeom>
            <a:solidFill>
              <a:schemeClr val="bg1">
                <a:lumMod val="50000"/>
              </a:schemeClr>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9" name="Oval 14">
              <a:extLst>
                <a:ext uri="{FF2B5EF4-FFF2-40B4-BE49-F238E27FC236}">
                  <a16:creationId xmlns:a16="http://schemas.microsoft.com/office/drawing/2014/main" id="{E601C5B8-64A3-4301-BA76-00E1DD795C0B}"/>
                </a:ext>
              </a:extLst>
            </p:cNvPr>
            <p:cNvSpPr>
              <a:spLocks noChangeArrowheads="1"/>
            </p:cNvSpPr>
            <p:nvPr/>
          </p:nvSpPr>
          <p:spPr bwMode="gray">
            <a:xfrm>
              <a:off x="330" y="1694"/>
              <a:ext cx="1317" cy="1316"/>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20" name="Oval 15">
              <a:extLst>
                <a:ext uri="{FF2B5EF4-FFF2-40B4-BE49-F238E27FC236}">
                  <a16:creationId xmlns:a16="http://schemas.microsoft.com/office/drawing/2014/main" id="{3678B4DC-A99C-484D-BFB4-81661B24DCE7}"/>
                </a:ext>
              </a:extLst>
            </p:cNvPr>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21" name="Oval 16">
              <a:extLst>
                <a:ext uri="{FF2B5EF4-FFF2-40B4-BE49-F238E27FC236}">
                  <a16:creationId xmlns:a16="http://schemas.microsoft.com/office/drawing/2014/main" id="{AEB03524-0AA0-4AD0-BB5B-891386351301}"/>
                </a:ext>
              </a:extLst>
            </p:cNvPr>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22" name="Oval 17">
              <a:extLst>
                <a:ext uri="{FF2B5EF4-FFF2-40B4-BE49-F238E27FC236}">
                  <a16:creationId xmlns:a16="http://schemas.microsoft.com/office/drawing/2014/main" id="{E2DDA962-24BB-4146-8995-B5875B2D386E}"/>
                </a:ext>
              </a:extLst>
            </p:cNvPr>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23" name="Oval 18">
              <a:extLst>
                <a:ext uri="{FF2B5EF4-FFF2-40B4-BE49-F238E27FC236}">
                  <a16:creationId xmlns:a16="http://schemas.microsoft.com/office/drawing/2014/main" id="{4ADD7BD7-32A8-465F-AD3A-770B7BF2DDFE}"/>
                </a:ext>
              </a:extLst>
            </p:cNvPr>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dirty="0"/>
            </a:p>
          </p:txBody>
        </p:sp>
      </p:grpSp>
      <p:sp>
        <p:nvSpPr>
          <p:cNvPr id="26" name="Rectangle 25">
            <a:extLst>
              <a:ext uri="{FF2B5EF4-FFF2-40B4-BE49-F238E27FC236}">
                <a16:creationId xmlns:a16="http://schemas.microsoft.com/office/drawing/2014/main" id="{4AE3755C-7D44-4CBF-BA19-7D3BE8CCF3D4}"/>
              </a:ext>
            </a:extLst>
          </p:cNvPr>
          <p:cNvSpPr/>
          <p:nvPr/>
        </p:nvSpPr>
        <p:spPr>
          <a:xfrm>
            <a:off x="1918493" y="3018458"/>
            <a:ext cx="1759153" cy="707886"/>
          </a:xfrm>
          <a:prstGeom prst="rect">
            <a:avLst/>
          </a:prstGeom>
          <a:noFill/>
        </p:spPr>
        <p:txBody>
          <a:bodyPr wrap="square" lIns="91440" tIns="45720" rIns="91440" bIns="45720">
            <a:spAutoFit/>
            <a:scene3d>
              <a:camera prst="orthographicFront"/>
              <a:lightRig rig="threePt" dir="t"/>
            </a:scene3d>
            <a:sp3d extrusionH="57150">
              <a:bevelT w="38100" h="38100" prst="angle"/>
            </a:sp3d>
          </a:bodyPr>
          <a:lstStyle/>
          <a:p>
            <a:pPr algn="ctr"/>
            <a:r>
              <a:rPr lang="fr-FR" sz="4000" b="1" dirty="0">
                <a:ln w="0"/>
                <a:solidFill>
                  <a:schemeClr val="accent2">
                    <a:lumMod val="75000"/>
                  </a:schemeClr>
                </a:solidFill>
                <a:effectLst>
                  <a:reflection blurRad="6350" stA="55000" endA="300" endPos="45500" dir="5400000" sy="-100000" algn="bl" rotWithShape="0"/>
                </a:effectLst>
              </a:rPr>
              <a:t>PLAN</a:t>
            </a:r>
            <a:endParaRPr lang="fr-FR" sz="1600" b="1" dirty="0">
              <a:ln w="0"/>
              <a:solidFill>
                <a:schemeClr val="accent2">
                  <a:lumMod val="75000"/>
                </a:schemeClr>
              </a:solidFill>
              <a:effectLst>
                <a:reflection blurRad="6350" stA="55000" endA="300" endPos="45500" dir="5400000" sy="-100000" algn="bl" rotWithShape="0"/>
              </a:effectLst>
            </a:endParaRPr>
          </a:p>
        </p:txBody>
      </p:sp>
      <p:grpSp>
        <p:nvGrpSpPr>
          <p:cNvPr id="27" name="Groupe 75">
            <a:extLst>
              <a:ext uri="{FF2B5EF4-FFF2-40B4-BE49-F238E27FC236}">
                <a16:creationId xmlns:a16="http://schemas.microsoft.com/office/drawing/2014/main" id="{DB74826F-1079-429E-A085-19B0D4ABEBC0}"/>
              </a:ext>
            </a:extLst>
          </p:cNvPr>
          <p:cNvGrpSpPr/>
          <p:nvPr/>
        </p:nvGrpSpPr>
        <p:grpSpPr>
          <a:xfrm>
            <a:off x="2807034" y="452424"/>
            <a:ext cx="1934078" cy="1790632"/>
            <a:chOff x="2123727" y="1099512"/>
            <a:chExt cx="1691968" cy="1198320"/>
          </a:xfrm>
        </p:grpSpPr>
        <p:sp>
          <p:nvSpPr>
            <p:cNvPr id="28" name="Line 4">
              <a:extLst>
                <a:ext uri="{FF2B5EF4-FFF2-40B4-BE49-F238E27FC236}">
                  <a16:creationId xmlns:a16="http://schemas.microsoft.com/office/drawing/2014/main" id="{954250CB-BD9F-4527-A43F-F9A575628550}"/>
                </a:ext>
              </a:extLst>
            </p:cNvPr>
            <p:cNvSpPr>
              <a:spLocks noChangeShapeType="1"/>
            </p:cNvSpPr>
            <p:nvPr/>
          </p:nvSpPr>
          <p:spPr bwMode="auto">
            <a:xfrm flipV="1">
              <a:off x="2691956" y="1099512"/>
              <a:ext cx="1123739" cy="145020"/>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29" name="Line 2">
              <a:extLst>
                <a:ext uri="{FF2B5EF4-FFF2-40B4-BE49-F238E27FC236}">
                  <a16:creationId xmlns:a16="http://schemas.microsoft.com/office/drawing/2014/main" id="{75B44AC9-7319-4E4F-8D87-E8C63DB4AEE4}"/>
                </a:ext>
              </a:extLst>
            </p:cNvPr>
            <p:cNvSpPr>
              <a:spLocks noChangeShapeType="1"/>
            </p:cNvSpPr>
            <p:nvPr/>
          </p:nvSpPr>
          <p:spPr bwMode="auto">
            <a:xfrm flipV="1">
              <a:off x="2123727" y="1244532"/>
              <a:ext cx="558920" cy="1053300"/>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30" name="Groupe 75">
            <a:extLst>
              <a:ext uri="{FF2B5EF4-FFF2-40B4-BE49-F238E27FC236}">
                <a16:creationId xmlns:a16="http://schemas.microsoft.com/office/drawing/2014/main" id="{451314A6-1BDB-4F57-AD65-38B7AEB46FA9}"/>
              </a:ext>
            </a:extLst>
          </p:cNvPr>
          <p:cNvGrpSpPr/>
          <p:nvPr/>
        </p:nvGrpSpPr>
        <p:grpSpPr>
          <a:xfrm>
            <a:off x="3045148" y="1019103"/>
            <a:ext cx="1706607" cy="1242656"/>
            <a:chOff x="2123727" y="1399614"/>
            <a:chExt cx="1733438" cy="898218"/>
          </a:xfrm>
        </p:grpSpPr>
        <p:sp>
          <p:nvSpPr>
            <p:cNvPr id="31" name="Line 4">
              <a:extLst>
                <a:ext uri="{FF2B5EF4-FFF2-40B4-BE49-F238E27FC236}">
                  <a16:creationId xmlns:a16="http://schemas.microsoft.com/office/drawing/2014/main" id="{B22084DF-1B5A-47C4-9AA4-9CCEB22DB009}"/>
                </a:ext>
              </a:extLst>
            </p:cNvPr>
            <p:cNvSpPr>
              <a:spLocks noChangeShapeType="1"/>
            </p:cNvSpPr>
            <p:nvPr/>
          </p:nvSpPr>
          <p:spPr bwMode="auto">
            <a:xfrm flipV="1">
              <a:off x="2693969" y="1399614"/>
              <a:ext cx="1163196" cy="55107"/>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32" name="Line 2">
              <a:extLst>
                <a:ext uri="{FF2B5EF4-FFF2-40B4-BE49-F238E27FC236}">
                  <a16:creationId xmlns:a16="http://schemas.microsoft.com/office/drawing/2014/main" id="{F6D07F98-822A-4FD1-9236-395B89001F8A}"/>
                </a:ext>
              </a:extLst>
            </p:cNvPr>
            <p:cNvSpPr>
              <a:spLocks noChangeShapeType="1"/>
            </p:cNvSpPr>
            <p:nvPr/>
          </p:nvSpPr>
          <p:spPr bwMode="auto">
            <a:xfrm flipV="1">
              <a:off x="2123727" y="1465882"/>
              <a:ext cx="570242" cy="831950"/>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39" name="Groupe 67">
            <a:extLst>
              <a:ext uri="{FF2B5EF4-FFF2-40B4-BE49-F238E27FC236}">
                <a16:creationId xmlns:a16="http://schemas.microsoft.com/office/drawing/2014/main" id="{56A689C6-C858-4B8E-99AB-D58E198601F6}"/>
              </a:ext>
            </a:extLst>
          </p:cNvPr>
          <p:cNvGrpSpPr/>
          <p:nvPr/>
        </p:nvGrpSpPr>
        <p:grpSpPr>
          <a:xfrm>
            <a:off x="4751753" y="821867"/>
            <a:ext cx="4624405" cy="366713"/>
            <a:chOff x="3263900" y="1052736"/>
            <a:chExt cx="5194300" cy="488950"/>
          </a:xfrm>
        </p:grpSpPr>
        <p:sp>
          <p:nvSpPr>
            <p:cNvPr id="40" name="AutoShape 29">
              <a:extLst>
                <a:ext uri="{FF2B5EF4-FFF2-40B4-BE49-F238E27FC236}">
                  <a16:creationId xmlns:a16="http://schemas.microsoft.com/office/drawing/2014/main" id="{7CDFF304-941D-481B-A6AB-D3CBF2ACCBC4}"/>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Image et image numérique </a:t>
              </a:r>
              <a:r>
                <a:rPr lang="fr-FR" b="1" dirty="0">
                  <a:solidFill>
                    <a:schemeClr val="bg1"/>
                  </a:solidFill>
                </a:rPr>
                <a:t>  </a:t>
              </a:r>
            </a:p>
          </p:txBody>
        </p:sp>
        <p:sp>
          <p:nvSpPr>
            <p:cNvPr id="41" name="Oval 31">
              <a:extLst>
                <a:ext uri="{FF2B5EF4-FFF2-40B4-BE49-F238E27FC236}">
                  <a16:creationId xmlns:a16="http://schemas.microsoft.com/office/drawing/2014/main" id="{CA657FE4-39B1-48AC-BAF0-7C153AD10766}"/>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42" name="Groupe 67">
            <a:extLst>
              <a:ext uri="{FF2B5EF4-FFF2-40B4-BE49-F238E27FC236}">
                <a16:creationId xmlns:a16="http://schemas.microsoft.com/office/drawing/2014/main" id="{1F8E9295-505D-4A88-893B-CF9AF0AB6575}"/>
              </a:ext>
            </a:extLst>
          </p:cNvPr>
          <p:cNvGrpSpPr/>
          <p:nvPr/>
        </p:nvGrpSpPr>
        <p:grpSpPr>
          <a:xfrm>
            <a:off x="4751753" y="269067"/>
            <a:ext cx="4624405" cy="366713"/>
            <a:chOff x="3263900" y="1052736"/>
            <a:chExt cx="5194300" cy="488950"/>
          </a:xfrm>
        </p:grpSpPr>
        <p:sp>
          <p:nvSpPr>
            <p:cNvPr id="43" name="AutoShape 29">
              <a:extLst>
                <a:ext uri="{FF2B5EF4-FFF2-40B4-BE49-F238E27FC236}">
                  <a16:creationId xmlns:a16="http://schemas.microsoft.com/office/drawing/2014/main" id="{CAA843F7-D9C6-408D-A2DF-11B3E85A41C9}"/>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Introduction</a:t>
              </a:r>
              <a:r>
                <a:rPr lang="fr-FR" b="1" dirty="0">
                  <a:solidFill>
                    <a:schemeClr val="bg1"/>
                  </a:solidFill>
                </a:rPr>
                <a:t>  </a:t>
              </a:r>
            </a:p>
          </p:txBody>
        </p:sp>
        <p:sp>
          <p:nvSpPr>
            <p:cNvPr id="44" name="Oval 31">
              <a:extLst>
                <a:ext uri="{FF2B5EF4-FFF2-40B4-BE49-F238E27FC236}">
                  <a16:creationId xmlns:a16="http://schemas.microsoft.com/office/drawing/2014/main" id="{57104EE5-ED75-4B99-9150-820D06E8502B}"/>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48" name="Groupe 75">
            <a:extLst>
              <a:ext uri="{FF2B5EF4-FFF2-40B4-BE49-F238E27FC236}">
                <a16:creationId xmlns:a16="http://schemas.microsoft.com/office/drawing/2014/main" id="{9839C70E-B2F6-4BBC-A4FE-96FE13161D89}"/>
              </a:ext>
            </a:extLst>
          </p:cNvPr>
          <p:cNvGrpSpPr/>
          <p:nvPr/>
        </p:nvGrpSpPr>
        <p:grpSpPr>
          <a:xfrm>
            <a:off x="3263570" y="1570343"/>
            <a:ext cx="1527755" cy="779633"/>
            <a:chOff x="2123727" y="1399613"/>
            <a:chExt cx="1733438" cy="898219"/>
          </a:xfrm>
        </p:grpSpPr>
        <p:sp>
          <p:nvSpPr>
            <p:cNvPr id="49" name="Line 4">
              <a:extLst>
                <a:ext uri="{FF2B5EF4-FFF2-40B4-BE49-F238E27FC236}">
                  <a16:creationId xmlns:a16="http://schemas.microsoft.com/office/drawing/2014/main" id="{123B5EFD-D051-4608-BFC1-E1F959902212}"/>
                </a:ext>
              </a:extLst>
            </p:cNvPr>
            <p:cNvSpPr>
              <a:spLocks noChangeShapeType="1"/>
            </p:cNvSpPr>
            <p:nvPr/>
          </p:nvSpPr>
          <p:spPr bwMode="auto">
            <a:xfrm flipV="1">
              <a:off x="2693969" y="1399613"/>
              <a:ext cx="1163196" cy="62733"/>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50" name="Line 2">
              <a:extLst>
                <a:ext uri="{FF2B5EF4-FFF2-40B4-BE49-F238E27FC236}">
                  <a16:creationId xmlns:a16="http://schemas.microsoft.com/office/drawing/2014/main" id="{1F866B9B-7581-4369-9985-7E76E2C7C3CC}"/>
                </a:ext>
              </a:extLst>
            </p:cNvPr>
            <p:cNvSpPr>
              <a:spLocks noChangeShapeType="1"/>
            </p:cNvSpPr>
            <p:nvPr/>
          </p:nvSpPr>
          <p:spPr bwMode="auto">
            <a:xfrm flipV="1">
              <a:off x="2123727" y="1465882"/>
              <a:ext cx="570242" cy="831950"/>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54" name="Groupe 67">
            <a:extLst>
              <a:ext uri="{FF2B5EF4-FFF2-40B4-BE49-F238E27FC236}">
                <a16:creationId xmlns:a16="http://schemas.microsoft.com/office/drawing/2014/main" id="{544A413B-C971-4EE8-A05C-D36AD06444AE}"/>
              </a:ext>
            </a:extLst>
          </p:cNvPr>
          <p:cNvGrpSpPr/>
          <p:nvPr/>
        </p:nvGrpSpPr>
        <p:grpSpPr>
          <a:xfrm>
            <a:off x="4760561" y="1386573"/>
            <a:ext cx="4624405" cy="366713"/>
            <a:chOff x="3263900" y="1052736"/>
            <a:chExt cx="5194300" cy="488950"/>
          </a:xfrm>
        </p:grpSpPr>
        <p:sp>
          <p:nvSpPr>
            <p:cNvPr id="55" name="AutoShape 29">
              <a:extLst>
                <a:ext uri="{FF2B5EF4-FFF2-40B4-BE49-F238E27FC236}">
                  <a16:creationId xmlns:a16="http://schemas.microsoft.com/office/drawing/2014/main" id="{F4F328C0-F5FF-4A66-9362-4DF31324497A}"/>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Présentation de Projet et objectifs </a:t>
              </a:r>
              <a:endParaRPr lang="fr-FR" b="1" dirty="0">
                <a:solidFill>
                  <a:schemeClr val="bg1"/>
                </a:solidFill>
              </a:endParaRPr>
            </a:p>
          </p:txBody>
        </p:sp>
        <p:sp>
          <p:nvSpPr>
            <p:cNvPr id="56" name="Oval 31">
              <a:extLst>
                <a:ext uri="{FF2B5EF4-FFF2-40B4-BE49-F238E27FC236}">
                  <a16:creationId xmlns:a16="http://schemas.microsoft.com/office/drawing/2014/main" id="{EA89294D-94E8-453D-9FBB-29FB038070AC}"/>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57" name="Groupe 75">
            <a:extLst>
              <a:ext uri="{FF2B5EF4-FFF2-40B4-BE49-F238E27FC236}">
                <a16:creationId xmlns:a16="http://schemas.microsoft.com/office/drawing/2014/main" id="{6BF84A1C-19B1-4D3A-AF88-826D9F4690FA}"/>
              </a:ext>
            </a:extLst>
          </p:cNvPr>
          <p:cNvGrpSpPr/>
          <p:nvPr/>
        </p:nvGrpSpPr>
        <p:grpSpPr>
          <a:xfrm>
            <a:off x="3474640" y="2105376"/>
            <a:ext cx="1316685" cy="368496"/>
            <a:chOff x="2123727" y="1399614"/>
            <a:chExt cx="1733438" cy="898218"/>
          </a:xfrm>
        </p:grpSpPr>
        <p:sp>
          <p:nvSpPr>
            <p:cNvPr id="58" name="Line 4">
              <a:extLst>
                <a:ext uri="{FF2B5EF4-FFF2-40B4-BE49-F238E27FC236}">
                  <a16:creationId xmlns:a16="http://schemas.microsoft.com/office/drawing/2014/main" id="{09FD5F47-FC60-4008-97ED-9CD1A50B4AED}"/>
                </a:ext>
              </a:extLst>
            </p:cNvPr>
            <p:cNvSpPr>
              <a:spLocks noChangeShapeType="1"/>
            </p:cNvSpPr>
            <p:nvPr/>
          </p:nvSpPr>
          <p:spPr bwMode="auto">
            <a:xfrm flipV="1">
              <a:off x="2693969" y="1399614"/>
              <a:ext cx="1163196" cy="55107"/>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59" name="Line 2">
              <a:extLst>
                <a:ext uri="{FF2B5EF4-FFF2-40B4-BE49-F238E27FC236}">
                  <a16:creationId xmlns:a16="http://schemas.microsoft.com/office/drawing/2014/main" id="{378629FA-C89D-4168-8AB5-E22861799209}"/>
                </a:ext>
              </a:extLst>
            </p:cNvPr>
            <p:cNvSpPr>
              <a:spLocks noChangeShapeType="1"/>
            </p:cNvSpPr>
            <p:nvPr/>
          </p:nvSpPr>
          <p:spPr bwMode="auto">
            <a:xfrm flipV="1">
              <a:off x="2123727" y="1465882"/>
              <a:ext cx="570242" cy="831950"/>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60" name="Groupe 67">
            <a:extLst>
              <a:ext uri="{FF2B5EF4-FFF2-40B4-BE49-F238E27FC236}">
                <a16:creationId xmlns:a16="http://schemas.microsoft.com/office/drawing/2014/main" id="{F69ADFF0-1E60-4623-AC4A-7101709FA3AE}"/>
              </a:ext>
            </a:extLst>
          </p:cNvPr>
          <p:cNvGrpSpPr/>
          <p:nvPr/>
        </p:nvGrpSpPr>
        <p:grpSpPr>
          <a:xfrm>
            <a:off x="4751753" y="2471686"/>
            <a:ext cx="4624405" cy="366713"/>
            <a:chOff x="3263900" y="1052736"/>
            <a:chExt cx="5194300" cy="488950"/>
          </a:xfrm>
        </p:grpSpPr>
        <p:sp>
          <p:nvSpPr>
            <p:cNvPr id="61" name="AutoShape 29">
              <a:extLst>
                <a:ext uri="{FF2B5EF4-FFF2-40B4-BE49-F238E27FC236}">
                  <a16:creationId xmlns:a16="http://schemas.microsoft.com/office/drawing/2014/main" id="{6934C59D-F530-45F0-A89D-9B13BD7E5D9F}"/>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v1.0</a:t>
              </a:r>
              <a:endParaRPr lang="fr-FR" b="1" dirty="0">
                <a:solidFill>
                  <a:schemeClr val="bg1"/>
                </a:solidFill>
              </a:endParaRPr>
            </a:p>
          </p:txBody>
        </p:sp>
        <p:sp>
          <p:nvSpPr>
            <p:cNvPr id="62" name="Oval 31">
              <a:extLst>
                <a:ext uri="{FF2B5EF4-FFF2-40B4-BE49-F238E27FC236}">
                  <a16:creationId xmlns:a16="http://schemas.microsoft.com/office/drawing/2014/main" id="{CA59037F-3122-41A7-ABB5-29F35DA414EB}"/>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64" name="Groupe 67">
            <a:extLst>
              <a:ext uri="{FF2B5EF4-FFF2-40B4-BE49-F238E27FC236}">
                <a16:creationId xmlns:a16="http://schemas.microsoft.com/office/drawing/2014/main" id="{4F3EECA6-0397-4EA3-84B6-CA721C8E056A}"/>
              </a:ext>
            </a:extLst>
          </p:cNvPr>
          <p:cNvGrpSpPr/>
          <p:nvPr/>
        </p:nvGrpSpPr>
        <p:grpSpPr>
          <a:xfrm>
            <a:off x="5512997" y="3561815"/>
            <a:ext cx="4665786" cy="366713"/>
            <a:chOff x="3263900" y="1052736"/>
            <a:chExt cx="5194300" cy="488950"/>
          </a:xfrm>
        </p:grpSpPr>
        <p:sp>
          <p:nvSpPr>
            <p:cNvPr id="65" name="AutoShape 29">
              <a:extLst>
                <a:ext uri="{FF2B5EF4-FFF2-40B4-BE49-F238E27FC236}">
                  <a16:creationId xmlns:a16="http://schemas.microsoft.com/office/drawing/2014/main" id="{4E53ECFB-4147-4CB5-9345-2638994D00E2}"/>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Les résultats obtenus</a:t>
              </a:r>
              <a:endParaRPr lang="fr-FR" b="1" dirty="0">
                <a:solidFill>
                  <a:schemeClr val="bg1"/>
                </a:solidFill>
              </a:endParaRPr>
            </a:p>
          </p:txBody>
        </p:sp>
        <p:sp>
          <p:nvSpPr>
            <p:cNvPr id="66" name="Oval 31">
              <a:extLst>
                <a:ext uri="{FF2B5EF4-FFF2-40B4-BE49-F238E27FC236}">
                  <a16:creationId xmlns:a16="http://schemas.microsoft.com/office/drawing/2014/main" id="{ABAB615C-ED83-40FA-9BD3-8A42717242A6}"/>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67" name="Groupe 67">
            <a:extLst>
              <a:ext uri="{FF2B5EF4-FFF2-40B4-BE49-F238E27FC236}">
                <a16:creationId xmlns:a16="http://schemas.microsoft.com/office/drawing/2014/main" id="{7D749B55-D0AA-4231-88F0-BD63DD13E116}"/>
              </a:ext>
            </a:extLst>
          </p:cNvPr>
          <p:cNvGrpSpPr/>
          <p:nvPr/>
        </p:nvGrpSpPr>
        <p:grpSpPr>
          <a:xfrm>
            <a:off x="5512997" y="3011945"/>
            <a:ext cx="4624405" cy="366713"/>
            <a:chOff x="3263900" y="1052736"/>
            <a:chExt cx="5194300" cy="488950"/>
          </a:xfrm>
        </p:grpSpPr>
        <p:sp>
          <p:nvSpPr>
            <p:cNvPr id="68" name="AutoShape 29">
              <a:extLst>
                <a:ext uri="{FF2B5EF4-FFF2-40B4-BE49-F238E27FC236}">
                  <a16:creationId xmlns:a16="http://schemas.microsoft.com/office/drawing/2014/main" id="{D6189E1B-F019-4566-887D-3C7B425970AF}"/>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Implémentation des fonctions  </a:t>
              </a:r>
              <a:endParaRPr lang="fr-FR" b="1" dirty="0">
                <a:solidFill>
                  <a:schemeClr val="bg1"/>
                </a:solidFill>
              </a:endParaRPr>
            </a:p>
          </p:txBody>
        </p:sp>
        <p:sp>
          <p:nvSpPr>
            <p:cNvPr id="69" name="Oval 31">
              <a:extLst>
                <a:ext uri="{FF2B5EF4-FFF2-40B4-BE49-F238E27FC236}">
                  <a16:creationId xmlns:a16="http://schemas.microsoft.com/office/drawing/2014/main" id="{A5D33EAA-828A-4852-961B-F8DC915BF200}"/>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70" name="Groupe 67">
            <a:extLst>
              <a:ext uri="{FF2B5EF4-FFF2-40B4-BE49-F238E27FC236}">
                <a16:creationId xmlns:a16="http://schemas.microsoft.com/office/drawing/2014/main" id="{FF4C0100-89AD-4670-B2CF-1333391D7505}"/>
              </a:ext>
            </a:extLst>
          </p:cNvPr>
          <p:cNvGrpSpPr/>
          <p:nvPr/>
        </p:nvGrpSpPr>
        <p:grpSpPr>
          <a:xfrm>
            <a:off x="4751753" y="1922019"/>
            <a:ext cx="4624405" cy="366713"/>
            <a:chOff x="3263900" y="1052736"/>
            <a:chExt cx="5194300" cy="488950"/>
          </a:xfrm>
        </p:grpSpPr>
        <p:sp>
          <p:nvSpPr>
            <p:cNvPr id="71" name="AutoShape 29">
              <a:extLst>
                <a:ext uri="{FF2B5EF4-FFF2-40B4-BE49-F238E27FC236}">
                  <a16:creationId xmlns:a16="http://schemas.microsoft.com/office/drawing/2014/main" id="{9C8DE3DA-9D11-4EDE-84CB-94BC0B888BD6}"/>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Exercices C++</a:t>
              </a:r>
              <a:endParaRPr lang="fr-FR" b="1" dirty="0">
                <a:solidFill>
                  <a:schemeClr val="bg1"/>
                </a:solidFill>
              </a:endParaRPr>
            </a:p>
          </p:txBody>
        </p:sp>
        <p:sp>
          <p:nvSpPr>
            <p:cNvPr id="72" name="Oval 31">
              <a:extLst>
                <a:ext uri="{FF2B5EF4-FFF2-40B4-BE49-F238E27FC236}">
                  <a16:creationId xmlns:a16="http://schemas.microsoft.com/office/drawing/2014/main" id="{4F354793-4B28-4012-BCCF-C2F68D51F5D2}"/>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75" name="Groupe 67">
            <a:extLst>
              <a:ext uri="{FF2B5EF4-FFF2-40B4-BE49-F238E27FC236}">
                <a16:creationId xmlns:a16="http://schemas.microsoft.com/office/drawing/2014/main" id="{8B0460E0-9AB7-41DB-93EE-3F014DDEB53C}"/>
              </a:ext>
            </a:extLst>
          </p:cNvPr>
          <p:cNvGrpSpPr/>
          <p:nvPr/>
        </p:nvGrpSpPr>
        <p:grpSpPr>
          <a:xfrm>
            <a:off x="4751753" y="4124251"/>
            <a:ext cx="4624405" cy="366713"/>
            <a:chOff x="3263900" y="1052736"/>
            <a:chExt cx="5194300" cy="488950"/>
          </a:xfrm>
        </p:grpSpPr>
        <p:sp>
          <p:nvSpPr>
            <p:cNvPr id="76" name="AutoShape 29">
              <a:extLst>
                <a:ext uri="{FF2B5EF4-FFF2-40B4-BE49-F238E27FC236}">
                  <a16:creationId xmlns:a16="http://schemas.microsoft.com/office/drawing/2014/main" id="{A168CCB2-203C-45F9-BFFC-740C89D5D7E1}"/>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v1.1</a:t>
              </a:r>
              <a:endParaRPr lang="fr-FR" b="1" dirty="0">
                <a:solidFill>
                  <a:schemeClr val="bg1"/>
                </a:solidFill>
              </a:endParaRPr>
            </a:p>
          </p:txBody>
        </p:sp>
        <p:sp>
          <p:nvSpPr>
            <p:cNvPr id="77" name="Oval 31">
              <a:extLst>
                <a:ext uri="{FF2B5EF4-FFF2-40B4-BE49-F238E27FC236}">
                  <a16:creationId xmlns:a16="http://schemas.microsoft.com/office/drawing/2014/main" id="{631F67D9-313D-4541-8BDC-F2E399AB85BB}"/>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78" name="Groupe 67">
            <a:extLst>
              <a:ext uri="{FF2B5EF4-FFF2-40B4-BE49-F238E27FC236}">
                <a16:creationId xmlns:a16="http://schemas.microsoft.com/office/drawing/2014/main" id="{65C0735A-0458-4D15-AB00-B40936CF1ACF}"/>
              </a:ext>
            </a:extLst>
          </p:cNvPr>
          <p:cNvGrpSpPr/>
          <p:nvPr/>
        </p:nvGrpSpPr>
        <p:grpSpPr>
          <a:xfrm>
            <a:off x="4741112" y="4646995"/>
            <a:ext cx="4624405" cy="366713"/>
            <a:chOff x="3263900" y="1052736"/>
            <a:chExt cx="5194300" cy="488950"/>
          </a:xfrm>
        </p:grpSpPr>
        <p:sp>
          <p:nvSpPr>
            <p:cNvPr id="79" name="AutoShape 29">
              <a:extLst>
                <a:ext uri="{FF2B5EF4-FFF2-40B4-BE49-F238E27FC236}">
                  <a16:creationId xmlns:a16="http://schemas.microsoft.com/office/drawing/2014/main" id="{9B77EEBD-55A9-48B1-91AC-14811161D0DC}"/>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v2.0</a:t>
              </a:r>
              <a:endParaRPr lang="fr-FR" b="1" dirty="0">
                <a:solidFill>
                  <a:schemeClr val="bg1"/>
                </a:solidFill>
              </a:endParaRPr>
            </a:p>
          </p:txBody>
        </p:sp>
        <p:sp>
          <p:nvSpPr>
            <p:cNvPr id="80" name="Oval 31">
              <a:extLst>
                <a:ext uri="{FF2B5EF4-FFF2-40B4-BE49-F238E27FC236}">
                  <a16:creationId xmlns:a16="http://schemas.microsoft.com/office/drawing/2014/main" id="{A03B4F85-3EA0-4176-A9B3-97229B943503}"/>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81" name="Groupe 67">
            <a:extLst>
              <a:ext uri="{FF2B5EF4-FFF2-40B4-BE49-F238E27FC236}">
                <a16:creationId xmlns:a16="http://schemas.microsoft.com/office/drawing/2014/main" id="{760A77D2-C04C-401E-86AB-A3E5945A5D9E}"/>
              </a:ext>
            </a:extLst>
          </p:cNvPr>
          <p:cNvGrpSpPr/>
          <p:nvPr/>
        </p:nvGrpSpPr>
        <p:grpSpPr>
          <a:xfrm>
            <a:off x="5512997" y="5206175"/>
            <a:ext cx="5071876" cy="366713"/>
            <a:chOff x="3263900" y="1052736"/>
            <a:chExt cx="5696916" cy="488950"/>
          </a:xfrm>
        </p:grpSpPr>
        <p:sp>
          <p:nvSpPr>
            <p:cNvPr id="82" name="AutoShape 29">
              <a:extLst>
                <a:ext uri="{FF2B5EF4-FFF2-40B4-BE49-F238E27FC236}">
                  <a16:creationId xmlns:a16="http://schemas.microsoft.com/office/drawing/2014/main" id="{7B0EE4ED-E270-4ED4-826D-8929D4B15386}"/>
                </a:ext>
              </a:extLst>
            </p:cNvPr>
            <p:cNvSpPr>
              <a:spLocks noChangeArrowheads="1"/>
            </p:cNvSpPr>
            <p:nvPr/>
          </p:nvSpPr>
          <p:spPr bwMode="gray">
            <a:xfrm>
              <a:off x="3352800" y="1052736"/>
              <a:ext cx="5608016"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Implémentation des traitements d’images </a:t>
              </a:r>
              <a:endParaRPr lang="fr-FR" b="1" dirty="0">
                <a:solidFill>
                  <a:schemeClr val="bg1"/>
                </a:solidFill>
              </a:endParaRPr>
            </a:p>
          </p:txBody>
        </p:sp>
        <p:sp>
          <p:nvSpPr>
            <p:cNvPr id="83" name="Oval 31">
              <a:extLst>
                <a:ext uri="{FF2B5EF4-FFF2-40B4-BE49-F238E27FC236}">
                  <a16:creationId xmlns:a16="http://schemas.microsoft.com/office/drawing/2014/main" id="{8CED23E5-4D40-4474-B6DA-0DE1A37D71B7}"/>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84" name="Groupe 67">
            <a:extLst>
              <a:ext uri="{FF2B5EF4-FFF2-40B4-BE49-F238E27FC236}">
                <a16:creationId xmlns:a16="http://schemas.microsoft.com/office/drawing/2014/main" id="{DEB8C4F2-5D7C-4B33-B211-ACF42A0A80FB}"/>
              </a:ext>
            </a:extLst>
          </p:cNvPr>
          <p:cNvGrpSpPr/>
          <p:nvPr/>
        </p:nvGrpSpPr>
        <p:grpSpPr>
          <a:xfrm>
            <a:off x="4766990" y="5717432"/>
            <a:ext cx="4624405" cy="366713"/>
            <a:chOff x="3263900" y="1052736"/>
            <a:chExt cx="5194300" cy="488950"/>
          </a:xfrm>
        </p:grpSpPr>
        <p:sp>
          <p:nvSpPr>
            <p:cNvPr id="85" name="AutoShape 29">
              <a:extLst>
                <a:ext uri="{FF2B5EF4-FFF2-40B4-BE49-F238E27FC236}">
                  <a16:creationId xmlns:a16="http://schemas.microsoft.com/office/drawing/2014/main" id="{FC209CB5-D6F0-4B31-A1A1-C309CF48AD1C}"/>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Conclusion et perspectives </a:t>
              </a:r>
              <a:endParaRPr lang="fr-FR" b="1" dirty="0">
                <a:solidFill>
                  <a:schemeClr val="bg1"/>
                </a:solidFill>
              </a:endParaRPr>
            </a:p>
          </p:txBody>
        </p:sp>
        <p:sp>
          <p:nvSpPr>
            <p:cNvPr id="86" name="Oval 31">
              <a:extLst>
                <a:ext uri="{FF2B5EF4-FFF2-40B4-BE49-F238E27FC236}">
                  <a16:creationId xmlns:a16="http://schemas.microsoft.com/office/drawing/2014/main" id="{06CF6B01-F9AA-46BE-9DD8-60FC5926716F}"/>
                </a:ext>
              </a:extLst>
            </p:cNvPr>
            <p:cNvSpPr>
              <a:spLocks noChangeArrowheads="1"/>
            </p:cNvSpPr>
            <p:nvPr/>
          </p:nvSpPr>
          <p:spPr bwMode="gray">
            <a:xfrm>
              <a:off x="3263900" y="1190848"/>
              <a:ext cx="228600" cy="228600"/>
            </a:xfrm>
            <a:prstGeom prst="ellipse">
              <a:avLst/>
            </a:prstGeom>
            <a:solidFill>
              <a:srgbClr val="FFC000"/>
            </a:solidFill>
            <a:ln w="19050">
              <a:solidFill>
                <a:schemeClr val="bg2">
                  <a:lumMod val="50000"/>
                </a:schemeClr>
              </a:solidFill>
              <a:round/>
              <a:headEnd/>
              <a:tailEnd/>
            </a:ln>
            <a:effectLst>
              <a:outerShdw dist="63500" dir="2212194" algn="ctr" rotWithShape="0">
                <a:schemeClr val="bg2">
                  <a:alpha val="50000"/>
                </a:schemeClr>
              </a:outerShdw>
            </a:effectLst>
          </p:spPr>
          <p:txBody>
            <a:bodyPr wrap="none" anchor="ctr"/>
            <a:lstStyle/>
            <a:p>
              <a:endParaRPr lang="fr-FR"/>
            </a:p>
          </p:txBody>
        </p:sp>
      </p:grpSp>
      <p:grpSp>
        <p:nvGrpSpPr>
          <p:cNvPr id="87" name="Groupe 75">
            <a:extLst>
              <a:ext uri="{FF2B5EF4-FFF2-40B4-BE49-F238E27FC236}">
                <a16:creationId xmlns:a16="http://schemas.microsoft.com/office/drawing/2014/main" id="{BB952B7E-9184-4D03-962A-D7E4A96F2723}"/>
              </a:ext>
            </a:extLst>
          </p:cNvPr>
          <p:cNvGrpSpPr/>
          <p:nvPr/>
        </p:nvGrpSpPr>
        <p:grpSpPr>
          <a:xfrm>
            <a:off x="3689971" y="2657437"/>
            <a:ext cx="1051142" cy="6769"/>
            <a:chOff x="2299670" y="1422888"/>
            <a:chExt cx="1483499" cy="5364"/>
          </a:xfrm>
        </p:grpSpPr>
        <p:sp>
          <p:nvSpPr>
            <p:cNvPr id="88" name="Line 4">
              <a:extLst>
                <a:ext uri="{FF2B5EF4-FFF2-40B4-BE49-F238E27FC236}">
                  <a16:creationId xmlns:a16="http://schemas.microsoft.com/office/drawing/2014/main" id="{704FC839-4CE6-4FC2-B9DD-E2173CFE5634}"/>
                </a:ext>
              </a:extLst>
            </p:cNvPr>
            <p:cNvSpPr>
              <a:spLocks noChangeShapeType="1"/>
            </p:cNvSpPr>
            <p:nvPr/>
          </p:nvSpPr>
          <p:spPr bwMode="auto">
            <a:xfrm flipV="1">
              <a:off x="2678092" y="1422888"/>
              <a:ext cx="1105077" cy="5150"/>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89" name="Line 2">
              <a:extLst>
                <a:ext uri="{FF2B5EF4-FFF2-40B4-BE49-F238E27FC236}">
                  <a16:creationId xmlns:a16="http://schemas.microsoft.com/office/drawing/2014/main" id="{13D4CB48-0796-4288-B8D4-1AD4425E16EE}"/>
                </a:ext>
              </a:extLst>
            </p:cNvPr>
            <p:cNvSpPr>
              <a:spLocks noChangeShapeType="1"/>
            </p:cNvSpPr>
            <p:nvPr/>
          </p:nvSpPr>
          <p:spPr bwMode="auto">
            <a:xfrm flipV="1">
              <a:off x="2299670" y="1428039"/>
              <a:ext cx="378423" cy="213"/>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0" name="Groupe 75">
            <a:extLst>
              <a:ext uri="{FF2B5EF4-FFF2-40B4-BE49-F238E27FC236}">
                <a16:creationId xmlns:a16="http://schemas.microsoft.com/office/drawing/2014/main" id="{93A35379-6627-4AF8-9EE7-DE92DEA485F1}"/>
              </a:ext>
            </a:extLst>
          </p:cNvPr>
          <p:cNvGrpSpPr/>
          <p:nvPr/>
        </p:nvGrpSpPr>
        <p:grpSpPr>
          <a:xfrm flipV="1">
            <a:off x="3860006" y="2931539"/>
            <a:ext cx="1652991" cy="281685"/>
            <a:chOff x="2187429" y="1399614"/>
            <a:chExt cx="1669736" cy="772722"/>
          </a:xfrm>
        </p:grpSpPr>
        <p:sp>
          <p:nvSpPr>
            <p:cNvPr id="91" name="Line 4">
              <a:extLst>
                <a:ext uri="{FF2B5EF4-FFF2-40B4-BE49-F238E27FC236}">
                  <a16:creationId xmlns:a16="http://schemas.microsoft.com/office/drawing/2014/main" id="{C10FBA8F-1190-4000-92AC-C9F6BFE1F4A0}"/>
                </a:ext>
              </a:extLst>
            </p:cNvPr>
            <p:cNvSpPr>
              <a:spLocks noChangeShapeType="1"/>
            </p:cNvSpPr>
            <p:nvPr/>
          </p:nvSpPr>
          <p:spPr bwMode="auto">
            <a:xfrm flipV="1">
              <a:off x="2692047" y="1399614"/>
              <a:ext cx="1165118" cy="24239"/>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92" name="Line 2">
              <a:extLst>
                <a:ext uri="{FF2B5EF4-FFF2-40B4-BE49-F238E27FC236}">
                  <a16:creationId xmlns:a16="http://schemas.microsoft.com/office/drawing/2014/main" id="{9EB5C16B-1409-4985-B85A-4B30E490D91B}"/>
                </a:ext>
              </a:extLst>
            </p:cNvPr>
            <p:cNvSpPr>
              <a:spLocks noChangeShapeType="1"/>
            </p:cNvSpPr>
            <p:nvPr/>
          </p:nvSpPr>
          <p:spPr bwMode="auto">
            <a:xfrm flipV="1">
              <a:off x="2187429" y="1422130"/>
              <a:ext cx="504619" cy="750206"/>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3" name="Groupe 75">
            <a:extLst>
              <a:ext uri="{FF2B5EF4-FFF2-40B4-BE49-F238E27FC236}">
                <a16:creationId xmlns:a16="http://schemas.microsoft.com/office/drawing/2014/main" id="{4A598CD0-2735-4419-A773-844110AFD073}"/>
              </a:ext>
            </a:extLst>
          </p:cNvPr>
          <p:cNvGrpSpPr/>
          <p:nvPr/>
        </p:nvGrpSpPr>
        <p:grpSpPr>
          <a:xfrm flipV="1">
            <a:off x="3967759" y="3333464"/>
            <a:ext cx="1545239" cy="409779"/>
            <a:chOff x="2161541" y="1399614"/>
            <a:chExt cx="1695624" cy="808231"/>
          </a:xfrm>
        </p:grpSpPr>
        <p:sp>
          <p:nvSpPr>
            <p:cNvPr id="94" name="Line 4">
              <a:extLst>
                <a:ext uri="{FF2B5EF4-FFF2-40B4-BE49-F238E27FC236}">
                  <a16:creationId xmlns:a16="http://schemas.microsoft.com/office/drawing/2014/main" id="{BE29D37B-8E1F-4CD5-8ABD-400336353B1F}"/>
                </a:ext>
              </a:extLst>
            </p:cNvPr>
            <p:cNvSpPr>
              <a:spLocks noChangeShapeType="1"/>
            </p:cNvSpPr>
            <p:nvPr/>
          </p:nvSpPr>
          <p:spPr bwMode="auto">
            <a:xfrm flipV="1">
              <a:off x="2693969" y="1399614"/>
              <a:ext cx="1163196" cy="38454"/>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95" name="Line 2">
              <a:extLst>
                <a:ext uri="{FF2B5EF4-FFF2-40B4-BE49-F238E27FC236}">
                  <a16:creationId xmlns:a16="http://schemas.microsoft.com/office/drawing/2014/main" id="{BA56047C-806C-4301-8374-8C6EFEE3E246}"/>
                </a:ext>
              </a:extLst>
            </p:cNvPr>
            <p:cNvSpPr>
              <a:spLocks noChangeShapeType="1"/>
            </p:cNvSpPr>
            <p:nvPr/>
          </p:nvSpPr>
          <p:spPr bwMode="auto">
            <a:xfrm flipV="1">
              <a:off x="2161541" y="1438067"/>
              <a:ext cx="530506" cy="769778"/>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6" name="Groupe 75">
            <a:extLst>
              <a:ext uri="{FF2B5EF4-FFF2-40B4-BE49-F238E27FC236}">
                <a16:creationId xmlns:a16="http://schemas.microsoft.com/office/drawing/2014/main" id="{52012F25-695B-492B-A517-F059C0D558ED}"/>
              </a:ext>
            </a:extLst>
          </p:cNvPr>
          <p:cNvGrpSpPr/>
          <p:nvPr/>
        </p:nvGrpSpPr>
        <p:grpSpPr>
          <a:xfrm flipV="1">
            <a:off x="3933276" y="3752416"/>
            <a:ext cx="807836" cy="565174"/>
            <a:chOff x="2164109" y="1399614"/>
            <a:chExt cx="1693056" cy="806512"/>
          </a:xfrm>
        </p:grpSpPr>
        <p:sp>
          <p:nvSpPr>
            <p:cNvPr id="97" name="Line 4">
              <a:extLst>
                <a:ext uri="{FF2B5EF4-FFF2-40B4-BE49-F238E27FC236}">
                  <a16:creationId xmlns:a16="http://schemas.microsoft.com/office/drawing/2014/main" id="{39B1303B-90A5-4CC5-9B8F-A65F6A0383BC}"/>
                </a:ext>
              </a:extLst>
            </p:cNvPr>
            <p:cNvSpPr>
              <a:spLocks noChangeShapeType="1"/>
            </p:cNvSpPr>
            <p:nvPr/>
          </p:nvSpPr>
          <p:spPr bwMode="auto">
            <a:xfrm flipV="1">
              <a:off x="2693969" y="1399614"/>
              <a:ext cx="1163196" cy="38454"/>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98" name="Line 2">
              <a:extLst>
                <a:ext uri="{FF2B5EF4-FFF2-40B4-BE49-F238E27FC236}">
                  <a16:creationId xmlns:a16="http://schemas.microsoft.com/office/drawing/2014/main" id="{0350A539-5554-4EDE-A3E3-9052CA295A3D}"/>
                </a:ext>
              </a:extLst>
            </p:cNvPr>
            <p:cNvSpPr>
              <a:spLocks noChangeShapeType="1"/>
            </p:cNvSpPr>
            <p:nvPr/>
          </p:nvSpPr>
          <p:spPr bwMode="auto">
            <a:xfrm flipV="1">
              <a:off x="2164109" y="1438066"/>
              <a:ext cx="527938" cy="768060"/>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9" name="Groupe 75">
            <a:extLst>
              <a:ext uri="{FF2B5EF4-FFF2-40B4-BE49-F238E27FC236}">
                <a16:creationId xmlns:a16="http://schemas.microsoft.com/office/drawing/2014/main" id="{02D7E8FE-1CBC-4002-B5F9-982C6E5D5388}"/>
              </a:ext>
            </a:extLst>
          </p:cNvPr>
          <p:cNvGrpSpPr/>
          <p:nvPr/>
        </p:nvGrpSpPr>
        <p:grpSpPr>
          <a:xfrm flipV="1">
            <a:off x="3757242" y="4121728"/>
            <a:ext cx="973228" cy="720369"/>
            <a:chOff x="2036473" y="1399614"/>
            <a:chExt cx="1820692" cy="751376"/>
          </a:xfrm>
        </p:grpSpPr>
        <p:sp>
          <p:nvSpPr>
            <p:cNvPr id="100" name="Line 4">
              <a:extLst>
                <a:ext uri="{FF2B5EF4-FFF2-40B4-BE49-F238E27FC236}">
                  <a16:creationId xmlns:a16="http://schemas.microsoft.com/office/drawing/2014/main" id="{D370D08E-BA83-44A8-ABD4-B207174A0341}"/>
                </a:ext>
              </a:extLst>
            </p:cNvPr>
            <p:cNvSpPr>
              <a:spLocks noChangeShapeType="1"/>
            </p:cNvSpPr>
            <p:nvPr/>
          </p:nvSpPr>
          <p:spPr bwMode="auto">
            <a:xfrm flipV="1">
              <a:off x="2693969" y="1399614"/>
              <a:ext cx="1163196" cy="38454"/>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101" name="Line 2">
              <a:extLst>
                <a:ext uri="{FF2B5EF4-FFF2-40B4-BE49-F238E27FC236}">
                  <a16:creationId xmlns:a16="http://schemas.microsoft.com/office/drawing/2014/main" id="{53B0E0C8-65F0-4297-A784-BE9221E88DA0}"/>
                </a:ext>
              </a:extLst>
            </p:cNvPr>
            <p:cNvSpPr>
              <a:spLocks noChangeShapeType="1"/>
            </p:cNvSpPr>
            <p:nvPr/>
          </p:nvSpPr>
          <p:spPr bwMode="auto">
            <a:xfrm flipV="1">
              <a:off x="2036473" y="1438068"/>
              <a:ext cx="655578" cy="712922"/>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102" name="Groupe 75">
            <a:extLst>
              <a:ext uri="{FF2B5EF4-FFF2-40B4-BE49-F238E27FC236}">
                <a16:creationId xmlns:a16="http://schemas.microsoft.com/office/drawing/2014/main" id="{BF79091C-E20A-49AE-B0BF-772E0E7B0E96}"/>
              </a:ext>
            </a:extLst>
          </p:cNvPr>
          <p:cNvGrpSpPr/>
          <p:nvPr/>
        </p:nvGrpSpPr>
        <p:grpSpPr>
          <a:xfrm flipV="1">
            <a:off x="3474640" y="4379494"/>
            <a:ext cx="2038358" cy="1020055"/>
            <a:chOff x="2102653" y="1399614"/>
            <a:chExt cx="1754512" cy="835894"/>
          </a:xfrm>
        </p:grpSpPr>
        <p:sp>
          <p:nvSpPr>
            <p:cNvPr id="103" name="Line 4">
              <a:extLst>
                <a:ext uri="{FF2B5EF4-FFF2-40B4-BE49-F238E27FC236}">
                  <a16:creationId xmlns:a16="http://schemas.microsoft.com/office/drawing/2014/main" id="{CBED1DBF-D85F-46FE-82FB-CC73A534B7C6}"/>
                </a:ext>
              </a:extLst>
            </p:cNvPr>
            <p:cNvSpPr>
              <a:spLocks noChangeShapeType="1"/>
            </p:cNvSpPr>
            <p:nvPr/>
          </p:nvSpPr>
          <p:spPr bwMode="auto">
            <a:xfrm flipV="1">
              <a:off x="2536335" y="1399614"/>
              <a:ext cx="1320830" cy="87262"/>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104" name="Line 2">
              <a:extLst>
                <a:ext uri="{FF2B5EF4-FFF2-40B4-BE49-F238E27FC236}">
                  <a16:creationId xmlns:a16="http://schemas.microsoft.com/office/drawing/2014/main" id="{39482E3E-518B-4883-A63E-6389FA14727C}"/>
                </a:ext>
              </a:extLst>
            </p:cNvPr>
            <p:cNvSpPr>
              <a:spLocks noChangeShapeType="1"/>
            </p:cNvSpPr>
            <p:nvPr/>
          </p:nvSpPr>
          <p:spPr bwMode="auto">
            <a:xfrm flipV="1">
              <a:off x="2102653" y="1495830"/>
              <a:ext cx="430444" cy="739678"/>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105" name="Groupe 75">
            <a:extLst>
              <a:ext uri="{FF2B5EF4-FFF2-40B4-BE49-F238E27FC236}">
                <a16:creationId xmlns:a16="http://schemas.microsoft.com/office/drawing/2014/main" id="{B57BA471-9CAE-4E3D-AB62-A81ACAAC7D6E}"/>
              </a:ext>
            </a:extLst>
          </p:cNvPr>
          <p:cNvGrpSpPr/>
          <p:nvPr/>
        </p:nvGrpSpPr>
        <p:grpSpPr>
          <a:xfrm flipV="1">
            <a:off x="3171210" y="4552417"/>
            <a:ext cx="1580542" cy="1360826"/>
            <a:chOff x="2381813" y="1399614"/>
            <a:chExt cx="1475352" cy="956335"/>
          </a:xfrm>
        </p:grpSpPr>
        <p:sp>
          <p:nvSpPr>
            <p:cNvPr id="106" name="Line 4">
              <a:extLst>
                <a:ext uri="{FF2B5EF4-FFF2-40B4-BE49-F238E27FC236}">
                  <a16:creationId xmlns:a16="http://schemas.microsoft.com/office/drawing/2014/main" id="{DB3D6637-876B-4132-B7C7-0FB78E4CC701}"/>
                </a:ext>
              </a:extLst>
            </p:cNvPr>
            <p:cNvSpPr>
              <a:spLocks noChangeShapeType="1"/>
            </p:cNvSpPr>
            <p:nvPr/>
          </p:nvSpPr>
          <p:spPr bwMode="auto">
            <a:xfrm flipV="1">
              <a:off x="2695307" y="1399614"/>
              <a:ext cx="1161858" cy="141814"/>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107" name="Line 2">
              <a:extLst>
                <a:ext uri="{FF2B5EF4-FFF2-40B4-BE49-F238E27FC236}">
                  <a16:creationId xmlns:a16="http://schemas.microsoft.com/office/drawing/2014/main" id="{FA026459-9E3F-4202-A1A3-BF03653BDCD1}"/>
                </a:ext>
              </a:extLst>
            </p:cNvPr>
            <p:cNvSpPr>
              <a:spLocks noChangeShapeType="1"/>
            </p:cNvSpPr>
            <p:nvPr/>
          </p:nvSpPr>
          <p:spPr bwMode="auto">
            <a:xfrm flipV="1">
              <a:off x="2381813" y="1541428"/>
              <a:ext cx="299271" cy="814521"/>
            </a:xfrm>
            <a:prstGeom prst="line">
              <a:avLst/>
            </a:prstGeom>
            <a:ln>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spTree>
    <p:extLst>
      <p:ext uri="{BB962C8B-B14F-4D97-AF65-F5344CB8AC3E}">
        <p14:creationId xmlns:p14="http://schemas.microsoft.com/office/powerpoint/2010/main" val="32944256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anim calcmode="lin" valueType="num">
                                      <p:cBhvr>
                                        <p:cTn id="19" dur="1000" fill="hold"/>
                                        <p:tgtEl>
                                          <p:spTgt spid="30"/>
                                        </p:tgtEl>
                                        <p:attrNameLst>
                                          <p:attrName>ppt_x</p:attrName>
                                        </p:attrNameLst>
                                      </p:cBhvr>
                                      <p:tavLst>
                                        <p:tav tm="0">
                                          <p:val>
                                            <p:strVal val="#ppt_x"/>
                                          </p:val>
                                        </p:tav>
                                        <p:tav tm="100000">
                                          <p:val>
                                            <p:strVal val="#ppt_x"/>
                                          </p:val>
                                        </p:tav>
                                      </p:tavLst>
                                    </p:anim>
                                    <p:anim calcmode="lin" valueType="num">
                                      <p:cBhvr>
                                        <p:cTn id="20" dur="1000" fill="hold"/>
                                        <p:tgtEl>
                                          <p:spTgt spid="3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1000"/>
                                        <p:tgtEl>
                                          <p:spTgt spid="48"/>
                                        </p:tgtEl>
                                      </p:cBhvr>
                                    </p:animEffect>
                                    <p:anim calcmode="lin" valueType="num">
                                      <p:cBhvr>
                                        <p:cTn id="30" dur="1000" fill="hold"/>
                                        <p:tgtEl>
                                          <p:spTgt spid="48"/>
                                        </p:tgtEl>
                                        <p:attrNameLst>
                                          <p:attrName>ppt_x</p:attrName>
                                        </p:attrNameLst>
                                      </p:cBhvr>
                                      <p:tavLst>
                                        <p:tav tm="0">
                                          <p:val>
                                            <p:strVal val="#ppt_x"/>
                                          </p:val>
                                        </p:tav>
                                        <p:tav tm="100000">
                                          <p:val>
                                            <p:strVal val="#ppt_x"/>
                                          </p:val>
                                        </p:tav>
                                      </p:tavLst>
                                    </p:anim>
                                    <p:anim calcmode="lin" valueType="num">
                                      <p:cBhvr>
                                        <p:cTn id="31" dur="1000" fill="hold"/>
                                        <p:tgtEl>
                                          <p:spTgt spid="4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anim calcmode="lin" valueType="num">
                                      <p:cBhvr>
                                        <p:cTn id="35" dur="1000" fill="hold"/>
                                        <p:tgtEl>
                                          <p:spTgt spid="54"/>
                                        </p:tgtEl>
                                        <p:attrNameLst>
                                          <p:attrName>ppt_x</p:attrName>
                                        </p:attrNameLst>
                                      </p:cBhvr>
                                      <p:tavLst>
                                        <p:tav tm="0">
                                          <p:val>
                                            <p:strVal val="#ppt_x"/>
                                          </p:val>
                                        </p:tav>
                                        <p:tav tm="100000">
                                          <p:val>
                                            <p:strVal val="#ppt_x"/>
                                          </p:val>
                                        </p:tav>
                                      </p:tavLst>
                                    </p:anim>
                                    <p:anim calcmode="lin" valueType="num">
                                      <p:cBhvr>
                                        <p:cTn id="36" dur="1000" fill="hold"/>
                                        <p:tgtEl>
                                          <p:spTgt spid="54"/>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fade">
                                      <p:cBhvr>
                                        <p:cTn id="45" dur="1000"/>
                                        <p:tgtEl>
                                          <p:spTgt spid="70"/>
                                        </p:tgtEl>
                                      </p:cBhvr>
                                    </p:animEffect>
                                    <p:anim calcmode="lin" valueType="num">
                                      <p:cBhvr>
                                        <p:cTn id="46" dur="1000" fill="hold"/>
                                        <p:tgtEl>
                                          <p:spTgt spid="70"/>
                                        </p:tgtEl>
                                        <p:attrNameLst>
                                          <p:attrName>ppt_x</p:attrName>
                                        </p:attrNameLst>
                                      </p:cBhvr>
                                      <p:tavLst>
                                        <p:tav tm="0">
                                          <p:val>
                                            <p:strVal val="#ppt_x"/>
                                          </p:val>
                                        </p:tav>
                                        <p:tav tm="100000">
                                          <p:val>
                                            <p:strVal val="#ppt_x"/>
                                          </p:val>
                                        </p:tav>
                                      </p:tavLst>
                                    </p:anim>
                                    <p:anim calcmode="lin" valueType="num">
                                      <p:cBhvr>
                                        <p:cTn id="47" dur="1000" fill="hold"/>
                                        <p:tgtEl>
                                          <p:spTgt spid="70"/>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nodeType="after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1000"/>
                                        <p:tgtEl>
                                          <p:spTgt spid="87"/>
                                        </p:tgtEl>
                                      </p:cBhvr>
                                    </p:animEffect>
                                    <p:anim calcmode="lin" valueType="num">
                                      <p:cBhvr>
                                        <p:cTn id="52" dur="1000" fill="hold"/>
                                        <p:tgtEl>
                                          <p:spTgt spid="87"/>
                                        </p:tgtEl>
                                        <p:attrNameLst>
                                          <p:attrName>ppt_x</p:attrName>
                                        </p:attrNameLst>
                                      </p:cBhvr>
                                      <p:tavLst>
                                        <p:tav tm="0">
                                          <p:val>
                                            <p:strVal val="#ppt_x"/>
                                          </p:val>
                                        </p:tav>
                                        <p:tav tm="100000">
                                          <p:val>
                                            <p:strVal val="#ppt_x"/>
                                          </p:val>
                                        </p:tav>
                                      </p:tavLst>
                                    </p:anim>
                                    <p:anim calcmode="lin" valueType="num">
                                      <p:cBhvr>
                                        <p:cTn id="53" dur="1000" fill="hold"/>
                                        <p:tgtEl>
                                          <p:spTgt spid="87"/>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1000"/>
                                        <p:tgtEl>
                                          <p:spTgt spid="60"/>
                                        </p:tgtEl>
                                      </p:cBhvr>
                                    </p:animEffect>
                                    <p:anim calcmode="lin" valueType="num">
                                      <p:cBhvr>
                                        <p:cTn id="57" dur="1000" fill="hold"/>
                                        <p:tgtEl>
                                          <p:spTgt spid="60"/>
                                        </p:tgtEl>
                                        <p:attrNameLst>
                                          <p:attrName>ppt_x</p:attrName>
                                        </p:attrNameLst>
                                      </p:cBhvr>
                                      <p:tavLst>
                                        <p:tav tm="0">
                                          <p:val>
                                            <p:strVal val="#ppt_x"/>
                                          </p:val>
                                        </p:tav>
                                        <p:tav tm="100000">
                                          <p:val>
                                            <p:strVal val="#ppt_x"/>
                                          </p:val>
                                        </p:tav>
                                      </p:tavLst>
                                    </p:anim>
                                    <p:anim calcmode="lin" valueType="num">
                                      <p:cBhvr>
                                        <p:cTn id="58" dur="1000" fill="hold"/>
                                        <p:tgtEl>
                                          <p:spTgt spid="60"/>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42" presetClass="entr" presetSubtype="0" fill="hold" nodeType="after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1000"/>
                                        <p:tgtEl>
                                          <p:spTgt spid="90"/>
                                        </p:tgtEl>
                                      </p:cBhvr>
                                    </p:animEffect>
                                    <p:anim calcmode="lin" valueType="num">
                                      <p:cBhvr>
                                        <p:cTn id="63" dur="1000" fill="hold"/>
                                        <p:tgtEl>
                                          <p:spTgt spid="90"/>
                                        </p:tgtEl>
                                        <p:attrNameLst>
                                          <p:attrName>ppt_x</p:attrName>
                                        </p:attrNameLst>
                                      </p:cBhvr>
                                      <p:tavLst>
                                        <p:tav tm="0">
                                          <p:val>
                                            <p:strVal val="#ppt_x"/>
                                          </p:val>
                                        </p:tav>
                                        <p:tav tm="100000">
                                          <p:val>
                                            <p:strVal val="#ppt_x"/>
                                          </p:val>
                                        </p:tav>
                                      </p:tavLst>
                                    </p:anim>
                                    <p:anim calcmode="lin" valueType="num">
                                      <p:cBhvr>
                                        <p:cTn id="64" dur="1000" fill="hold"/>
                                        <p:tgtEl>
                                          <p:spTgt spid="9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1000"/>
                                        <p:tgtEl>
                                          <p:spTgt spid="67"/>
                                        </p:tgtEl>
                                      </p:cBhvr>
                                    </p:animEffect>
                                    <p:anim calcmode="lin" valueType="num">
                                      <p:cBhvr>
                                        <p:cTn id="68" dur="1000" fill="hold"/>
                                        <p:tgtEl>
                                          <p:spTgt spid="67"/>
                                        </p:tgtEl>
                                        <p:attrNameLst>
                                          <p:attrName>ppt_x</p:attrName>
                                        </p:attrNameLst>
                                      </p:cBhvr>
                                      <p:tavLst>
                                        <p:tav tm="0">
                                          <p:val>
                                            <p:strVal val="#ppt_x"/>
                                          </p:val>
                                        </p:tav>
                                        <p:tav tm="100000">
                                          <p:val>
                                            <p:strVal val="#ppt_x"/>
                                          </p:val>
                                        </p:tav>
                                      </p:tavLst>
                                    </p:anim>
                                    <p:anim calcmode="lin" valueType="num">
                                      <p:cBhvr>
                                        <p:cTn id="69" dur="1000" fill="hold"/>
                                        <p:tgtEl>
                                          <p:spTgt spid="67"/>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42" presetClass="entr" presetSubtype="0" fill="hold" nodeType="after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fade">
                                      <p:cBhvr>
                                        <p:cTn id="73" dur="1000"/>
                                        <p:tgtEl>
                                          <p:spTgt spid="93"/>
                                        </p:tgtEl>
                                      </p:cBhvr>
                                    </p:animEffect>
                                    <p:anim calcmode="lin" valueType="num">
                                      <p:cBhvr>
                                        <p:cTn id="74" dur="1000" fill="hold"/>
                                        <p:tgtEl>
                                          <p:spTgt spid="93"/>
                                        </p:tgtEl>
                                        <p:attrNameLst>
                                          <p:attrName>ppt_x</p:attrName>
                                        </p:attrNameLst>
                                      </p:cBhvr>
                                      <p:tavLst>
                                        <p:tav tm="0">
                                          <p:val>
                                            <p:strVal val="#ppt_x"/>
                                          </p:val>
                                        </p:tav>
                                        <p:tav tm="100000">
                                          <p:val>
                                            <p:strVal val="#ppt_x"/>
                                          </p:val>
                                        </p:tav>
                                      </p:tavLst>
                                    </p:anim>
                                    <p:anim calcmode="lin" valueType="num">
                                      <p:cBhvr>
                                        <p:cTn id="75" dur="1000" fill="hold"/>
                                        <p:tgtEl>
                                          <p:spTgt spid="9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000"/>
                                        <p:tgtEl>
                                          <p:spTgt spid="64"/>
                                        </p:tgtEl>
                                      </p:cBhvr>
                                    </p:animEffect>
                                    <p:anim calcmode="lin" valueType="num">
                                      <p:cBhvr>
                                        <p:cTn id="79" dur="1000" fill="hold"/>
                                        <p:tgtEl>
                                          <p:spTgt spid="64"/>
                                        </p:tgtEl>
                                        <p:attrNameLst>
                                          <p:attrName>ppt_x</p:attrName>
                                        </p:attrNameLst>
                                      </p:cBhvr>
                                      <p:tavLst>
                                        <p:tav tm="0">
                                          <p:val>
                                            <p:strVal val="#ppt_x"/>
                                          </p:val>
                                        </p:tav>
                                        <p:tav tm="100000">
                                          <p:val>
                                            <p:strVal val="#ppt_x"/>
                                          </p:val>
                                        </p:tav>
                                      </p:tavLst>
                                    </p:anim>
                                    <p:anim calcmode="lin" valueType="num">
                                      <p:cBhvr>
                                        <p:cTn id="80" dur="1000" fill="hold"/>
                                        <p:tgtEl>
                                          <p:spTgt spid="64"/>
                                        </p:tgtEl>
                                        <p:attrNameLst>
                                          <p:attrName>ppt_y</p:attrName>
                                        </p:attrNameLst>
                                      </p:cBhvr>
                                      <p:tavLst>
                                        <p:tav tm="0">
                                          <p:val>
                                            <p:strVal val="#ppt_y+.1"/>
                                          </p:val>
                                        </p:tav>
                                        <p:tav tm="100000">
                                          <p:val>
                                            <p:strVal val="#ppt_y"/>
                                          </p:val>
                                        </p:tav>
                                      </p:tavLst>
                                    </p:anim>
                                  </p:childTnLst>
                                </p:cTn>
                              </p:par>
                            </p:childTnLst>
                          </p:cTn>
                        </p:par>
                        <p:par>
                          <p:cTn id="81" fill="hold">
                            <p:stCondLst>
                              <p:cond delay="7000"/>
                            </p:stCondLst>
                            <p:childTnLst>
                              <p:par>
                                <p:cTn id="82" presetID="42" presetClass="entr" presetSubtype="0" fill="hold" nodeType="after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fade">
                                      <p:cBhvr>
                                        <p:cTn id="84" dur="1000"/>
                                        <p:tgtEl>
                                          <p:spTgt spid="96"/>
                                        </p:tgtEl>
                                      </p:cBhvr>
                                    </p:animEffect>
                                    <p:anim calcmode="lin" valueType="num">
                                      <p:cBhvr>
                                        <p:cTn id="85" dur="1000" fill="hold"/>
                                        <p:tgtEl>
                                          <p:spTgt spid="96"/>
                                        </p:tgtEl>
                                        <p:attrNameLst>
                                          <p:attrName>ppt_x</p:attrName>
                                        </p:attrNameLst>
                                      </p:cBhvr>
                                      <p:tavLst>
                                        <p:tav tm="0">
                                          <p:val>
                                            <p:strVal val="#ppt_x"/>
                                          </p:val>
                                        </p:tav>
                                        <p:tav tm="100000">
                                          <p:val>
                                            <p:strVal val="#ppt_x"/>
                                          </p:val>
                                        </p:tav>
                                      </p:tavLst>
                                    </p:anim>
                                    <p:anim calcmode="lin" valueType="num">
                                      <p:cBhvr>
                                        <p:cTn id="86" dur="1000" fill="hold"/>
                                        <p:tgtEl>
                                          <p:spTgt spid="96"/>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fade">
                                      <p:cBhvr>
                                        <p:cTn id="89" dur="1000"/>
                                        <p:tgtEl>
                                          <p:spTgt spid="75"/>
                                        </p:tgtEl>
                                      </p:cBhvr>
                                    </p:animEffect>
                                    <p:anim calcmode="lin" valueType="num">
                                      <p:cBhvr>
                                        <p:cTn id="90" dur="1000" fill="hold"/>
                                        <p:tgtEl>
                                          <p:spTgt spid="75"/>
                                        </p:tgtEl>
                                        <p:attrNameLst>
                                          <p:attrName>ppt_x</p:attrName>
                                        </p:attrNameLst>
                                      </p:cBhvr>
                                      <p:tavLst>
                                        <p:tav tm="0">
                                          <p:val>
                                            <p:strVal val="#ppt_x"/>
                                          </p:val>
                                        </p:tav>
                                        <p:tav tm="100000">
                                          <p:val>
                                            <p:strVal val="#ppt_x"/>
                                          </p:val>
                                        </p:tav>
                                      </p:tavLst>
                                    </p:anim>
                                    <p:anim calcmode="lin" valueType="num">
                                      <p:cBhvr>
                                        <p:cTn id="91" dur="1000" fill="hold"/>
                                        <p:tgtEl>
                                          <p:spTgt spid="75"/>
                                        </p:tgtEl>
                                        <p:attrNameLst>
                                          <p:attrName>ppt_y</p:attrName>
                                        </p:attrNameLst>
                                      </p:cBhvr>
                                      <p:tavLst>
                                        <p:tav tm="0">
                                          <p:val>
                                            <p:strVal val="#ppt_y+.1"/>
                                          </p:val>
                                        </p:tav>
                                        <p:tav tm="100000">
                                          <p:val>
                                            <p:strVal val="#ppt_y"/>
                                          </p:val>
                                        </p:tav>
                                      </p:tavLst>
                                    </p:anim>
                                  </p:childTnLst>
                                </p:cTn>
                              </p:par>
                            </p:childTnLst>
                          </p:cTn>
                        </p:par>
                        <p:par>
                          <p:cTn id="92" fill="hold">
                            <p:stCondLst>
                              <p:cond delay="8000"/>
                            </p:stCondLst>
                            <p:childTnLst>
                              <p:par>
                                <p:cTn id="93" presetID="42" presetClass="entr" presetSubtype="0" fill="hold" nodeType="afterEffect">
                                  <p:stCondLst>
                                    <p:cond delay="0"/>
                                  </p:stCondLst>
                                  <p:childTnLst>
                                    <p:set>
                                      <p:cBhvr>
                                        <p:cTn id="94" dur="1" fill="hold">
                                          <p:stCondLst>
                                            <p:cond delay="0"/>
                                          </p:stCondLst>
                                        </p:cTn>
                                        <p:tgtEl>
                                          <p:spTgt spid="99"/>
                                        </p:tgtEl>
                                        <p:attrNameLst>
                                          <p:attrName>style.visibility</p:attrName>
                                        </p:attrNameLst>
                                      </p:cBhvr>
                                      <p:to>
                                        <p:strVal val="visible"/>
                                      </p:to>
                                    </p:set>
                                    <p:animEffect transition="in" filter="fade">
                                      <p:cBhvr>
                                        <p:cTn id="95" dur="1000"/>
                                        <p:tgtEl>
                                          <p:spTgt spid="99"/>
                                        </p:tgtEl>
                                      </p:cBhvr>
                                    </p:animEffect>
                                    <p:anim calcmode="lin" valueType="num">
                                      <p:cBhvr>
                                        <p:cTn id="96" dur="1000" fill="hold"/>
                                        <p:tgtEl>
                                          <p:spTgt spid="99"/>
                                        </p:tgtEl>
                                        <p:attrNameLst>
                                          <p:attrName>ppt_x</p:attrName>
                                        </p:attrNameLst>
                                      </p:cBhvr>
                                      <p:tavLst>
                                        <p:tav tm="0">
                                          <p:val>
                                            <p:strVal val="#ppt_x"/>
                                          </p:val>
                                        </p:tav>
                                        <p:tav tm="100000">
                                          <p:val>
                                            <p:strVal val="#ppt_x"/>
                                          </p:val>
                                        </p:tav>
                                      </p:tavLst>
                                    </p:anim>
                                    <p:anim calcmode="lin" valueType="num">
                                      <p:cBhvr>
                                        <p:cTn id="97" dur="1000" fill="hold"/>
                                        <p:tgtEl>
                                          <p:spTgt spid="99"/>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78"/>
                                        </p:tgtEl>
                                        <p:attrNameLst>
                                          <p:attrName>style.visibility</p:attrName>
                                        </p:attrNameLst>
                                      </p:cBhvr>
                                      <p:to>
                                        <p:strVal val="visible"/>
                                      </p:to>
                                    </p:set>
                                    <p:animEffect transition="in" filter="fade">
                                      <p:cBhvr>
                                        <p:cTn id="100" dur="1000"/>
                                        <p:tgtEl>
                                          <p:spTgt spid="78"/>
                                        </p:tgtEl>
                                      </p:cBhvr>
                                    </p:animEffect>
                                    <p:anim calcmode="lin" valueType="num">
                                      <p:cBhvr>
                                        <p:cTn id="101" dur="1000" fill="hold"/>
                                        <p:tgtEl>
                                          <p:spTgt spid="78"/>
                                        </p:tgtEl>
                                        <p:attrNameLst>
                                          <p:attrName>ppt_x</p:attrName>
                                        </p:attrNameLst>
                                      </p:cBhvr>
                                      <p:tavLst>
                                        <p:tav tm="0">
                                          <p:val>
                                            <p:strVal val="#ppt_x"/>
                                          </p:val>
                                        </p:tav>
                                        <p:tav tm="100000">
                                          <p:val>
                                            <p:strVal val="#ppt_x"/>
                                          </p:val>
                                        </p:tav>
                                      </p:tavLst>
                                    </p:anim>
                                    <p:anim calcmode="lin" valueType="num">
                                      <p:cBhvr>
                                        <p:cTn id="102" dur="1000" fill="hold"/>
                                        <p:tgtEl>
                                          <p:spTgt spid="78"/>
                                        </p:tgtEl>
                                        <p:attrNameLst>
                                          <p:attrName>ppt_y</p:attrName>
                                        </p:attrNameLst>
                                      </p:cBhvr>
                                      <p:tavLst>
                                        <p:tav tm="0">
                                          <p:val>
                                            <p:strVal val="#ppt_y+.1"/>
                                          </p:val>
                                        </p:tav>
                                        <p:tav tm="100000">
                                          <p:val>
                                            <p:strVal val="#ppt_y"/>
                                          </p:val>
                                        </p:tav>
                                      </p:tavLst>
                                    </p:anim>
                                  </p:childTnLst>
                                </p:cTn>
                              </p:par>
                            </p:childTnLst>
                          </p:cTn>
                        </p:par>
                        <p:par>
                          <p:cTn id="103" fill="hold">
                            <p:stCondLst>
                              <p:cond delay="9000"/>
                            </p:stCondLst>
                            <p:childTnLst>
                              <p:par>
                                <p:cTn id="104" presetID="42" presetClass="entr" presetSubtype="0" fill="hold" nodeType="after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1000"/>
                                        <p:tgtEl>
                                          <p:spTgt spid="102"/>
                                        </p:tgtEl>
                                      </p:cBhvr>
                                    </p:animEffect>
                                    <p:anim calcmode="lin" valueType="num">
                                      <p:cBhvr>
                                        <p:cTn id="107" dur="1000" fill="hold"/>
                                        <p:tgtEl>
                                          <p:spTgt spid="102"/>
                                        </p:tgtEl>
                                        <p:attrNameLst>
                                          <p:attrName>ppt_x</p:attrName>
                                        </p:attrNameLst>
                                      </p:cBhvr>
                                      <p:tavLst>
                                        <p:tav tm="0">
                                          <p:val>
                                            <p:strVal val="#ppt_x"/>
                                          </p:val>
                                        </p:tav>
                                        <p:tav tm="100000">
                                          <p:val>
                                            <p:strVal val="#ppt_x"/>
                                          </p:val>
                                        </p:tav>
                                      </p:tavLst>
                                    </p:anim>
                                    <p:anim calcmode="lin" valueType="num">
                                      <p:cBhvr>
                                        <p:cTn id="108" dur="1000" fill="hold"/>
                                        <p:tgtEl>
                                          <p:spTgt spid="102"/>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fade">
                                      <p:cBhvr>
                                        <p:cTn id="111" dur="1000"/>
                                        <p:tgtEl>
                                          <p:spTgt spid="81"/>
                                        </p:tgtEl>
                                      </p:cBhvr>
                                    </p:animEffect>
                                    <p:anim calcmode="lin" valueType="num">
                                      <p:cBhvr>
                                        <p:cTn id="112" dur="1000" fill="hold"/>
                                        <p:tgtEl>
                                          <p:spTgt spid="81"/>
                                        </p:tgtEl>
                                        <p:attrNameLst>
                                          <p:attrName>ppt_x</p:attrName>
                                        </p:attrNameLst>
                                      </p:cBhvr>
                                      <p:tavLst>
                                        <p:tav tm="0">
                                          <p:val>
                                            <p:strVal val="#ppt_x"/>
                                          </p:val>
                                        </p:tav>
                                        <p:tav tm="100000">
                                          <p:val>
                                            <p:strVal val="#ppt_x"/>
                                          </p:val>
                                        </p:tav>
                                      </p:tavLst>
                                    </p:anim>
                                    <p:anim calcmode="lin" valueType="num">
                                      <p:cBhvr>
                                        <p:cTn id="113" dur="1000" fill="hold"/>
                                        <p:tgtEl>
                                          <p:spTgt spid="81"/>
                                        </p:tgtEl>
                                        <p:attrNameLst>
                                          <p:attrName>ppt_y</p:attrName>
                                        </p:attrNameLst>
                                      </p:cBhvr>
                                      <p:tavLst>
                                        <p:tav tm="0">
                                          <p:val>
                                            <p:strVal val="#ppt_y+.1"/>
                                          </p:val>
                                        </p:tav>
                                        <p:tav tm="100000">
                                          <p:val>
                                            <p:strVal val="#ppt_y"/>
                                          </p:val>
                                        </p:tav>
                                      </p:tavLst>
                                    </p:anim>
                                  </p:childTnLst>
                                </p:cTn>
                              </p:par>
                            </p:childTnLst>
                          </p:cTn>
                        </p:par>
                        <p:par>
                          <p:cTn id="114" fill="hold">
                            <p:stCondLst>
                              <p:cond delay="10000"/>
                            </p:stCondLst>
                            <p:childTnLst>
                              <p:par>
                                <p:cTn id="115" presetID="42" presetClass="entr" presetSubtype="0" fill="hold" nodeType="after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fade">
                                      <p:cBhvr>
                                        <p:cTn id="117" dur="1000"/>
                                        <p:tgtEl>
                                          <p:spTgt spid="105"/>
                                        </p:tgtEl>
                                      </p:cBhvr>
                                    </p:animEffect>
                                    <p:anim calcmode="lin" valueType="num">
                                      <p:cBhvr>
                                        <p:cTn id="118" dur="1000" fill="hold"/>
                                        <p:tgtEl>
                                          <p:spTgt spid="105"/>
                                        </p:tgtEl>
                                        <p:attrNameLst>
                                          <p:attrName>ppt_x</p:attrName>
                                        </p:attrNameLst>
                                      </p:cBhvr>
                                      <p:tavLst>
                                        <p:tav tm="0">
                                          <p:val>
                                            <p:strVal val="#ppt_x"/>
                                          </p:val>
                                        </p:tav>
                                        <p:tav tm="100000">
                                          <p:val>
                                            <p:strVal val="#ppt_x"/>
                                          </p:val>
                                        </p:tav>
                                      </p:tavLst>
                                    </p:anim>
                                    <p:anim calcmode="lin" valueType="num">
                                      <p:cBhvr>
                                        <p:cTn id="119" dur="1000" fill="hold"/>
                                        <p:tgtEl>
                                          <p:spTgt spid="105"/>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1000"/>
                                        <p:tgtEl>
                                          <p:spTgt spid="84"/>
                                        </p:tgtEl>
                                      </p:cBhvr>
                                    </p:animEffect>
                                    <p:anim calcmode="lin" valueType="num">
                                      <p:cBhvr>
                                        <p:cTn id="123" dur="1000" fill="hold"/>
                                        <p:tgtEl>
                                          <p:spTgt spid="84"/>
                                        </p:tgtEl>
                                        <p:attrNameLst>
                                          <p:attrName>ppt_x</p:attrName>
                                        </p:attrNameLst>
                                      </p:cBhvr>
                                      <p:tavLst>
                                        <p:tav tm="0">
                                          <p:val>
                                            <p:strVal val="#ppt_x"/>
                                          </p:val>
                                        </p:tav>
                                        <p:tav tm="100000">
                                          <p:val>
                                            <p:strVal val="#ppt_x"/>
                                          </p:val>
                                        </p:tav>
                                      </p:tavLst>
                                    </p:anim>
                                    <p:anim calcmode="lin" valueType="num">
                                      <p:cBhvr>
                                        <p:cTn id="12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A9F174-EE20-4479-B12F-1E0AE4A304BA}"/>
              </a:ext>
            </a:extLst>
          </p:cNvPr>
          <p:cNvSpPr>
            <a:spLocks noGrp="1"/>
          </p:cNvSpPr>
          <p:nvPr>
            <p:ph type="title"/>
          </p:nvPr>
        </p:nvSpPr>
        <p:spPr>
          <a:xfrm>
            <a:off x="1640156" y="586011"/>
            <a:ext cx="8911687" cy="755826"/>
          </a:xfrm>
        </p:spPr>
        <p:txBody>
          <a:bodyPr/>
          <a:lstStyle/>
          <a:p>
            <a:r>
              <a:rPr lang="fr-FR" b="1" dirty="0">
                <a:solidFill>
                  <a:schemeClr val="bg2">
                    <a:lumMod val="10000"/>
                  </a:schemeClr>
                </a:solidFill>
              </a:rPr>
              <a:t>Introduction </a:t>
            </a:r>
          </a:p>
        </p:txBody>
      </p:sp>
      <p:sp>
        <p:nvSpPr>
          <p:cNvPr id="6" name="Espace réservé du contenu 5">
            <a:extLst>
              <a:ext uri="{FF2B5EF4-FFF2-40B4-BE49-F238E27FC236}">
                <a16:creationId xmlns:a16="http://schemas.microsoft.com/office/drawing/2014/main" id="{721ADC04-C496-4730-988B-66FDE3401F28}"/>
              </a:ext>
            </a:extLst>
          </p:cNvPr>
          <p:cNvSpPr>
            <a:spLocks noGrp="1"/>
          </p:cNvSpPr>
          <p:nvPr>
            <p:ph idx="1"/>
          </p:nvPr>
        </p:nvSpPr>
        <p:spPr>
          <a:xfrm>
            <a:off x="2288125" y="2014538"/>
            <a:ext cx="8915400" cy="1081088"/>
          </a:xfrm>
        </p:spPr>
        <p:txBody>
          <a:bodyPr/>
          <a:lstStyle/>
          <a:p>
            <a:r>
              <a:rPr lang="fr-FR"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Le traitement d’images, est un sous-domaine du traitement du signal, englobe l'ensemble des méthodes et techniques appliquées aux images et vidéos dans le but d'extraire des informations pertinentes ou d'améliorer leur perception visuelle. </a:t>
            </a:r>
            <a:endParaRPr lang="fr-FR" dirty="0"/>
          </a:p>
        </p:txBody>
      </p:sp>
      <p:sp>
        <p:nvSpPr>
          <p:cNvPr id="7" name="Titre 3">
            <a:extLst>
              <a:ext uri="{FF2B5EF4-FFF2-40B4-BE49-F238E27FC236}">
                <a16:creationId xmlns:a16="http://schemas.microsoft.com/office/drawing/2014/main" id="{505EF70D-7FF3-456B-9EA0-BAAEB2BF7B90}"/>
              </a:ext>
            </a:extLst>
          </p:cNvPr>
          <p:cNvSpPr txBox="1">
            <a:spLocks/>
          </p:cNvSpPr>
          <p:nvPr/>
        </p:nvSpPr>
        <p:spPr>
          <a:xfrm>
            <a:off x="2002106" y="1341836"/>
            <a:ext cx="2179369" cy="742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fr-FR" sz="2000" b="1" dirty="0">
                <a:solidFill>
                  <a:schemeClr val="bg2">
                    <a:lumMod val="10000"/>
                  </a:schemeClr>
                </a:solidFill>
              </a:rPr>
              <a:t>Contexte </a:t>
            </a:r>
            <a:r>
              <a:rPr lang="fr-FR" b="1" dirty="0">
                <a:solidFill>
                  <a:schemeClr val="bg2">
                    <a:lumMod val="10000"/>
                  </a:schemeClr>
                </a:solidFill>
              </a:rPr>
              <a:t> </a:t>
            </a:r>
          </a:p>
        </p:txBody>
      </p:sp>
      <p:sp>
        <p:nvSpPr>
          <p:cNvPr id="10" name="Espace réservé du contenu 5">
            <a:extLst>
              <a:ext uri="{FF2B5EF4-FFF2-40B4-BE49-F238E27FC236}">
                <a16:creationId xmlns:a16="http://schemas.microsoft.com/office/drawing/2014/main" id="{983141A0-466B-4B0B-A2D1-57C26BB11321}"/>
              </a:ext>
            </a:extLst>
          </p:cNvPr>
          <p:cNvSpPr txBox="1">
            <a:spLocks/>
          </p:cNvSpPr>
          <p:nvPr/>
        </p:nvSpPr>
        <p:spPr>
          <a:xfrm>
            <a:off x="2288125" y="3036095"/>
            <a:ext cx="8915400" cy="1081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dirty="0">
                <a:latin typeface="Times New Roman" panose="02020603050405020304" pitchFamily="18" charset="0"/>
                <a:cs typeface="Times New Roman" panose="02020603050405020304" pitchFamily="18" charset="0"/>
              </a:rPr>
              <a:t>Avant toute phase de traitement, un prétraitement est souvent requis pour optimiser la qualité des images, tel que  éliminer le bruit, d'ajuster le contraste et de corriger le flou</a:t>
            </a:r>
          </a:p>
        </p:txBody>
      </p:sp>
      <p:sp>
        <p:nvSpPr>
          <p:cNvPr id="11" name="Titre 3">
            <a:extLst>
              <a:ext uri="{FF2B5EF4-FFF2-40B4-BE49-F238E27FC236}">
                <a16:creationId xmlns:a16="http://schemas.microsoft.com/office/drawing/2014/main" id="{BEA52604-FE8A-440E-8745-6279E96FB40C}"/>
              </a:ext>
            </a:extLst>
          </p:cNvPr>
          <p:cNvSpPr txBox="1">
            <a:spLocks/>
          </p:cNvSpPr>
          <p:nvPr/>
        </p:nvSpPr>
        <p:spPr>
          <a:xfrm>
            <a:off x="2049731" y="3981451"/>
            <a:ext cx="2179369" cy="742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fr-FR" sz="2000" b="1" dirty="0">
                <a:solidFill>
                  <a:schemeClr val="bg2">
                    <a:lumMod val="10000"/>
                  </a:schemeClr>
                </a:solidFill>
              </a:rPr>
              <a:t>Notre projet  </a:t>
            </a:r>
            <a:r>
              <a:rPr lang="fr-FR" b="1" dirty="0">
                <a:solidFill>
                  <a:schemeClr val="bg2">
                    <a:lumMod val="10000"/>
                  </a:schemeClr>
                </a:solidFill>
              </a:rPr>
              <a:t> </a:t>
            </a:r>
          </a:p>
        </p:txBody>
      </p:sp>
      <p:sp>
        <p:nvSpPr>
          <p:cNvPr id="13" name="Espace réservé du contenu 5">
            <a:extLst>
              <a:ext uri="{FF2B5EF4-FFF2-40B4-BE49-F238E27FC236}">
                <a16:creationId xmlns:a16="http://schemas.microsoft.com/office/drawing/2014/main" id="{74FDC63A-E7C4-423A-8A6A-CB0DD6E291E0}"/>
              </a:ext>
            </a:extLst>
          </p:cNvPr>
          <p:cNvSpPr txBox="1">
            <a:spLocks/>
          </p:cNvSpPr>
          <p:nvPr/>
        </p:nvSpPr>
        <p:spPr>
          <a:xfrm>
            <a:off x="2383375" y="4724401"/>
            <a:ext cx="8915400" cy="1081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Consiste à développer une bibliothèque C++ évolutive pour le traitement d'images.</a:t>
            </a:r>
          </a:p>
          <a:p>
            <a:pPr marL="0" indent="0">
              <a:buNone/>
            </a:pPr>
            <a:endParaRPr lang="fr-FR" dirty="0"/>
          </a:p>
        </p:txBody>
      </p:sp>
    </p:spTree>
    <p:extLst>
      <p:ext uri="{BB962C8B-B14F-4D97-AF65-F5344CB8AC3E}">
        <p14:creationId xmlns:p14="http://schemas.microsoft.com/office/powerpoint/2010/main" val="773841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10"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0FAFB-75CF-4DAC-867F-6C117D9ABD57}"/>
              </a:ext>
            </a:extLst>
          </p:cNvPr>
          <p:cNvSpPr>
            <a:spLocks noGrp="1"/>
          </p:cNvSpPr>
          <p:nvPr>
            <p:ph type="title"/>
          </p:nvPr>
        </p:nvSpPr>
        <p:spPr>
          <a:xfrm>
            <a:off x="1640156" y="643160"/>
            <a:ext cx="6770419" cy="861790"/>
          </a:xfrm>
        </p:spPr>
        <p:txBody>
          <a:bodyPr/>
          <a:lstStyle/>
          <a:p>
            <a:r>
              <a:rPr lang="fr-FR" b="1" dirty="0">
                <a:solidFill>
                  <a:schemeClr val="bg2">
                    <a:lumMod val="10000"/>
                  </a:schemeClr>
                </a:solidFill>
              </a:rPr>
              <a:t>Image et Image numérique </a:t>
            </a:r>
          </a:p>
        </p:txBody>
      </p:sp>
      <p:sp>
        <p:nvSpPr>
          <p:cNvPr id="3" name="Espace réservé du contenu 2">
            <a:extLst>
              <a:ext uri="{FF2B5EF4-FFF2-40B4-BE49-F238E27FC236}">
                <a16:creationId xmlns:a16="http://schemas.microsoft.com/office/drawing/2014/main" id="{CD36EB5C-1757-4F66-BF49-7AEB56012475}"/>
              </a:ext>
            </a:extLst>
          </p:cNvPr>
          <p:cNvSpPr>
            <a:spLocks noGrp="1"/>
          </p:cNvSpPr>
          <p:nvPr>
            <p:ph idx="1"/>
          </p:nvPr>
        </p:nvSpPr>
        <p:spPr>
          <a:xfrm>
            <a:off x="1760537" y="2019300"/>
            <a:ext cx="8915400" cy="3777622"/>
          </a:xfrm>
        </p:spPr>
        <p:txBody>
          <a:bodyPr/>
          <a:lstStyle/>
          <a:p>
            <a:endParaRPr lang="fr-FR" dirty="0"/>
          </a:p>
        </p:txBody>
      </p:sp>
    </p:spTree>
    <p:extLst>
      <p:ext uri="{BB962C8B-B14F-4D97-AF65-F5344CB8AC3E}">
        <p14:creationId xmlns:p14="http://schemas.microsoft.com/office/powerpoint/2010/main" val="415090447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0FAFB-75CF-4DAC-867F-6C117D9ABD57}"/>
              </a:ext>
            </a:extLst>
          </p:cNvPr>
          <p:cNvSpPr>
            <a:spLocks noGrp="1"/>
          </p:cNvSpPr>
          <p:nvPr>
            <p:ph type="title"/>
          </p:nvPr>
        </p:nvSpPr>
        <p:spPr>
          <a:xfrm>
            <a:off x="1461709" y="651270"/>
            <a:ext cx="8911687" cy="795115"/>
          </a:xfrm>
        </p:spPr>
        <p:txBody>
          <a:bodyPr/>
          <a:lstStyle/>
          <a:p>
            <a:r>
              <a:rPr lang="fr-FR" b="1" dirty="0">
                <a:solidFill>
                  <a:schemeClr val="bg1"/>
                </a:solidFill>
              </a:rPr>
              <a:t> </a:t>
            </a:r>
            <a:r>
              <a:rPr lang="fr-FR" b="1" dirty="0">
                <a:solidFill>
                  <a:schemeClr val="tx1">
                    <a:lumMod val="95000"/>
                    <a:lumOff val="5000"/>
                  </a:schemeClr>
                </a:solidFill>
              </a:rPr>
              <a:t>Présentation de Projet et objectifs </a:t>
            </a:r>
            <a:endParaRPr lang="fr-FR" dirty="0"/>
          </a:p>
        </p:txBody>
      </p:sp>
      <p:sp>
        <p:nvSpPr>
          <p:cNvPr id="3" name="Espace réservé du contenu 2">
            <a:extLst>
              <a:ext uri="{FF2B5EF4-FFF2-40B4-BE49-F238E27FC236}">
                <a16:creationId xmlns:a16="http://schemas.microsoft.com/office/drawing/2014/main" id="{CD36EB5C-1757-4F66-BF49-7AEB56012475}"/>
              </a:ext>
            </a:extLst>
          </p:cNvPr>
          <p:cNvSpPr>
            <a:spLocks noGrp="1"/>
          </p:cNvSpPr>
          <p:nvPr>
            <p:ph idx="1"/>
          </p:nvPr>
        </p:nvSpPr>
        <p:spPr>
          <a:xfrm>
            <a:off x="1457996" y="1803662"/>
            <a:ext cx="8915400" cy="3777622"/>
          </a:xfrm>
        </p:spPr>
        <p:txBody>
          <a:bodyPr/>
          <a:lstStyle/>
          <a:p>
            <a:endParaRPr lang="fr-FR"/>
          </a:p>
        </p:txBody>
      </p:sp>
    </p:spTree>
    <p:extLst>
      <p:ext uri="{BB962C8B-B14F-4D97-AF65-F5344CB8AC3E}">
        <p14:creationId xmlns:p14="http://schemas.microsoft.com/office/powerpoint/2010/main" val="83224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FA33C8-EFF6-4A01-BAB8-5123AA1C248A}"/>
              </a:ext>
            </a:extLst>
          </p:cNvPr>
          <p:cNvSpPr>
            <a:spLocks noGrp="1"/>
          </p:cNvSpPr>
          <p:nvPr>
            <p:ph type="title"/>
          </p:nvPr>
        </p:nvSpPr>
        <p:spPr>
          <a:xfrm>
            <a:off x="1430875" y="662636"/>
            <a:ext cx="8911687" cy="737965"/>
          </a:xfrm>
        </p:spPr>
        <p:txBody>
          <a:bodyPr/>
          <a:lstStyle/>
          <a:p>
            <a:r>
              <a:rPr lang="fr-FR" b="1" dirty="0">
                <a:solidFill>
                  <a:schemeClr val="bg1"/>
                </a:solidFill>
              </a:rPr>
              <a:t> </a:t>
            </a:r>
            <a:r>
              <a:rPr lang="fr-FR" b="1" dirty="0">
                <a:solidFill>
                  <a:schemeClr val="tx1">
                    <a:lumMod val="95000"/>
                    <a:lumOff val="5000"/>
                  </a:schemeClr>
                </a:solidFill>
              </a:rPr>
              <a:t>Exercices appliqués en C++</a:t>
            </a:r>
            <a:endParaRPr lang="fr-FR" dirty="0"/>
          </a:p>
        </p:txBody>
      </p:sp>
      <p:sp>
        <p:nvSpPr>
          <p:cNvPr id="3" name="Espace réservé du contenu 2">
            <a:extLst>
              <a:ext uri="{FF2B5EF4-FFF2-40B4-BE49-F238E27FC236}">
                <a16:creationId xmlns:a16="http://schemas.microsoft.com/office/drawing/2014/main" id="{FF905928-6F1E-4816-9436-CEF6F17CA223}"/>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88136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496769" y="636412"/>
            <a:ext cx="5103275" cy="757015"/>
          </a:xfrm>
        </p:spPr>
        <p:txBody>
          <a:body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v1_0</a:t>
            </a:r>
            <a:endParaRPr lang="fr-FR" dirty="0"/>
          </a:p>
        </p:txBody>
      </p:sp>
      <p:sp>
        <p:nvSpPr>
          <p:cNvPr id="3" name="Espace réservé du contenu 2">
            <a:extLst>
              <a:ext uri="{FF2B5EF4-FFF2-40B4-BE49-F238E27FC236}">
                <a16:creationId xmlns:a16="http://schemas.microsoft.com/office/drawing/2014/main" id="{2998A0CA-3DB4-491A-A12E-6A5D32DDCCAE}"/>
              </a:ext>
            </a:extLst>
          </p:cNvPr>
          <p:cNvSpPr>
            <a:spLocks noGrp="1"/>
          </p:cNvSpPr>
          <p:nvPr>
            <p:ph idx="1"/>
          </p:nvPr>
        </p:nvSpPr>
        <p:spPr>
          <a:xfrm>
            <a:off x="1712392" y="2733990"/>
            <a:ext cx="8915400" cy="757015"/>
          </a:xfrm>
        </p:spPr>
        <p:txBody>
          <a:bodyPr>
            <a:normAutofit/>
          </a:bodyPr>
          <a:lstStyle/>
          <a:p>
            <a:r>
              <a:rPr lang="fr-FR" dirty="0">
                <a:solidFill>
                  <a:schemeClr val="tx1"/>
                </a:solidFill>
                <a:latin typeface="Times New Roman" panose="02020603050405020304" pitchFamily="18" charset="0"/>
                <a:cs typeface="Times New Roman" panose="02020603050405020304" pitchFamily="18" charset="0"/>
              </a:rPr>
              <a:t>La version 1.0 utilise des fonctions de base pour travailler avec des images. Elle permet de créer des images blanches, des damiers ou encore des images sinusoïdales. </a:t>
            </a:r>
          </a:p>
        </p:txBody>
      </p:sp>
      <p:sp>
        <p:nvSpPr>
          <p:cNvPr id="6" name="Espace réservé du contenu 2">
            <a:extLst>
              <a:ext uri="{FF2B5EF4-FFF2-40B4-BE49-F238E27FC236}">
                <a16:creationId xmlns:a16="http://schemas.microsoft.com/office/drawing/2014/main" id="{3AE914C8-FE5B-4DC9-8847-7BFA07F8C218}"/>
              </a:ext>
            </a:extLst>
          </p:cNvPr>
          <p:cNvSpPr txBox="1">
            <a:spLocks/>
          </p:cNvSpPr>
          <p:nvPr/>
        </p:nvSpPr>
        <p:spPr>
          <a:xfrm>
            <a:off x="1645617" y="4345996"/>
            <a:ext cx="8915400" cy="75701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latin typeface="Times New Roman" panose="02020603050405020304" pitchFamily="18" charset="0"/>
                <a:cs typeface="Times New Roman" panose="02020603050405020304" pitchFamily="18" charset="0"/>
              </a:rPr>
              <a:t>Elle peut aussi lire et enregistrer des fichiers d’image au format brut (. Raw), transformer des images de type à un autre et elle permet aussi d’appliquer des filtres de couleur à l’aide de fichier LUT</a:t>
            </a:r>
          </a:p>
        </p:txBody>
      </p:sp>
      <p:sp>
        <p:nvSpPr>
          <p:cNvPr id="7" name="ZoneTexte 6">
            <a:extLst>
              <a:ext uri="{FF2B5EF4-FFF2-40B4-BE49-F238E27FC236}">
                <a16:creationId xmlns:a16="http://schemas.microsoft.com/office/drawing/2014/main" id="{4AF474B6-6955-4E0C-92ED-2A1E578486AD}"/>
              </a:ext>
            </a:extLst>
          </p:cNvPr>
          <p:cNvSpPr txBox="1"/>
          <p:nvPr/>
        </p:nvSpPr>
        <p:spPr>
          <a:xfrm>
            <a:off x="1645617" y="1491403"/>
            <a:ext cx="2707209"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Introduction</a:t>
            </a:r>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427296"/>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anim calcmode="lin" valueType="num">
                                      <p:cBhvr>
                                        <p:cTn id="8" dur="1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grpId="1" nodeType="clickEffect">
                                  <p:stCondLst>
                                    <p:cond delay="0"/>
                                  </p:stCondLst>
                                  <p:childTnLst>
                                    <p:anim calcmode="lin" valueType="num">
                                      <p:cBhvr additive="base">
                                        <p:cTn id="13" dur="4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400"/>
                                        <p:tgtEl>
                                          <p:spTgt spid="3">
                                            <p:txEl>
                                              <p:pRg st="0" end="0"/>
                                            </p:txEl>
                                          </p:spTgt>
                                        </p:tgtEl>
                                        <p:attrNameLst>
                                          <p:attrName>ppt_y</p:attrName>
                                        </p:attrNameLst>
                                      </p:cBhvr>
                                      <p:tavLst>
                                        <p:tav tm="0">
                                          <p:val>
                                            <p:strVal val="ppt_y"/>
                                          </p:val>
                                        </p:tav>
                                        <p:tav tm="100000">
                                          <p:val>
                                            <p:strVal val="1+ppt_h/2"/>
                                          </p:val>
                                        </p:tav>
                                      </p:tavLst>
                                    </p:anim>
                                    <p:set>
                                      <p:cBhvr>
                                        <p:cTn id="15" dur="1" fill="hold">
                                          <p:stCondLst>
                                            <p:cond delay="3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1" nodeType="clickEffect">
                                  <p:stCondLst>
                                    <p:cond delay="0"/>
                                  </p:stCondLst>
                                  <p:childTnLst>
                                    <p:animEffect transition="out" filter="fade">
                                      <p:cBhvr>
                                        <p:cTn id="26" dur="1000"/>
                                        <p:tgtEl>
                                          <p:spTgt spid="6"/>
                                        </p:tgtEl>
                                      </p:cBhvr>
                                    </p:animEffect>
                                    <p:anim calcmode="lin" valueType="num">
                                      <p:cBhvr>
                                        <p:cTn id="27" dur="1000"/>
                                        <p:tgtEl>
                                          <p:spTgt spid="6"/>
                                        </p:tgtEl>
                                        <p:attrNameLst>
                                          <p:attrName>ppt_x</p:attrName>
                                        </p:attrNameLst>
                                      </p:cBhvr>
                                      <p:tavLst>
                                        <p:tav tm="0">
                                          <p:val>
                                            <p:strVal val="ppt_x"/>
                                          </p:val>
                                        </p:tav>
                                        <p:tav tm="100000">
                                          <p:val>
                                            <p:strVal val="ppt_x"/>
                                          </p:val>
                                        </p:tav>
                                      </p:tavLst>
                                    </p:anim>
                                    <p:anim calcmode="lin" valueType="num">
                                      <p:cBhvr>
                                        <p:cTn id="28" dur="1000"/>
                                        <p:tgtEl>
                                          <p:spTgt spid="6"/>
                                        </p:tgtEl>
                                        <p:attrNameLst>
                                          <p:attrName>ppt_y</p:attrName>
                                        </p:attrNameLst>
                                      </p:cBhvr>
                                      <p:tavLst>
                                        <p:tav tm="0">
                                          <p:val>
                                            <p:strVal val="ppt_y"/>
                                          </p:val>
                                        </p:tav>
                                        <p:tav tm="100000">
                                          <p:val>
                                            <p:strVal val="ppt_y+.1"/>
                                          </p:val>
                                        </p:tav>
                                      </p:tavLst>
                                    </p:anim>
                                    <p:set>
                                      <p:cBhvr>
                                        <p:cTn id="29"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468778" y="671965"/>
            <a:ext cx="5103275" cy="757015"/>
          </a:xfrm>
        </p:spPr>
        <p:txBody>
          <a:body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v1_0</a:t>
            </a:r>
            <a:endParaRPr lang="fr-FR" dirty="0"/>
          </a:p>
        </p:txBody>
      </p:sp>
      <p:sp>
        <p:nvSpPr>
          <p:cNvPr id="7" name="ZoneTexte 6">
            <a:extLst>
              <a:ext uri="{FF2B5EF4-FFF2-40B4-BE49-F238E27FC236}">
                <a16:creationId xmlns:a16="http://schemas.microsoft.com/office/drawing/2014/main" id="{4AF474B6-6955-4E0C-92ED-2A1E578486AD}"/>
              </a:ext>
            </a:extLst>
          </p:cNvPr>
          <p:cNvSpPr txBox="1"/>
          <p:nvPr/>
        </p:nvSpPr>
        <p:spPr>
          <a:xfrm>
            <a:off x="1645617" y="1491403"/>
            <a:ext cx="4547793"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Création des images particulières</a:t>
            </a:r>
          </a:p>
        </p:txBody>
      </p:sp>
      <p:sp>
        <p:nvSpPr>
          <p:cNvPr id="8" name="Flèche : droite 7">
            <a:extLst>
              <a:ext uri="{FF2B5EF4-FFF2-40B4-BE49-F238E27FC236}">
                <a16:creationId xmlns:a16="http://schemas.microsoft.com/office/drawing/2014/main" id="{E48C5265-9D02-4882-BD98-FDB0DADD131D}"/>
              </a:ext>
            </a:extLst>
          </p:cNvPr>
          <p:cNvSpPr/>
          <p:nvPr/>
        </p:nvSpPr>
        <p:spPr>
          <a:xfrm>
            <a:off x="152701" y="3429000"/>
            <a:ext cx="2894029" cy="75701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C691A5E9-101E-4F1F-BA89-B62694F8BDC7}"/>
              </a:ext>
            </a:extLst>
          </p:cNvPr>
          <p:cNvPicPr/>
          <p:nvPr/>
        </p:nvPicPr>
        <p:blipFill>
          <a:blip r:embed="rId2">
            <a:extLst>
              <a:ext uri="{28A0092B-C50C-407E-A947-70E740481C1C}">
                <a14:useLocalDpi xmlns:a14="http://schemas.microsoft.com/office/drawing/2010/main" val="0"/>
              </a:ext>
            </a:extLst>
          </a:blip>
          <a:stretch>
            <a:fillRect/>
          </a:stretch>
        </p:blipFill>
        <p:spPr>
          <a:xfrm>
            <a:off x="3195087" y="3030235"/>
            <a:ext cx="6098540" cy="1357581"/>
          </a:xfrm>
          <a:prstGeom prst="rect">
            <a:avLst/>
          </a:prstGeom>
        </p:spPr>
      </p:pic>
      <p:pic>
        <p:nvPicPr>
          <p:cNvPr id="11" name="Image 10">
            <a:extLst>
              <a:ext uri="{FF2B5EF4-FFF2-40B4-BE49-F238E27FC236}">
                <a16:creationId xmlns:a16="http://schemas.microsoft.com/office/drawing/2014/main" id="{E444D9FB-B3BF-4D61-BFBB-8A0C8A774A7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606355" y="2463136"/>
            <a:ext cx="2143125" cy="2223135"/>
          </a:xfrm>
          <a:prstGeom prst="rect">
            <a:avLst/>
          </a:prstGeom>
        </p:spPr>
      </p:pic>
      <p:sp>
        <p:nvSpPr>
          <p:cNvPr id="12" name="Flèche : droite 11">
            <a:extLst>
              <a:ext uri="{FF2B5EF4-FFF2-40B4-BE49-F238E27FC236}">
                <a16:creationId xmlns:a16="http://schemas.microsoft.com/office/drawing/2014/main" id="{413D0C05-A5BF-4A41-8B47-AE9C379F2A62}"/>
              </a:ext>
            </a:extLst>
          </p:cNvPr>
          <p:cNvSpPr/>
          <p:nvPr/>
        </p:nvSpPr>
        <p:spPr>
          <a:xfrm>
            <a:off x="152701" y="3429000"/>
            <a:ext cx="2894029" cy="75701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6B84E50B-5569-4724-97D0-FBA636450218}"/>
              </a:ext>
            </a:extLst>
          </p:cNvPr>
          <p:cNvSpPr/>
          <p:nvPr/>
        </p:nvSpPr>
        <p:spPr>
          <a:xfrm>
            <a:off x="139738" y="3429000"/>
            <a:ext cx="2894029" cy="75701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21A5E25C-A1D5-4A31-98A8-D62B9A20C364}"/>
              </a:ext>
            </a:extLst>
          </p:cNvPr>
          <p:cNvSpPr txBox="1"/>
          <p:nvPr/>
        </p:nvSpPr>
        <p:spPr>
          <a:xfrm>
            <a:off x="810332" y="3622842"/>
            <a:ext cx="22247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Image Blanche</a:t>
            </a:r>
          </a:p>
        </p:txBody>
      </p:sp>
      <p:sp>
        <p:nvSpPr>
          <p:cNvPr id="15" name="ZoneTexte 14">
            <a:extLst>
              <a:ext uri="{FF2B5EF4-FFF2-40B4-BE49-F238E27FC236}">
                <a16:creationId xmlns:a16="http://schemas.microsoft.com/office/drawing/2014/main" id="{96507E61-8A9F-4BFF-B187-A51E4FDEA6C2}"/>
              </a:ext>
            </a:extLst>
          </p:cNvPr>
          <p:cNvSpPr txBox="1"/>
          <p:nvPr/>
        </p:nvSpPr>
        <p:spPr>
          <a:xfrm>
            <a:off x="682376" y="3606854"/>
            <a:ext cx="22247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Image </a:t>
            </a:r>
            <a:r>
              <a:rPr lang="fr-FR" b="1" dirty="0" err="1">
                <a:latin typeface="Times New Roman" panose="02020603050405020304" pitchFamily="18" charset="0"/>
                <a:cs typeface="Times New Roman" panose="02020603050405020304" pitchFamily="18" charset="0"/>
              </a:rPr>
              <a:t>Sinusoidale</a:t>
            </a:r>
            <a:endParaRPr lang="fr-FR" b="1" dirty="0">
              <a:latin typeface="Times New Roman" panose="02020603050405020304" pitchFamily="18" charset="0"/>
              <a:cs typeface="Times New Roman" panose="02020603050405020304" pitchFamily="18" charset="0"/>
            </a:endParaRPr>
          </a:p>
        </p:txBody>
      </p:sp>
      <p:pic>
        <p:nvPicPr>
          <p:cNvPr id="16" name="Image 15">
            <a:extLst>
              <a:ext uri="{FF2B5EF4-FFF2-40B4-BE49-F238E27FC236}">
                <a16:creationId xmlns:a16="http://schemas.microsoft.com/office/drawing/2014/main" id="{A4FAB158-40F5-4A64-A66B-B19BF6546F32}"/>
              </a:ext>
            </a:extLst>
          </p:cNvPr>
          <p:cNvPicPr/>
          <p:nvPr/>
        </p:nvPicPr>
        <p:blipFill>
          <a:blip r:embed="rId4">
            <a:extLst>
              <a:ext uri="{28A0092B-C50C-407E-A947-70E740481C1C}">
                <a14:useLocalDpi xmlns:a14="http://schemas.microsoft.com/office/drawing/2010/main" val="0"/>
              </a:ext>
            </a:extLst>
          </a:blip>
          <a:stretch>
            <a:fillRect/>
          </a:stretch>
        </p:blipFill>
        <p:spPr>
          <a:xfrm>
            <a:off x="3226328" y="2973477"/>
            <a:ext cx="5759450" cy="1704976"/>
          </a:xfrm>
          <a:prstGeom prst="rect">
            <a:avLst/>
          </a:prstGeom>
        </p:spPr>
      </p:pic>
      <p:pic>
        <p:nvPicPr>
          <p:cNvPr id="17" name="Image 16">
            <a:extLst>
              <a:ext uri="{FF2B5EF4-FFF2-40B4-BE49-F238E27FC236}">
                <a16:creationId xmlns:a16="http://schemas.microsoft.com/office/drawing/2014/main" id="{2F395889-53D0-4B7E-891B-8C2ED2A713FD}"/>
              </a:ext>
            </a:extLst>
          </p:cNvPr>
          <p:cNvPicPr/>
          <p:nvPr/>
        </p:nvPicPr>
        <p:blipFill>
          <a:blip r:embed="rId5">
            <a:extLst>
              <a:ext uri="{28A0092B-C50C-407E-A947-70E740481C1C}">
                <a14:useLocalDpi xmlns:a14="http://schemas.microsoft.com/office/drawing/2010/main" val="0"/>
              </a:ext>
            </a:extLst>
          </a:blip>
          <a:stretch>
            <a:fillRect/>
          </a:stretch>
        </p:blipFill>
        <p:spPr>
          <a:xfrm>
            <a:off x="9606355" y="2519695"/>
            <a:ext cx="2057400" cy="2215515"/>
          </a:xfrm>
          <a:prstGeom prst="rect">
            <a:avLst/>
          </a:prstGeom>
        </p:spPr>
      </p:pic>
      <p:pic>
        <p:nvPicPr>
          <p:cNvPr id="18" name="Image 17">
            <a:extLst>
              <a:ext uri="{FF2B5EF4-FFF2-40B4-BE49-F238E27FC236}">
                <a16:creationId xmlns:a16="http://schemas.microsoft.com/office/drawing/2014/main" id="{5E40E7B2-39C5-4807-B7B5-682A411178F4}"/>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9606355" y="2484091"/>
            <a:ext cx="2047875" cy="2202180"/>
          </a:xfrm>
          <a:prstGeom prst="rect">
            <a:avLst/>
          </a:prstGeom>
        </p:spPr>
      </p:pic>
      <p:pic>
        <p:nvPicPr>
          <p:cNvPr id="19" name="Image 18">
            <a:extLst>
              <a:ext uri="{FF2B5EF4-FFF2-40B4-BE49-F238E27FC236}">
                <a16:creationId xmlns:a16="http://schemas.microsoft.com/office/drawing/2014/main" id="{77D294CC-5C20-4A2C-A667-9484537D1FE7}"/>
              </a:ext>
            </a:extLst>
          </p:cNvPr>
          <p:cNvPicPr/>
          <p:nvPr/>
        </p:nvPicPr>
        <p:blipFill>
          <a:blip r:embed="rId7">
            <a:extLst>
              <a:ext uri="{28A0092B-C50C-407E-A947-70E740481C1C}">
                <a14:useLocalDpi xmlns:a14="http://schemas.microsoft.com/office/drawing/2010/main" val="0"/>
              </a:ext>
            </a:extLst>
          </a:blip>
          <a:stretch>
            <a:fillRect/>
          </a:stretch>
        </p:blipFill>
        <p:spPr>
          <a:xfrm>
            <a:off x="3306318" y="2939032"/>
            <a:ext cx="5759450" cy="1704975"/>
          </a:xfrm>
          <a:prstGeom prst="rect">
            <a:avLst/>
          </a:prstGeom>
        </p:spPr>
      </p:pic>
      <p:sp>
        <p:nvSpPr>
          <p:cNvPr id="32" name="ZoneTexte 31">
            <a:extLst>
              <a:ext uri="{FF2B5EF4-FFF2-40B4-BE49-F238E27FC236}">
                <a16:creationId xmlns:a16="http://schemas.microsoft.com/office/drawing/2014/main" id="{93E1A5EC-A012-4F90-86AF-BB0DB82B8E37}"/>
              </a:ext>
            </a:extLst>
          </p:cNvPr>
          <p:cNvSpPr txBox="1"/>
          <p:nvPr/>
        </p:nvSpPr>
        <p:spPr>
          <a:xfrm>
            <a:off x="890322" y="3585537"/>
            <a:ext cx="22247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Image Damier</a:t>
            </a:r>
          </a:p>
        </p:txBody>
      </p:sp>
    </p:spTree>
    <p:extLst>
      <p:ext uri="{BB962C8B-B14F-4D97-AF65-F5344CB8AC3E}">
        <p14:creationId xmlns:p14="http://schemas.microsoft.com/office/powerpoint/2010/main" val="2251178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grpId="1" nodeType="clickEffect">
                                  <p:stCondLst>
                                    <p:cond delay="0"/>
                                  </p:stCondLst>
                                  <p:childTnLst>
                                    <p:animEffect transition="out" filter="fade">
                                      <p:cBhvr>
                                        <p:cTn id="23" dur="1000"/>
                                        <p:tgtEl>
                                          <p:spTgt spid="12"/>
                                        </p:tgtEl>
                                      </p:cBhvr>
                                    </p:animEffect>
                                    <p:anim calcmode="lin" valueType="num">
                                      <p:cBhvr>
                                        <p:cTn id="24" dur="1000"/>
                                        <p:tgtEl>
                                          <p:spTgt spid="12"/>
                                        </p:tgtEl>
                                        <p:attrNameLst>
                                          <p:attrName>ppt_x</p:attrName>
                                        </p:attrNameLst>
                                      </p:cBhvr>
                                      <p:tavLst>
                                        <p:tav tm="0">
                                          <p:val>
                                            <p:strVal val="ppt_x"/>
                                          </p:val>
                                        </p:tav>
                                        <p:tav tm="100000">
                                          <p:val>
                                            <p:strVal val="ppt_x"/>
                                          </p:val>
                                        </p:tav>
                                      </p:tavLst>
                                    </p:anim>
                                    <p:anim calcmode="lin" valueType="num">
                                      <p:cBhvr>
                                        <p:cTn id="25" dur="1000"/>
                                        <p:tgtEl>
                                          <p:spTgt spid="12"/>
                                        </p:tgtEl>
                                        <p:attrNameLst>
                                          <p:attrName>ppt_y</p:attrName>
                                        </p:attrNameLst>
                                      </p:cBhvr>
                                      <p:tavLst>
                                        <p:tav tm="0">
                                          <p:val>
                                            <p:strVal val="ppt_y"/>
                                          </p:val>
                                        </p:tav>
                                        <p:tav tm="100000">
                                          <p:val>
                                            <p:strVal val="ppt_y+.1"/>
                                          </p:val>
                                        </p:tav>
                                      </p:tavLst>
                                    </p:anim>
                                    <p:set>
                                      <p:cBhvr>
                                        <p:cTn id="26" dur="1" fill="hold">
                                          <p:stCondLst>
                                            <p:cond delay="999"/>
                                          </p:stCondLst>
                                        </p:cTn>
                                        <p:tgtEl>
                                          <p:spTgt spid="12"/>
                                        </p:tgtEl>
                                        <p:attrNameLst>
                                          <p:attrName>style.visibility</p:attrName>
                                        </p:attrNameLst>
                                      </p:cBhvr>
                                      <p:to>
                                        <p:strVal val="hidden"/>
                                      </p:to>
                                    </p:set>
                                  </p:childTnLst>
                                </p:cTn>
                              </p:par>
                              <p:par>
                                <p:cTn id="27" presetID="42" presetClass="exit" presetSubtype="0" fill="hold" grpId="1" nodeType="withEffect">
                                  <p:stCondLst>
                                    <p:cond delay="0"/>
                                  </p:stCondLst>
                                  <p:childTnLst>
                                    <p:animEffect transition="out" filter="fade">
                                      <p:cBhvr>
                                        <p:cTn id="28" dur="1000"/>
                                        <p:tgtEl>
                                          <p:spTgt spid="14"/>
                                        </p:tgtEl>
                                      </p:cBhvr>
                                    </p:animEffect>
                                    <p:anim calcmode="lin" valueType="num">
                                      <p:cBhvr>
                                        <p:cTn id="29" dur="1000"/>
                                        <p:tgtEl>
                                          <p:spTgt spid="14"/>
                                        </p:tgtEl>
                                        <p:attrNameLst>
                                          <p:attrName>ppt_x</p:attrName>
                                        </p:attrNameLst>
                                      </p:cBhvr>
                                      <p:tavLst>
                                        <p:tav tm="0">
                                          <p:val>
                                            <p:strVal val="ppt_x"/>
                                          </p:val>
                                        </p:tav>
                                        <p:tav tm="100000">
                                          <p:val>
                                            <p:strVal val="ppt_x"/>
                                          </p:val>
                                        </p:tav>
                                      </p:tavLst>
                                    </p:anim>
                                    <p:anim calcmode="lin" valueType="num">
                                      <p:cBhvr>
                                        <p:cTn id="30" dur="1000"/>
                                        <p:tgtEl>
                                          <p:spTgt spid="14"/>
                                        </p:tgtEl>
                                        <p:attrNameLst>
                                          <p:attrName>ppt_y</p:attrName>
                                        </p:attrNameLst>
                                      </p:cBhvr>
                                      <p:tavLst>
                                        <p:tav tm="0">
                                          <p:val>
                                            <p:strVal val="ppt_y"/>
                                          </p:val>
                                        </p:tav>
                                        <p:tav tm="100000">
                                          <p:val>
                                            <p:strVal val="ppt_y+.1"/>
                                          </p:val>
                                        </p:tav>
                                      </p:tavLst>
                                    </p:anim>
                                    <p:set>
                                      <p:cBhvr>
                                        <p:cTn id="31" dur="1" fill="hold">
                                          <p:stCondLst>
                                            <p:cond delay="999"/>
                                          </p:stCondLst>
                                        </p:cTn>
                                        <p:tgtEl>
                                          <p:spTgt spid="14"/>
                                        </p:tgtEl>
                                        <p:attrNameLst>
                                          <p:attrName>style.visibility</p:attrName>
                                        </p:attrNameLst>
                                      </p:cBhvr>
                                      <p:to>
                                        <p:strVal val="hidden"/>
                                      </p:to>
                                    </p:set>
                                  </p:childTnLst>
                                </p:cTn>
                              </p:par>
                              <p:par>
                                <p:cTn id="32" presetID="42" presetClass="exit" presetSubtype="0" fill="hold" nodeType="withEffect">
                                  <p:stCondLst>
                                    <p:cond delay="0"/>
                                  </p:stCondLst>
                                  <p:childTnLst>
                                    <p:animEffect transition="out" filter="fade">
                                      <p:cBhvr>
                                        <p:cTn id="33" dur="1000"/>
                                        <p:tgtEl>
                                          <p:spTgt spid="10"/>
                                        </p:tgtEl>
                                      </p:cBhvr>
                                    </p:animEffect>
                                    <p:anim calcmode="lin" valueType="num">
                                      <p:cBhvr>
                                        <p:cTn id="34" dur="1000"/>
                                        <p:tgtEl>
                                          <p:spTgt spid="10"/>
                                        </p:tgtEl>
                                        <p:attrNameLst>
                                          <p:attrName>ppt_x</p:attrName>
                                        </p:attrNameLst>
                                      </p:cBhvr>
                                      <p:tavLst>
                                        <p:tav tm="0">
                                          <p:val>
                                            <p:strVal val="ppt_x"/>
                                          </p:val>
                                        </p:tav>
                                        <p:tav tm="100000">
                                          <p:val>
                                            <p:strVal val="ppt_x"/>
                                          </p:val>
                                        </p:tav>
                                      </p:tavLst>
                                    </p:anim>
                                    <p:anim calcmode="lin" valueType="num">
                                      <p:cBhvr>
                                        <p:cTn id="35" dur="1000"/>
                                        <p:tgtEl>
                                          <p:spTgt spid="10"/>
                                        </p:tgtEl>
                                        <p:attrNameLst>
                                          <p:attrName>ppt_y</p:attrName>
                                        </p:attrNameLst>
                                      </p:cBhvr>
                                      <p:tavLst>
                                        <p:tav tm="0">
                                          <p:val>
                                            <p:strVal val="ppt_y"/>
                                          </p:val>
                                        </p:tav>
                                        <p:tav tm="100000">
                                          <p:val>
                                            <p:strVal val="ppt_y+.1"/>
                                          </p:val>
                                        </p:tav>
                                      </p:tavLst>
                                    </p:anim>
                                    <p:set>
                                      <p:cBhvr>
                                        <p:cTn id="36" dur="1" fill="hold">
                                          <p:stCondLst>
                                            <p:cond delay="999"/>
                                          </p:stCondLst>
                                        </p:cTn>
                                        <p:tgtEl>
                                          <p:spTgt spid="10"/>
                                        </p:tgtEl>
                                        <p:attrNameLst>
                                          <p:attrName>style.visibility</p:attrName>
                                        </p:attrNameLst>
                                      </p:cBhvr>
                                      <p:to>
                                        <p:strVal val="hidden"/>
                                      </p:to>
                                    </p:set>
                                  </p:childTnLst>
                                </p:cTn>
                              </p:par>
                              <p:par>
                                <p:cTn id="37" presetID="42" presetClass="exit" presetSubtype="0" fill="hold" nodeType="withEffect">
                                  <p:stCondLst>
                                    <p:cond delay="0"/>
                                  </p:stCondLst>
                                  <p:childTnLst>
                                    <p:animEffect transition="out" filter="fade">
                                      <p:cBhvr>
                                        <p:cTn id="38" dur="1000"/>
                                        <p:tgtEl>
                                          <p:spTgt spid="11"/>
                                        </p:tgtEl>
                                      </p:cBhvr>
                                    </p:animEffect>
                                    <p:anim calcmode="lin" valueType="num">
                                      <p:cBhvr>
                                        <p:cTn id="39" dur="1000"/>
                                        <p:tgtEl>
                                          <p:spTgt spid="11"/>
                                        </p:tgtEl>
                                        <p:attrNameLst>
                                          <p:attrName>ppt_x</p:attrName>
                                        </p:attrNameLst>
                                      </p:cBhvr>
                                      <p:tavLst>
                                        <p:tav tm="0">
                                          <p:val>
                                            <p:strVal val="ppt_x"/>
                                          </p:val>
                                        </p:tav>
                                        <p:tav tm="100000">
                                          <p:val>
                                            <p:strVal val="ppt_x"/>
                                          </p:val>
                                        </p:tav>
                                      </p:tavLst>
                                    </p:anim>
                                    <p:anim calcmode="lin" valueType="num">
                                      <p:cBhvr>
                                        <p:cTn id="40" dur="1000"/>
                                        <p:tgtEl>
                                          <p:spTgt spid="11"/>
                                        </p:tgtEl>
                                        <p:attrNameLst>
                                          <p:attrName>ppt_y</p:attrName>
                                        </p:attrNameLst>
                                      </p:cBhvr>
                                      <p:tavLst>
                                        <p:tav tm="0">
                                          <p:val>
                                            <p:strVal val="ppt_y"/>
                                          </p:val>
                                        </p:tav>
                                        <p:tav tm="100000">
                                          <p:val>
                                            <p:strVal val="ppt_y+.1"/>
                                          </p:val>
                                        </p:tav>
                                      </p:tavLst>
                                    </p:anim>
                                    <p:set>
                                      <p:cBhvr>
                                        <p:cTn id="41" dur="1" fill="hold">
                                          <p:stCondLst>
                                            <p:cond delay="999"/>
                                          </p:stCondLst>
                                        </p:cTn>
                                        <p:tgtEl>
                                          <p:spTgt spid="1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10" presetClass="entr" presetSubtype="0" fill="hold" nodeType="afterEffect">
                                  <p:stCondLst>
                                    <p:cond delay="7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nodeType="withEffect">
                                  <p:stCondLst>
                                    <p:cond delay="75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32"/>
                                        </p:tgtEl>
                                        <p:attrNameLst>
                                          <p:attrName>ppt_x</p:attrName>
                                        </p:attrNameLst>
                                      </p:cBhvr>
                                      <p:tavLst>
                                        <p:tav tm="0">
                                          <p:val>
                                            <p:strVal val="ppt_x"/>
                                          </p:val>
                                        </p:tav>
                                        <p:tav tm="100000">
                                          <p:val>
                                            <p:strVal val="ppt_x"/>
                                          </p:val>
                                        </p:tav>
                                      </p:tavLst>
                                    </p:anim>
                                    <p:anim calcmode="lin" valueType="num">
                                      <p:cBhvr additive="base">
                                        <p:cTn id="63" dur="500"/>
                                        <p:tgtEl>
                                          <p:spTgt spid="32"/>
                                        </p:tgtEl>
                                        <p:attrNameLst>
                                          <p:attrName>ppt_y</p:attrName>
                                        </p:attrNameLst>
                                      </p:cBhvr>
                                      <p:tavLst>
                                        <p:tav tm="0">
                                          <p:val>
                                            <p:strVal val="ppt_y"/>
                                          </p:val>
                                        </p:tav>
                                        <p:tav tm="100000">
                                          <p:val>
                                            <p:strVal val="1+ppt_h/2"/>
                                          </p:val>
                                        </p:tav>
                                      </p:tavLst>
                                    </p:anim>
                                    <p:set>
                                      <p:cBhvr>
                                        <p:cTn id="64" dur="1" fill="hold">
                                          <p:stCondLst>
                                            <p:cond delay="499"/>
                                          </p:stCondLst>
                                        </p:cTn>
                                        <p:tgtEl>
                                          <p:spTgt spid="32"/>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8"/>
                                        </p:tgtEl>
                                        <p:attrNameLst>
                                          <p:attrName>ppt_x</p:attrName>
                                        </p:attrNameLst>
                                      </p:cBhvr>
                                      <p:tavLst>
                                        <p:tav tm="0">
                                          <p:val>
                                            <p:strVal val="ppt_x"/>
                                          </p:val>
                                        </p:tav>
                                        <p:tav tm="100000">
                                          <p:val>
                                            <p:strVal val="ppt_x"/>
                                          </p:val>
                                        </p:tav>
                                      </p:tavLst>
                                    </p:anim>
                                    <p:anim calcmode="lin" valueType="num">
                                      <p:cBhvr additive="base">
                                        <p:cTn id="67" dur="500"/>
                                        <p:tgtEl>
                                          <p:spTgt spid="8"/>
                                        </p:tgtEl>
                                        <p:attrNameLst>
                                          <p:attrName>ppt_y</p:attrName>
                                        </p:attrNameLst>
                                      </p:cBhvr>
                                      <p:tavLst>
                                        <p:tav tm="0">
                                          <p:val>
                                            <p:strVal val="ppt_y"/>
                                          </p:val>
                                        </p:tav>
                                        <p:tav tm="100000">
                                          <p:val>
                                            <p:strVal val="1+ppt_h/2"/>
                                          </p:val>
                                        </p:tav>
                                      </p:tavLst>
                                    </p:anim>
                                    <p:set>
                                      <p:cBhvr>
                                        <p:cTn id="68" dur="1" fill="hold">
                                          <p:stCondLst>
                                            <p:cond delay="499"/>
                                          </p:stCondLst>
                                        </p:cTn>
                                        <p:tgtEl>
                                          <p:spTgt spid="8"/>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19"/>
                                        </p:tgtEl>
                                        <p:attrNameLst>
                                          <p:attrName>ppt_x</p:attrName>
                                        </p:attrNameLst>
                                      </p:cBhvr>
                                      <p:tavLst>
                                        <p:tav tm="0">
                                          <p:val>
                                            <p:strVal val="ppt_x"/>
                                          </p:val>
                                        </p:tav>
                                        <p:tav tm="100000">
                                          <p:val>
                                            <p:strVal val="ppt_x"/>
                                          </p:val>
                                        </p:tav>
                                      </p:tavLst>
                                    </p:anim>
                                    <p:anim calcmode="lin" valueType="num">
                                      <p:cBhvr additive="base">
                                        <p:cTn id="71" dur="500"/>
                                        <p:tgtEl>
                                          <p:spTgt spid="19"/>
                                        </p:tgtEl>
                                        <p:attrNameLst>
                                          <p:attrName>ppt_y</p:attrName>
                                        </p:attrNameLst>
                                      </p:cBhvr>
                                      <p:tavLst>
                                        <p:tav tm="0">
                                          <p:val>
                                            <p:strVal val="ppt_y"/>
                                          </p:val>
                                        </p:tav>
                                        <p:tav tm="100000">
                                          <p:val>
                                            <p:strVal val="1+ppt_h/2"/>
                                          </p:val>
                                        </p:tav>
                                      </p:tavLst>
                                    </p:anim>
                                    <p:set>
                                      <p:cBhvr>
                                        <p:cTn id="72" dur="1" fill="hold">
                                          <p:stCondLst>
                                            <p:cond delay="499"/>
                                          </p:stCondLst>
                                        </p:cTn>
                                        <p:tgtEl>
                                          <p:spTgt spid="19"/>
                                        </p:tgtEl>
                                        <p:attrNameLst>
                                          <p:attrName>style.visibility</p:attrName>
                                        </p:attrNameLst>
                                      </p:cBhvr>
                                      <p:to>
                                        <p:strVal val="hidden"/>
                                      </p:to>
                                    </p:set>
                                  </p:childTnLst>
                                </p:cTn>
                              </p:par>
                              <p:par>
                                <p:cTn id="73" presetID="2" presetClass="exit" presetSubtype="4" fill="hold" nodeType="withEffect">
                                  <p:stCondLst>
                                    <p:cond delay="0"/>
                                  </p:stCondLst>
                                  <p:childTnLst>
                                    <p:anim calcmode="lin" valueType="num">
                                      <p:cBhvr additive="base">
                                        <p:cTn id="74" dur="500"/>
                                        <p:tgtEl>
                                          <p:spTgt spid="18"/>
                                        </p:tgtEl>
                                        <p:attrNameLst>
                                          <p:attrName>ppt_x</p:attrName>
                                        </p:attrNameLst>
                                      </p:cBhvr>
                                      <p:tavLst>
                                        <p:tav tm="0">
                                          <p:val>
                                            <p:strVal val="ppt_x"/>
                                          </p:val>
                                        </p:tav>
                                        <p:tav tm="100000">
                                          <p:val>
                                            <p:strVal val="ppt_x"/>
                                          </p:val>
                                        </p:tav>
                                      </p:tavLst>
                                    </p:anim>
                                    <p:anim calcmode="lin" valueType="num">
                                      <p:cBhvr additive="base">
                                        <p:cTn id="75" dur="500"/>
                                        <p:tgtEl>
                                          <p:spTgt spid="18"/>
                                        </p:tgtEl>
                                        <p:attrNameLst>
                                          <p:attrName>ppt_y</p:attrName>
                                        </p:attrNameLst>
                                      </p:cBhvr>
                                      <p:tavLst>
                                        <p:tav tm="0">
                                          <p:val>
                                            <p:strVal val="ppt_y"/>
                                          </p:val>
                                        </p:tav>
                                        <p:tav tm="100000">
                                          <p:val>
                                            <p:strVal val="1+ppt_h/2"/>
                                          </p:val>
                                        </p:tav>
                                      </p:tavLst>
                                    </p:anim>
                                    <p:set>
                                      <p:cBhvr>
                                        <p:cTn id="76" dur="1" fill="hold">
                                          <p:stCondLst>
                                            <p:cond delay="499"/>
                                          </p:stCondLst>
                                        </p:cTn>
                                        <p:tgtEl>
                                          <p:spTgt spid="1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0-#ppt_h/2"/>
                                          </p:val>
                                        </p:tav>
                                        <p:tav tm="100000">
                                          <p:val>
                                            <p:strVal val="#ppt_y"/>
                                          </p:val>
                                        </p:tav>
                                      </p:tavLst>
                                    </p:anim>
                                  </p:childTnLst>
                                </p:cTn>
                              </p:par>
                              <p:par>
                                <p:cTn id="83" presetID="2" presetClass="entr" presetSubtype="1"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0-#ppt_h/2"/>
                                          </p:val>
                                        </p:tav>
                                        <p:tav tm="100000">
                                          <p:val>
                                            <p:strVal val="#ppt_y"/>
                                          </p:val>
                                        </p:tav>
                                      </p:tavLst>
                                    </p:anim>
                                  </p:childTnLst>
                                </p:cTn>
                              </p:par>
                            </p:childTnLst>
                          </p:cTn>
                        </p:par>
                        <p:par>
                          <p:cTn id="87" fill="hold">
                            <p:stCondLst>
                              <p:cond delay="500"/>
                            </p:stCondLst>
                            <p:childTnLst>
                              <p:par>
                                <p:cTn id="88" presetID="16" presetClass="entr" presetSubtype="21" fill="hold" nodeType="afterEffect">
                                  <p:stCondLst>
                                    <p:cond delay="750"/>
                                  </p:stCondLst>
                                  <p:childTnLst>
                                    <p:set>
                                      <p:cBhvr>
                                        <p:cTn id="89" dur="1" fill="hold">
                                          <p:stCondLst>
                                            <p:cond delay="0"/>
                                          </p:stCondLst>
                                        </p:cTn>
                                        <p:tgtEl>
                                          <p:spTgt spid="16"/>
                                        </p:tgtEl>
                                        <p:attrNameLst>
                                          <p:attrName>style.visibility</p:attrName>
                                        </p:attrNameLst>
                                      </p:cBhvr>
                                      <p:to>
                                        <p:strVal val="visible"/>
                                      </p:to>
                                    </p:set>
                                    <p:animEffect transition="in" filter="barn(inVertical)">
                                      <p:cBhvr>
                                        <p:cTn id="90" dur="500"/>
                                        <p:tgtEl>
                                          <p:spTgt spid="16"/>
                                        </p:tgtEl>
                                      </p:cBhvr>
                                    </p:animEffect>
                                  </p:childTnLst>
                                </p:cTn>
                              </p:par>
                              <p:par>
                                <p:cTn id="91" presetID="16" presetClass="entr" presetSubtype="21" fill="hold" nodeType="withEffect">
                                  <p:stCondLst>
                                    <p:cond delay="750"/>
                                  </p:stCondLst>
                                  <p:childTnLst>
                                    <p:set>
                                      <p:cBhvr>
                                        <p:cTn id="92" dur="1" fill="hold">
                                          <p:stCondLst>
                                            <p:cond delay="0"/>
                                          </p:stCondLst>
                                        </p:cTn>
                                        <p:tgtEl>
                                          <p:spTgt spid="17"/>
                                        </p:tgtEl>
                                        <p:attrNameLst>
                                          <p:attrName>style.visibility</p:attrName>
                                        </p:attrNameLst>
                                      </p:cBhvr>
                                      <p:to>
                                        <p:strVal val="visible"/>
                                      </p:to>
                                    </p:set>
                                    <p:animEffect transition="in" filter="barn(inVertical)">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xit" presetSubtype="4" fill="hold" grpId="1" nodeType="clickEffect">
                                  <p:stCondLst>
                                    <p:cond delay="0"/>
                                  </p:stCondLst>
                                  <p:childTnLst>
                                    <p:anim calcmode="lin" valueType="num">
                                      <p:cBhvr additive="base">
                                        <p:cTn id="97" dur="500"/>
                                        <p:tgtEl>
                                          <p:spTgt spid="15"/>
                                        </p:tgtEl>
                                        <p:attrNameLst>
                                          <p:attrName>ppt_x</p:attrName>
                                        </p:attrNameLst>
                                      </p:cBhvr>
                                      <p:tavLst>
                                        <p:tav tm="0">
                                          <p:val>
                                            <p:strVal val="ppt_x"/>
                                          </p:val>
                                        </p:tav>
                                        <p:tav tm="100000">
                                          <p:val>
                                            <p:strVal val="ppt_x"/>
                                          </p:val>
                                        </p:tav>
                                      </p:tavLst>
                                    </p:anim>
                                    <p:anim calcmode="lin" valueType="num">
                                      <p:cBhvr additive="base">
                                        <p:cTn id="98" dur="500"/>
                                        <p:tgtEl>
                                          <p:spTgt spid="15"/>
                                        </p:tgtEl>
                                        <p:attrNameLst>
                                          <p:attrName>ppt_y</p:attrName>
                                        </p:attrNameLst>
                                      </p:cBhvr>
                                      <p:tavLst>
                                        <p:tav tm="0">
                                          <p:val>
                                            <p:strVal val="ppt_y"/>
                                          </p:val>
                                        </p:tav>
                                        <p:tav tm="100000">
                                          <p:val>
                                            <p:strVal val="1+ppt_h/2"/>
                                          </p:val>
                                        </p:tav>
                                      </p:tavLst>
                                    </p:anim>
                                    <p:set>
                                      <p:cBhvr>
                                        <p:cTn id="99" dur="1" fill="hold">
                                          <p:stCondLst>
                                            <p:cond delay="499"/>
                                          </p:stCondLst>
                                        </p:cTn>
                                        <p:tgtEl>
                                          <p:spTgt spid="15"/>
                                        </p:tgtEl>
                                        <p:attrNameLst>
                                          <p:attrName>style.visibility</p:attrName>
                                        </p:attrNameLst>
                                      </p:cBhvr>
                                      <p:to>
                                        <p:strVal val="hidden"/>
                                      </p:to>
                                    </p:set>
                                  </p:childTnLst>
                                </p:cTn>
                              </p:par>
                              <p:par>
                                <p:cTn id="100" presetID="2" presetClass="exit" presetSubtype="4" fill="hold" grpId="1" nodeType="withEffect">
                                  <p:stCondLst>
                                    <p:cond delay="0"/>
                                  </p:stCondLst>
                                  <p:childTnLst>
                                    <p:anim calcmode="lin" valueType="num">
                                      <p:cBhvr additive="base">
                                        <p:cTn id="101" dur="500"/>
                                        <p:tgtEl>
                                          <p:spTgt spid="13"/>
                                        </p:tgtEl>
                                        <p:attrNameLst>
                                          <p:attrName>ppt_x</p:attrName>
                                        </p:attrNameLst>
                                      </p:cBhvr>
                                      <p:tavLst>
                                        <p:tav tm="0">
                                          <p:val>
                                            <p:strVal val="ppt_x"/>
                                          </p:val>
                                        </p:tav>
                                        <p:tav tm="100000">
                                          <p:val>
                                            <p:strVal val="ppt_x"/>
                                          </p:val>
                                        </p:tav>
                                      </p:tavLst>
                                    </p:anim>
                                    <p:anim calcmode="lin" valueType="num">
                                      <p:cBhvr additive="base">
                                        <p:cTn id="102" dur="500"/>
                                        <p:tgtEl>
                                          <p:spTgt spid="13"/>
                                        </p:tgtEl>
                                        <p:attrNameLst>
                                          <p:attrName>ppt_y</p:attrName>
                                        </p:attrNameLst>
                                      </p:cBhvr>
                                      <p:tavLst>
                                        <p:tav tm="0">
                                          <p:val>
                                            <p:strVal val="ppt_y"/>
                                          </p:val>
                                        </p:tav>
                                        <p:tav tm="100000">
                                          <p:val>
                                            <p:strVal val="1+ppt_h/2"/>
                                          </p:val>
                                        </p:tav>
                                      </p:tavLst>
                                    </p:anim>
                                    <p:set>
                                      <p:cBhvr>
                                        <p:cTn id="103" dur="1" fill="hold">
                                          <p:stCondLst>
                                            <p:cond delay="499"/>
                                          </p:stCondLst>
                                        </p:cTn>
                                        <p:tgtEl>
                                          <p:spTgt spid="13"/>
                                        </p:tgtEl>
                                        <p:attrNameLst>
                                          <p:attrName>style.visibility</p:attrName>
                                        </p:attrNameLst>
                                      </p:cBhvr>
                                      <p:to>
                                        <p:strVal val="hidden"/>
                                      </p:to>
                                    </p:set>
                                  </p:childTnLst>
                                </p:cTn>
                              </p:par>
                              <p:par>
                                <p:cTn id="104" presetID="2" presetClass="exit" presetSubtype="4" fill="hold" nodeType="withEffect">
                                  <p:stCondLst>
                                    <p:cond delay="0"/>
                                  </p:stCondLst>
                                  <p:childTnLst>
                                    <p:anim calcmode="lin" valueType="num">
                                      <p:cBhvr additive="base">
                                        <p:cTn id="105" dur="500"/>
                                        <p:tgtEl>
                                          <p:spTgt spid="16"/>
                                        </p:tgtEl>
                                        <p:attrNameLst>
                                          <p:attrName>ppt_x</p:attrName>
                                        </p:attrNameLst>
                                      </p:cBhvr>
                                      <p:tavLst>
                                        <p:tav tm="0">
                                          <p:val>
                                            <p:strVal val="ppt_x"/>
                                          </p:val>
                                        </p:tav>
                                        <p:tav tm="100000">
                                          <p:val>
                                            <p:strVal val="ppt_x"/>
                                          </p:val>
                                        </p:tav>
                                      </p:tavLst>
                                    </p:anim>
                                    <p:anim calcmode="lin" valueType="num">
                                      <p:cBhvr additive="base">
                                        <p:cTn id="106" dur="500"/>
                                        <p:tgtEl>
                                          <p:spTgt spid="16"/>
                                        </p:tgtEl>
                                        <p:attrNameLst>
                                          <p:attrName>ppt_y</p:attrName>
                                        </p:attrNameLst>
                                      </p:cBhvr>
                                      <p:tavLst>
                                        <p:tav tm="0">
                                          <p:val>
                                            <p:strVal val="ppt_y"/>
                                          </p:val>
                                        </p:tav>
                                        <p:tav tm="100000">
                                          <p:val>
                                            <p:strVal val="1+ppt_h/2"/>
                                          </p:val>
                                        </p:tav>
                                      </p:tavLst>
                                    </p:anim>
                                    <p:set>
                                      <p:cBhvr>
                                        <p:cTn id="107" dur="1" fill="hold">
                                          <p:stCondLst>
                                            <p:cond delay="499"/>
                                          </p:stCondLst>
                                        </p:cTn>
                                        <p:tgtEl>
                                          <p:spTgt spid="16"/>
                                        </p:tgtEl>
                                        <p:attrNameLst>
                                          <p:attrName>style.visibility</p:attrName>
                                        </p:attrNameLst>
                                      </p:cBhvr>
                                      <p:to>
                                        <p:strVal val="hidden"/>
                                      </p:to>
                                    </p:set>
                                  </p:childTnLst>
                                </p:cTn>
                              </p:par>
                              <p:par>
                                <p:cTn id="108" presetID="2" presetClass="exit" presetSubtype="4" fill="hold" nodeType="withEffect">
                                  <p:stCondLst>
                                    <p:cond delay="0"/>
                                  </p:stCondLst>
                                  <p:childTnLst>
                                    <p:anim calcmode="lin" valueType="num">
                                      <p:cBhvr additive="base">
                                        <p:cTn id="109" dur="500"/>
                                        <p:tgtEl>
                                          <p:spTgt spid="17"/>
                                        </p:tgtEl>
                                        <p:attrNameLst>
                                          <p:attrName>ppt_x</p:attrName>
                                        </p:attrNameLst>
                                      </p:cBhvr>
                                      <p:tavLst>
                                        <p:tav tm="0">
                                          <p:val>
                                            <p:strVal val="ppt_x"/>
                                          </p:val>
                                        </p:tav>
                                        <p:tav tm="100000">
                                          <p:val>
                                            <p:strVal val="ppt_x"/>
                                          </p:val>
                                        </p:tav>
                                      </p:tavLst>
                                    </p:anim>
                                    <p:anim calcmode="lin" valueType="num">
                                      <p:cBhvr additive="base">
                                        <p:cTn id="110" dur="500"/>
                                        <p:tgtEl>
                                          <p:spTgt spid="17"/>
                                        </p:tgtEl>
                                        <p:attrNameLst>
                                          <p:attrName>ppt_y</p:attrName>
                                        </p:attrNameLst>
                                      </p:cBhvr>
                                      <p:tavLst>
                                        <p:tav tm="0">
                                          <p:val>
                                            <p:strVal val="ppt_y"/>
                                          </p:val>
                                        </p:tav>
                                        <p:tav tm="100000">
                                          <p:val>
                                            <p:strVal val="1+ppt_h/2"/>
                                          </p:val>
                                        </p:tav>
                                      </p:tavLst>
                                    </p:anim>
                                    <p:set>
                                      <p:cBhvr>
                                        <p:cTn id="11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3" grpId="0" animBg="1"/>
      <p:bldP spid="13" grpId="1" animBg="1"/>
      <p:bldP spid="14" grpId="0"/>
      <p:bldP spid="14" grpId="1"/>
      <p:bldP spid="15" grpId="0"/>
      <p:bldP spid="15" grpId="1"/>
      <p:bldP spid="32" grpId="0"/>
      <p:bldP spid="3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5B093C-EC92-4047-81C7-A24F0C3941CA}"/>
              </a:ext>
            </a:extLst>
          </p:cNvPr>
          <p:cNvSpPr>
            <a:spLocks noGrp="1"/>
          </p:cNvSpPr>
          <p:nvPr>
            <p:ph type="title"/>
          </p:nvPr>
        </p:nvSpPr>
        <p:spPr>
          <a:xfrm>
            <a:off x="1602557" y="624110"/>
            <a:ext cx="9902055" cy="695643"/>
          </a:xfrm>
        </p:spPr>
        <p:txBody>
          <a:bodyPr/>
          <a:lstStyle/>
          <a:p>
            <a:r>
              <a:rPr lang="fr-FR" b="1" dirty="0">
                <a:solidFill>
                  <a:schemeClr val="tx1"/>
                </a:solidFill>
                <a:latin typeface="Times New Roman" panose="02020603050405020304" pitchFamily="18" charset="0"/>
                <a:cs typeface="Times New Roman" panose="02020603050405020304" pitchFamily="18" charset="0"/>
              </a:rPr>
              <a:t>Tester des filtres LUT sur les différentes images </a:t>
            </a:r>
          </a:p>
        </p:txBody>
      </p:sp>
      <p:sp>
        <p:nvSpPr>
          <p:cNvPr id="3" name="Espace réservé du contenu 2">
            <a:extLst>
              <a:ext uri="{FF2B5EF4-FFF2-40B4-BE49-F238E27FC236}">
                <a16:creationId xmlns:a16="http://schemas.microsoft.com/office/drawing/2014/main" id="{EFFA69D1-5CB9-42EA-88F9-DFAB7340BD21}"/>
              </a:ext>
            </a:extLst>
          </p:cNvPr>
          <p:cNvSpPr>
            <a:spLocks noGrp="1"/>
          </p:cNvSpPr>
          <p:nvPr>
            <p:ph idx="1"/>
          </p:nvPr>
        </p:nvSpPr>
        <p:spPr>
          <a:xfrm>
            <a:off x="1721946" y="1477171"/>
            <a:ext cx="8915400" cy="695643"/>
          </a:xfrm>
        </p:spPr>
        <p:txBody>
          <a:bodyPr/>
          <a:lstStyle/>
          <a:p>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Les figures suivantes montrent le résultat obtenu après l’application des filtre LUT sur les différentes images </a:t>
            </a:r>
          </a:p>
          <a:p>
            <a:endParaRPr lang="fr-FR" dirty="0"/>
          </a:p>
        </p:txBody>
      </p:sp>
      <p:pic>
        <p:nvPicPr>
          <p:cNvPr id="1044" name="Image 20">
            <a:extLst>
              <a:ext uri="{FF2B5EF4-FFF2-40B4-BE49-F238E27FC236}">
                <a16:creationId xmlns:a16="http://schemas.microsoft.com/office/drawing/2014/main" id="{AA9AC7BC-1FE9-49F6-982F-6F07474C2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786" y="2178884"/>
            <a:ext cx="1673164" cy="15391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Image 25">
            <a:extLst>
              <a:ext uri="{FF2B5EF4-FFF2-40B4-BE49-F238E27FC236}">
                <a16:creationId xmlns:a16="http://schemas.microsoft.com/office/drawing/2014/main" id="{A340D8B8-7E9F-4A32-9F39-12CA85324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996" y="3691246"/>
            <a:ext cx="1673164" cy="15598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Image 27">
            <a:extLst>
              <a:ext uri="{FF2B5EF4-FFF2-40B4-BE49-F238E27FC236}">
                <a16:creationId xmlns:a16="http://schemas.microsoft.com/office/drawing/2014/main" id="{BB280FD8-20BC-4B40-BCBF-34C0F9CB7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786" y="5248439"/>
            <a:ext cx="1685377" cy="159079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e 10">
            <a:extLst>
              <a:ext uri="{FF2B5EF4-FFF2-40B4-BE49-F238E27FC236}">
                <a16:creationId xmlns:a16="http://schemas.microsoft.com/office/drawing/2014/main" id="{16016EDB-EFE9-4F29-BB5C-88894C8F50C8}"/>
              </a:ext>
            </a:extLst>
          </p:cNvPr>
          <p:cNvGrpSpPr/>
          <p:nvPr/>
        </p:nvGrpSpPr>
        <p:grpSpPr>
          <a:xfrm>
            <a:off x="4667236" y="2135179"/>
            <a:ext cx="5530116" cy="4665879"/>
            <a:chOff x="4667236" y="2135179"/>
            <a:chExt cx="5530116" cy="4665879"/>
          </a:xfrm>
        </p:grpSpPr>
        <p:pic>
          <p:nvPicPr>
            <p:cNvPr id="1043" name="Image 21">
              <a:extLst>
                <a:ext uri="{FF2B5EF4-FFF2-40B4-BE49-F238E27FC236}">
                  <a16:creationId xmlns:a16="http://schemas.microsoft.com/office/drawing/2014/main" id="{F58D9D8B-5DF2-47E7-A2BB-92736B850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962" y="2141249"/>
              <a:ext cx="1859592" cy="1528813"/>
            </a:xfrm>
            <a:prstGeom prst="rect">
              <a:avLst/>
            </a:prstGeom>
            <a:noFill/>
            <a:extLst>
              <a:ext uri="{909E8E84-426E-40DD-AFC4-6F175D3DCCD1}">
                <a14:hiddenFill xmlns:a14="http://schemas.microsoft.com/office/drawing/2010/main">
                  <a:solidFill>
                    <a:srgbClr val="FFFFFF"/>
                  </a:solidFill>
                </a14:hiddenFill>
              </a:ext>
            </a:extLst>
          </p:spPr>
        </p:pic>
        <p:pic>
          <p:nvPicPr>
            <p:cNvPr id="1042" name="Image 22">
              <a:extLst>
                <a:ext uri="{FF2B5EF4-FFF2-40B4-BE49-F238E27FC236}">
                  <a16:creationId xmlns:a16="http://schemas.microsoft.com/office/drawing/2014/main" id="{64D6E4FD-A6F8-48F2-A364-0EFA8DA504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567814" y="2135179"/>
              <a:ext cx="1797605" cy="1518483"/>
            </a:xfrm>
            <a:prstGeom prst="rect">
              <a:avLst/>
            </a:prstGeom>
            <a:noFill/>
            <a:extLst>
              <a:ext uri="{909E8E84-426E-40DD-AFC4-6F175D3DCCD1}">
                <a14:hiddenFill xmlns:a14="http://schemas.microsoft.com/office/drawing/2010/main">
                  <a:solidFill>
                    <a:srgbClr val="FFFFFF"/>
                  </a:solidFill>
                </a14:hiddenFill>
              </a:ext>
            </a:extLst>
          </p:spPr>
        </p:pic>
        <p:pic>
          <p:nvPicPr>
            <p:cNvPr id="1041" name="Image 38">
              <a:extLst>
                <a:ext uri="{FF2B5EF4-FFF2-40B4-BE49-F238E27FC236}">
                  <a16:creationId xmlns:a16="http://schemas.microsoft.com/office/drawing/2014/main" id="{01FB7A98-D210-47A1-A1CD-6DF0CAF17C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7760" y="2141249"/>
              <a:ext cx="1859592" cy="1528813"/>
            </a:xfrm>
            <a:prstGeom prst="rect">
              <a:avLst/>
            </a:prstGeom>
            <a:noFill/>
            <a:extLst>
              <a:ext uri="{909E8E84-426E-40DD-AFC4-6F175D3DCCD1}">
                <a14:hiddenFill xmlns:a14="http://schemas.microsoft.com/office/drawing/2010/main">
                  <a:solidFill>
                    <a:srgbClr val="FFFFFF"/>
                  </a:solidFill>
                </a14:hiddenFill>
              </a:ext>
            </a:extLst>
          </p:spPr>
        </p:pic>
        <p:pic>
          <p:nvPicPr>
            <p:cNvPr id="1039" name="Image 23">
              <a:extLst>
                <a:ext uri="{FF2B5EF4-FFF2-40B4-BE49-F238E27FC236}">
                  <a16:creationId xmlns:a16="http://schemas.microsoft.com/office/drawing/2014/main" id="{9D82357A-7811-41AF-9AC7-A0442CE078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9635" y="3664737"/>
              <a:ext cx="1884386" cy="1559803"/>
            </a:xfrm>
            <a:prstGeom prst="rect">
              <a:avLst/>
            </a:prstGeom>
            <a:noFill/>
            <a:extLst>
              <a:ext uri="{909E8E84-426E-40DD-AFC4-6F175D3DCCD1}">
                <a14:hiddenFill xmlns:a14="http://schemas.microsoft.com/office/drawing/2010/main">
                  <a:solidFill>
                    <a:srgbClr val="FFFFFF"/>
                  </a:solidFill>
                </a14:hiddenFill>
              </a:ext>
            </a:extLst>
          </p:spPr>
        </p:pic>
        <p:pic>
          <p:nvPicPr>
            <p:cNvPr id="1038" name="Image 24">
              <a:extLst>
                <a:ext uri="{FF2B5EF4-FFF2-40B4-BE49-F238E27FC236}">
                  <a16:creationId xmlns:a16="http://schemas.microsoft.com/office/drawing/2014/main" id="{9CF1D263-B706-42B7-AAA5-357B5F27B2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800000" flipV="1">
              <a:off x="6537466" y="3651000"/>
              <a:ext cx="1785208" cy="1559803"/>
            </a:xfrm>
            <a:prstGeom prst="rect">
              <a:avLst/>
            </a:prstGeom>
            <a:noFill/>
            <a:extLst>
              <a:ext uri="{909E8E84-426E-40DD-AFC4-6F175D3DCCD1}">
                <a14:hiddenFill xmlns:a14="http://schemas.microsoft.com/office/drawing/2010/main">
                  <a:solidFill>
                    <a:srgbClr val="FFFFFF"/>
                  </a:solidFill>
                </a14:hiddenFill>
              </a:ext>
            </a:extLst>
          </p:spPr>
        </p:pic>
        <p:pic>
          <p:nvPicPr>
            <p:cNvPr id="1037" name="Image 46">
              <a:extLst>
                <a:ext uri="{FF2B5EF4-FFF2-40B4-BE49-F238E27FC236}">
                  <a16:creationId xmlns:a16="http://schemas.microsoft.com/office/drawing/2014/main" id="{E10CC399-7CE7-411E-A87D-C07A4A5375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94647" y="3659732"/>
              <a:ext cx="1884386" cy="1559803"/>
            </a:xfrm>
            <a:prstGeom prst="rect">
              <a:avLst/>
            </a:prstGeom>
            <a:noFill/>
            <a:extLst>
              <a:ext uri="{909E8E84-426E-40DD-AFC4-6F175D3DCCD1}">
                <a14:hiddenFill xmlns:a14="http://schemas.microsoft.com/office/drawing/2010/main">
                  <a:solidFill>
                    <a:srgbClr val="FFFFFF"/>
                  </a:solidFill>
                </a14:hiddenFill>
              </a:ext>
            </a:extLst>
          </p:spPr>
        </p:pic>
        <p:pic>
          <p:nvPicPr>
            <p:cNvPr id="1035" name="Image 26">
              <a:extLst>
                <a:ext uri="{FF2B5EF4-FFF2-40B4-BE49-F238E27FC236}">
                  <a16:creationId xmlns:a16="http://schemas.microsoft.com/office/drawing/2014/main" id="{41DCB4CC-07B6-483E-BD3D-7F423C7931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4667236" y="5207953"/>
              <a:ext cx="1896783" cy="15907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Image 28">
              <a:extLst>
                <a:ext uri="{FF2B5EF4-FFF2-40B4-BE49-F238E27FC236}">
                  <a16:creationId xmlns:a16="http://schemas.microsoft.com/office/drawing/2014/main" id="{1DC04F94-0488-4754-AFAE-E0454C9C3F8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9311" y="5205102"/>
              <a:ext cx="1810002" cy="1590792"/>
            </a:xfrm>
            <a:prstGeom prst="rect">
              <a:avLst/>
            </a:prstGeom>
            <a:noFill/>
            <a:extLst>
              <a:ext uri="{909E8E84-426E-40DD-AFC4-6F175D3DCCD1}">
                <a14:hiddenFill xmlns:a14="http://schemas.microsoft.com/office/drawing/2010/main">
                  <a:solidFill>
                    <a:srgbClr val="FFFFFF"/>
                  </a:solidFill>
                </a14:hiddenFill>
              </a:ext>
            </a:extLst>
          </p:spPr>
        </p:pic>
        <p:pic>
          <p:nvPicPr>
            <p:cNvPr id="1033" name="Image 44">
              <a:extLst>
                <a:ext uri="{FF2B5EF4-FFF2-40B4-BE49-F238E27FC236}">
                  <a16:creationId xmlns:a16="http://schemas.microsoft.com/office/drawing/2014/main" id="{443E246C-37E0-48E7-8702-6D20DF8D83E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07477" y="5199936"/>
              <a:ext cx="1847195" cy="1601122"/>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21">
            <a:extLst>
              <a:ext uri="{FF2B5EF4-FFF2-40B4-BE49-F238E27FC236}">
                <a16:creationId xmlns:a16="http://schemas.microsoft.com/office/drawing/2014/main" id="{23D8D5EE-6345-488E-9294-5C5EBD4606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22">
            <a:extLst>
              <a:ext uri="{FF2B5EF4-FFF2-40B4-BE49-F238E27FC236}">
                <a16:creationId xmlns:a16="http://schemas.microsoft.com/office/drawing/2014/main" id="{E6899BDF-FC31-4D5E-9557-FD6C98E2847A}"/>
              </a:ext>
            </a:extLst>
          </p:cNvPr>
          <p:cNvSpPr>
            <a:spLocks noChangeArrowheads="1"/>
          </p:cNvSpPr>
          <p:nvPr/>
        </p:nvSpPr>
        <p:spPr bwMode="auto">
          <a:xfrm>
            <a:off x="0" y="617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3">
            <a:extLst>
              <a:ext uri="{FF2B5EF4-FFF2-40B4-BE49-F238E27FC236}">
                <a16:creationId xmlns:a16="http://schemas.microsoft.com/office/drawing/2014/main" id="{FA96E332-66D0-4A7C-93EC-F8723DC0E83C}"/>
              </a:ext>
            </a:extLst>
          </p:cNvPr>
          <p:cNvSpPr>
            <a:spLocks noChangeArrowheads="1"/>
          </p:cNvSpPr>
          <p:nvPr/>
        </p:nvSpPr>
        <p:spPr bwMode="auto">
          <a:xfrm>
            <a:off x="0" y="1184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24">
            <a:extLst>
              <a:ext uri="{FF2B5EF4-FFF2-40B4-BE49-F238E27FC236}">
                <a16:creationId xmlns:a16="http://schemas.microsoft.com/office/drawing/2014/main" id="{2C8F0E72-3C81-4A45-AA08-8811971529ED}"/>
              </a:ext>
            </a:extLst>
          </p:cNvPr>
          <p:cNvSpPr>
            <a:spLocks noChangeArrowheads="1"/>
          </p:cNvSpPr>
          <p:nvPr/>
        </p:nvSpPr>
        <p:spPr bwMode="auto">
          <a:xfrm>
            <a:off x="0" y="17726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Rectangle 25">
            <a:extLst>
              <a:ext uri="{FF2B5EF4-FFF2-40B4-BE49-F238E27FC236}">
                <a16:creationId xmlns:a16="http://schemas.microsoft.com/office/drawing/2014/main" id="{3423A6DE-03DC-449B-9433-55A23A6BC49F}"/>
              </a:ext>
            </a:extLst>
          </p:cNvPr>
          <p:cNvSpPr>
            <a:spLocks noChangeArrowheads="1"/>
          </p:cNvSpPr>
          <p:nvPr/>
        </p:nvSpPr>
        <p:spPr bwMode="auto">
          <a:xfrm>
            <a:off x="0" y="29546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6287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44"/>
                                        </p:tgtEl>
                                        <p:attrNameLst>
                                          <p:attrName>style.visibility</p:attrName>
                                        </p:attrNameLst>
                                      </p:cBhvr>
                                      <p:to>
                                        <p:strVal val="visible"/>
                                      </p:to>
                                    </p:set>
                                    <p:animEffect transition="in" filter="barn(outVertical)">
                                      <p:cBhvr>
                                        <p:cTn id="7" dur="500"/>
                                        <p:tgtEl>
                                          <p:spTgt spid="1044"/>
                                        </p:tgtEl>
                                      </p:cBhvr>
                                    </p:animEffect>
                                  </p:childTnLst>
                                </p:cTn>
                              </p:par>
                              <p:par>
                                <p:cTn id="8" presetID="16" presetClass="entr" presetSubtype="37" fill="hold" nodeType="withEffect">
                                  <p:stCondLst>
                                    <p:cond delay="0"/>
                                  </p:stCondLst>
                                  <p:childTnLst>
                                    <p:set>
                                      <p:cBhvr>
                                        <p:cTn id="9" dur="1" fill="hold">
                                          <p:stCondLst>
                                            <p:cond delay="0"/>
                                          </p:stCondLst>
                                        </p:cTn>
                                        <p:tgtEl>
                                          <p:spTgt spid="1040"/>
                                        </p:tgtEl>
                                        <p:attrNameLst>
                                          <p:attrName>style.visibility</p:attrName>
                                        </p:attrNameLst>
                                      </p:cBhvr>
                                      <p:to>
                                        <p:strVal val="visible"/>
                                      </p:to>
                                    </p:set>
                                    <p:animEffect transition="in" filter="barn(outVertical)">
                                      <p:cBhvr>
                                        <p:cTn id="10" dur="500"/>
                                        <p:tgtEl>
                                          <p:spTgt spid="1040"/>
                                        </p:tgtEl>
                                      </p:cBhvr>
                                    </p:animEffect>
                                  </p:childTnLst>
                                </p:cTn>
                              </p:par>
                              <p:par>
                                <p:cTn id="11" presetID="16" presetClass="entr" presetSubtype="37" fill="hold" nodeType="withEffect">
                                  <p:stCondLst>
                                    <p:cond delay="0"/>
                                  </p:stCondLst>
                                  <p:childTnLst>
                                    <p:set>
                                      <p:cBhvr>
                                        <p:cTn id="12" dur="1" fill="hold">
                                          <p:stCondLst>
                                            <p:cond delay="0"/>
                                          </p:stCondLst>
                                        </p:cTn>
                                        <p:tgtEl>
                                          <p:spTgt spid="1036"/>
                                        </p:tgtEl>
                                        <p:attrNameLst>
                                          <p:attrName>style.visibility</p:attrName>
                                        </p:attrNameLst>
                                      </p:cBhvr>
                                      <p:to>
                                        <p:strVal val="visible"/>
                                      </p:to>
                                    </p:set>
                                    <p:animEffect transition="in" filter="barn(outVertical)">
                                      <p:cBhvr>
                                        <p:cTn id="13" dur="500"/>
                                        <p:tgtEl>
                                          <p:spTgt spid="103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500"/>
                                  </p:stCondLst>
                                  <p:childTnLst>
                                    <p:set>
                                      <p:cBhvr>
                                        <p:cTn id="17" dur="1" fill="hold">
                                          <p:stCondLst>
                                            <p:cond delay="0"/>
                                          </p:stCondLst>
                                        </p:cTn>
                                        <p:tgtEl>
                                          <p:spTgt spid="11"/>
                                        </p:tgtEl>
                                        <p:attrNameLst>
                                          <p:attrName>style.visibility</p:attrName>
                                        </p:attrNameLst>
                                      </p:cBhvr>
                                      <p:to>
                                        <p:strVal val="visible"/>
                                      </p:to>
                                    </p:set>
                                    <p:animEffect transition="in" filter="barn(outVertic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674</TotalTime>
  <Words>776</Words>
  <Application>Microsoft Office PowerPoint</Application>
  <PresentationFormat>Grand écran</PresentationFormat>
  <Paragraphs>83</Paragraphs>
  <Slides>17</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Calibri</vt:lpstr>
      <vt:lpstr>Century Gothic</vt:lpstr>
      <vt:lpstr>Courier New</vt:lpstr>
      <vt:lpstr>Times New Roman</vt:lpstr>
      <vt:lpstr>Wingdings</vt:lpstr>
      <vt:lpstr>Wingdings 3</vt:lpstr>
      <vt:lpstr>Brin</vt:lpstr>
      <vt:lpstr>Présentation PowerPoint</vt:lpstr>
      <vt:lpstr>Présentation PowerPoint</vt:lpstr>
      <vt:lpstr>Introduction </vt:lpstr>
      <vt:lpstr>Image et Image numérique </vt:lpstr>
      <vt:lpstr> Présentation de Projet et objectifs </vt:lpstr>
      <vt:lpstr> Exercices appliqués en C++</vt:lpstr>
      <vt:lpstr> Namespace v1_0</vt:lpstr>
      <vt:lpstr> Namespace v1_0</vt:lpstr>
      <vt:lpstr>Tester des filtres LUT sur les différentes images </vt:lpstr>
      <vt:lpstr>Namespace version 1.1 </vt:lpstr>
      <vt:lpstr>Namespace version 2.0</vt:lpstr>
      <vt:lpstr>Namespace version 2.0</vt:lpstr>
      <vt:lpstr>Namespace version 2.0</vt:lpstr>
      <vt:lpstr>Namespace version 2.0</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Lyes LEHARA</dc:creator>
  <cp:lastModifiedBy>Lyes LEHARA</cp:lastModifiedBy>
  <cp:revision>52</cp:revision>
  <dcterms:created xsi:type="dcterms:W3CDTF">2025-06-11T13:03:10Z</dcterms:created>
  <dcterms:modified xsi:type="dcterms:W3CDTF">2025-06-12T16:21:45Z</dcterms:modified>
</cp:coreProperties>
</file>