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62" r:id="rId4"/>
    <p:sldId id="266" r:id="rId5"/>
    <p:sldId id="267" r:id="rId6"/>
    <p:sldId id="268" r:id="rId7"/>
    <p:sldId id="269" r:id="rId8"/>
    <p:sldId id="273" r:id="rId9"/>
    <p:sldId id="275" r:id="rId10"/>
    <p:sldId id="278" r:id="rId11"/>
    <p:sldId id="274" r:id="rId12"/>
    <p:sldId id="277" r:id="rId13"/>
    <p:sldId id="281" r:id="rId14"/>
    <p:sldId id="282" r:id="rId15"/>
    <p:sldId id="283" r:id="rId16"/>
    <p:sldId id="286" r:id="rId17"/>
    <p:sldId id="285" r:id="rId18"/>
    <p:sldId id="287" r:id="rId19"/>
    <p:sldId id="284" r:id="rId20"/>
    <p:sldId id="288" r:id="rId21"/>
  </p:sldIdLst>
  <p:sldSz cx="12192000" cy="6858000"/>
  <p:notesSz cx="6858000" cy="9144000"/>
  <p:defaultTextStyle>
    <a:defPPr>
      <a:defRPr lang="fr-D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3F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6BB1-561C-448A-871E-E38BE2D534BD}" v="3" dt="2024-01-01T12:06:35.850"/>
    <p1510:client id="{23C1F3FC-9C61-4261-847D-C8982A073FA2}" v="438" dt="2023-12-31T14:39:08.20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42" d="100"/>
          <a:sy n="42" d="100"/>
        </p:scale>
        <p:origin x="1605" y="7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Ghreibi" userId="2ba77bcc11e15e25" providerId="LiveId" clId="{222E6BB1-561C-448A-871E-E38BE2D534BD}"/>
    <pc:docChg chg="custSel modSld sldOrd">
      <pc:chgData name="Sara Ghreibi" userId="2ba77bcc11e15e25" providerId="LiveId" clId="{222E6BB1-561C-448A-871E-E38BE2D534BD}" dt="2024-01-01T12:06:42.469" v="86" actId="1076"/>
      <pc:docMkLst>
        <pc:docMk/>
      </pc:docMkLst>
      <pc:sldChg chg="delSp modSp mod">
        <pc:chgData name="Sara Ghreibi" userId="2ba77bcc11e15e25" providerId="LiveId" clId="{222E6BB1-561C-448A-871E-E38BE2D534BD}" dt="2024-01-01T12:06:42.469" v="86" actId="1076"/>
        <pc:sldMkLst>
          <pc:docMk/>
          <pc:sldMk cId="1846158933" sldId="258"/>
        </pc:sldMkLst>
        <pc:spChg chg="mod">
          <ac:chgData name="Sara Ghreibi" userId="2ba77bcc11e15e25" providerId="LiveId" clId="{222E6BB1-561C-448A-871E-E38BE2D534BD}" dt="2024-01-01T12:06:35.850" v="85"/>
          <ac:spMkLst>
            <pc:docMk/>
            <pc:sldMk cId="1846158933" sldId="258"/>
            <ac:spMk id="2" creationId="{AE3EBE15-D5C8-832C-CA7C-913ACFDC18C8}"/>
          </ac:spMkLst>
        </pc:spChg>
        <pc:spChg chg="del mod">
          <ac:chgData name="Sara Ghreibi" userId="2ba77bcc11e15e25" providerId="LiveId" clId="{222E6BB1-561C-448A-871E-E38BE2D534BD}" dt="2024-01-01T12:06:35.850" v="85"/>
          <ac:spMkLst>
            <pc:docMk/>
            <pc:sldMk cId="1846158933" sldId="258"/>
            <ac:spMk id="14" creationId="{07442ECC-C5D0-2AEB-3CBF-DFD05DAFA3CB}"/>
          </ac:spMkLst>
        </pc:spChg>
        <pc:spChg chg="del">
          <ac:chgData name="Sara Ghreibi" userId="2ba77bcc11e15e25" providerId="LiveId" clId="{222E6BB1-561C-448A-871E-E38BE2D534BD}" dt="2024-01-01T12:06:35.850" v="85"/>
          <ac:spMkLst>
            <pc:docMk/>
            <pc:sldMk cId="1846158933" sldId="258"/>
            <ac:spMk id="18" creationId="{73711EE3-3B2E-DA5D-6FC0-CF34CADC1B13}"/>
          </ac:spMkLst>
        </pc:spChg>
        <pc:picChg chg="mod">
          <ac:chgData name="Sara Ghreibi" userId="2ba77bcc11e15e25" providerId="LiveId" clId="{222E6BB1-561C-448A-871E-E38BE2D534BD}" dt="2024-01-01T12:06:42.469" v="86" actId="1076"/>
          <ac:picMkLst>
            <pc:docMk/>
            <pc:sldMk cId="1846158933" sldId="258"/>
            <ac:picMk id="12" creationId="{08E1E2B7-57E1-76BF-C79F-AB4FE8E4A96E}"/>
          </ac:picMkLst>
        </pc:picChg>
      </pc:sldChg>
      <pc:sldChg chg="ord">
        <pc:chgData name="Sara Ghreibi" userId="2ba77bcc11e15e25" providerId="LiveId" clId="{222E6BB1-561C-448A-871E-E38BE2D534BD}" dt="2024-01-01T12:04:49.045" v="82"/>
        <pc:sldMkLst>
          <pc:docMk/>
          <pc:sldMk cId="3238728577" sldId="262"/>
        </pc:sldMkLst>
      </pc:sldChg>
      <pc:sldChg chg="delSp modSp mod">
        <pc:chgData name="Sara Ghreibi" userId="2ba77bcc11e15e25" providerId="LiveId" clId="{222E6BB1-561C-448A-871E-E38BE2D534BD}" dt="2024-01-01T12:04:45.739" v="80" actId="478"/>
        <pc:sldMkLst>
          <pc:docMk/>
          <pc:sldMk cId="2939613878" sldId="266"/>
        </pc:sldMkLst>
        <pc:spChg chg="del">
          <ac:chgData name="Sara Ghreibi" userId="2ba77bcc11e15e25" providerId="LiveId" clId="{222E6BB1-561C-448A-871E-E38BE2D534BD}" dt="2024-01-01T12:04:45.739" v="80" actId="478"/>
          <ac:spMkLst>
            <pc:docMk/>
            <pc:sldMk cId="2939613878" sldId="266"/>
            <ac:spMk id="10" creationId="{E053C451-3169-65E9-5D49-8DFB14A09125}"/>
          </ac:spMkLst>
        </pc:spChg>
        <pc:spChg chg="del mod">
          <ac:chgData name="Sara Ghreibi" userId="2ba77bcc11e15e25" providerId="LiveId" clId="{222E6BB1-561C-448A-871E-E38BE2D534BD}" dt="2024-01-01T12:04:45.739" v="80" actId="478"/>
          <ac:spMkLst>
            <pc:docMk/>
            <pc:sldMk cId="2939613878" sldId="266"/>
            <ac:spMk id="11" creationId="{FAD044CE-4A5C-405B-611C-70988D699D06}"/>
          </ac:spMkLst>
        </pc:spChg>
        <pc:spChg chg="del mod">
          <ac:chgData name="Sara Ghreibi" userId="2ba77bcc11e15e25" providerId="LiveId" clId="{222E6BB1-561C-448A-871E-E38BE2D534BD}" dt="2024-01-01T12:04:45.739" v="80" actId="478"/>
          <ac:spMkLst>
            <pc:docMk/>
            <pc:sldMk cId="2939613878" sldId="266"/>
            <ac:spMk id="13" creationId="{A8856662-B597-A9D6-7E4D-7828B6FB12EE}"/>
          </ac:spMkLst>
        </pc:spChg>
        <pc:spChg chg="del mod">
          <ac:chgData name="Sara Ghreibi" userId="2ba77bcc11e15e25" providerId="LiveId" clId="{222E6BB1-561C-448A-871E-E38BE2D534BD}" dt="2024-01-01T12:04:45.739" v="80" actId="478"/>
          <ac:spMkLst>
            <pc:docMk/>
            <pc:sldMk cId="2939613878" sldId="266"/>
            <ac:spMk id="14" creationId="{1840A7C6-F20E-44F0-60DE-587F051A7FEE}"/>
          </ac:spMkLst>
        </pc:spChg>
        <pc:spChg chg="del mod">
          <ac:chgData name="Sara Ghreibi" userId="2ba77bcc11e15e25" providerId="LiveId" clId="{222E6BB1-561C-448A-871E-E38BE2D534BD}" dt="2024-01-01T12:04:45.739" v="80" actId="478"/>
          <ac:spMkLst>
            <pc:docMk/>
            <pc:sldMk cId="2939613878" sldId="266"/>
            <ac:spMk id="15" creationId="{BFA83B5C-2517-790B-ED15-4A4E9281DE41}"/>
          </ac:spMkLst>
        </pc:spChg>
        <pc:spChg chg="del mod">
          <ac:chgData name="Sara Ghreibi" userId="2ba77bcc11e15e25" providerId="LiveId" clId="{222E6BB1-561C-448A-871E-E38BE2D534BD}" dt="2024-01-01T12:04:45.739" v="80" actId="478"/>
          <ac:spMkLst>
            <pc:docMk/>
            <pc:sldMk cId="2939613878" sldId="266"/>
            <ac:spMk id="16" creationId="{23E78969-C50E-7A50-77B4-C518903C45B3}"/>
          </ac:spMkLst>
        </pc:spChg>
        <pc:spChg chg="del mod">
          <ac:chgData name="Sara Ghreibi" userId="2ba77bcc11e15e25" providerId="LiveId" clId="{222E6BB1-561C-448A-871E-E38BE2D534BD}" dt="2024-01-01T12:04:45.739" v="80" actId="478"/>
          <ac:spMkLst>
            <pc:docMk/>
            <pc:sldMk cId="2939613878" sldId="266"/>
            <ac:spMk id="19" creationId="{C0B88A72-EE78-0877-67A7-A81C71C69940}"/>
          </ac:spMkLst>
        </pc:spChg>
        <pc:spChg chg="del">
          <ac:chgData name="Sara Ghreibi" userId="2ba77bcc11e15e25" providerId="LiveId" clId="{222E6BB1-561C-448A-871E-E38BE2D534BD}" dt="2024-01-01T12:04:45.739" v="80" actId="478"/>
          <ac:spMkLst>
            <pc:docMk/>
            <pc:sldMk cId="2939613878" sldId="266"/>
            <ac:spMk id="20" creationId="{F4CE0193-0AAE-0337-4E71-8A5BBAF15F25}"/>
          </ac:spMkLst>
        </pc:spChg>
      </pc:sldChg>
      <pc:sldChg chg="delSp modSp mod">
        <pc:chgData name="Sara Ghreibi" userId="2ba77bcc11e15e25" providerId="LiveId" clId="{222E6BB1-561C-448A-871E-E38BE2D534BD}" dt="2024-01-01T12:04:32.180" v="77" actId="478"/>
        <pc:sldMkLst>
          <pc:docMk/>
          <pc:sldMk cId="2039817806" sldId="267"/>
        </pc:sldMkLst>
        <pc:spChg chg="del">
          <ac:chgData name="Sara Ghreibi" userId="2ba77bcc11e15e25" providerId="LiveId" clId="{222E6BB1-561C-448A-871E-E38BE2D534BD}" dt="2024-01-01T12:04:30.383" v="76" actId="478"/>
          <ac:spMkLst>
            <pc:docMk/>
            <pc:sldMk cId="2039817806" sldId="267"/>
            <ac:spMk id="10" creationId="{E053C451-3169-65E9-5D49-8DFB14A09125}"/>
          </ac:spMkLst>
        </pc:spChg>
        <pc:spChg chg="del">
          <ac:chgData name="Sara Ghreibi" userId="2ba77bcc11e15e25" providerId="LiveId" clId="{222E6BB1-561C-448A-871E-E38BE2D534BD}" dt="2024-01-01T12:04:30.383" v="76" actId="478"/>
          <ac:spMkLst>
            <pc:docMk/>
            <pc:sldMk cId="2039817806" sldId="267"/>
            <ac:spMk id="11" creationId="{FAD044CE-4A5C-405B-611C-70988D699D06}"/>
          </ac:spMkLst>
        </pc:spChg>
        <pc:spChg chg="del mod">
          <ac:chgData name="Sara Ghreibi" userId="2ba77bcc11e15e25" providerId="LiveId" clId="{222E6BB1-561C-448A-871E-E38BE2D534BD}" dt="2024-01-01T12:04:30.383" v="76" actId="478"/>
          <ac:spMkLst>
            <pc:docMk/>
            <pc:sldMk cId="2039817806" sldId="267"/>
            <ac:spMk id="13" creationId="{A8856662-B597-A9D6-7E4D-7828B6FB12EE}"/>
          </ac:spMkLst>
        </pc:spChg>
        <pc:spChg chg="del mod">
          <ac:chgData name="Sara Ghreibi" userId="2ba77bcc11e15e25" providerId="LiveId" clId="{222E6BB1-561C-448A-871E-E38BE2D534BD}" dt="2024-01-01T12:04:30.383" v="76" actId="478"/>
          <ac:spMkLst>
            <pc:docMk/>
            <pc:sldMk cId="2039817806" sldId="267"/>
            <ac:spMk id="14" creationId="{1840A7C6-F20E-44F0-60DE-587F051A7FEE}"/>
          </ac:spMkLst>
        </pc:spChg>
        <pc:spChg chg="del mod">
          <ac:chgData name="Sara Ghreibi" userId="2ba77bcc11e15e25" providerId="LiveId" clId="{222E6BB1-561C-448A-871E-E38BE2D534BD}" dt="2024-01-01T12:04:30.383" v="76" actId="478"/>
          <ac:spMkLst>
            <pc:docMk/>
            <pc:sldMk cId="2039817806" sldId="267"/>
            <ac:spMk id="15" creationId="{BFA83B5C-2517-790B-ED15-4A4E9281DE41}"/>
          </ac:spMkLst>
        </pc:spChg>
        <pc:spChg chg="del mod">
          <ac:chgData name="Sara Ghreibi" userId="2ba77bcc11e15e25" providerId="LiveId" clId="{222E6BB1-561C-448A-871E-E38BE2D534BD}" dt="2024-01-01T12:04:30.383" v="76" actId="478"/>
          <ac:spMkLst>
            <pc:docMk/>
            <pc:sldMk cId="2039817806" sldId="267"/>
            <ac:spMk id="16" creationId="{23E78969-C50E-7A50-77B4-C518903C45B3}"/>
          </ac:spMkLst>
        </pc:spChg>
        <pc:spChg chg="del mod">
          <ac:chgData name="Sara Ghreibi" userId="2ba77bcc11e15e25" providerId="LiveId" clId="{222E6BB1-561C-448A-871E-E38BE2D534BD}" dt="2024-01-01T12:04:30.383" v="76" actId="478"/>
          <ac:spMkLst>
            <pc:docMk/>
            <pc:sldMk cId="2039817806" sldId="267"/>
            <ac:spMk id="19" creationId="{C0B88A72-EE78-0877-67A7-A81C71C69940}"/>
          </ac:spMkLst>
        </pc:spChg>
        <pc:spChg chg="del">
          <ac:chgData name="Sara Ghreibi" userId="2ba77bcc11e15e25" providerId="LiveId" clId="{222E6BB1-561C-448A-871E-E38BE2D534BD}" dt="2024-01-01T12:04:32.180" v="77" actId="478"/>
          <ac:spMkLst>
            <pc:docMk/>
            <pc:sldMk cId="2039817806" sldId="267"/>
            <ac:spMk id="20" creationId="{F4CE0193-0AAE-0337-4E71-8A5BBAF15F25}"/>
          </ac:spMkLst>
        </pc:spChg>
      </pc:sldChg>
      <pc:sldChg chg="delSp modSp mod">
        <pc:chgData name="Sara Ghreibi" userId="2ba77bcc11e15e25" providerId="LiveId" clId="{222E6BB1-561C-448A-871E-E38BE2D534BD}" dt="2024-01-01T11:56:44.064" v="69" actId="478"/>
        <pc:sldMkLst>
          <pc:docMk/>
          <pc:sldMk cId="932573388" sldId="268"/>
        </pc:sldMkLst>
        <pc:spChg chg="del mod">
          <ac:chgData name="Sara Ghreibi" userId="2ba77bcc11e15e25" providerId="LiveId" clId="{222E6BB1-561C-448A-871E-E38BE2D534BD}" dt="2024-01-01T11:56:41.985" v="68" actId="478"/>
          <ac:spMkLst>
            <pc:docMk/>
            <pc:sldMk cId="932573388" sldId="268"/>
            <ac:spMk id="10" creationId="{E053C451-3169-65E9-5D49-8DFB14A09125}"/>
          </ac:spMkLst>
        </pc:spChg>
        <pc:spChg chg="del mod">
          <ac:chgData name="Sara Ghreibi" userId="2ba77bcc11e15e25" providerId="LiveId" clId="{222E6BB1-561C-448A-871E-E38BE2D534BD}" dt="2024-01-01T11:56:41.985" v="68" actId="478"/>
          <ac:spMkLst>
            <pc:docMk/>
            <pc:sldMk cId="932573388" sldId="268"/>
            <ac:spMk id="11" creationId="{FAD044CE-4A5C-405B-611C-70988D699D06}"/>
          </ac:spMkLst>
        </pc:spChg>
        <pc:spChg chg="del mod">
          <ac:chgData name="Sara Ghreibi" userId="2ba77bcc11e15e25" providerId="LiveId" clId="{222E6BB1-561C-448A-871E-E38BE2D534BD}" dt="2024-01-01T11:56:41.985" v="68" actId="478"/>
          <ac:spMkLst>
            <pc:docMk/>
            <pc:sldMk cId="932573388" sldId="268"/>
            <ac:spMk id="13" creationId="{A8856662-B597-A9D6-7E4D-7828B6FB12EE}"/>
          </ac:spMkLst>
        </pc:spChg>
        <pc:spChg chg="del mod">
          <ac:chgData name="Sara Ghreibi" userId="2ba77bcc11e15e25" providerId="LiveId" clId="{222E6BB1-561C-448A-871E-E38BE2D534BD}" dt="2024-01-01T11:56:41.985" v="68" actId="478"/>
          <ac:spMkLst>
            <pc:docMk/>
            <pc:sldMk cId="932573388" sldId="268"/>
            <ac:spMk id="14" creationId="{1840A7C6-F20E-44F0-60DE-587F051A7FEE}"/>
          </ac:spMkLst>
        </pc:spChg>
        <pc:spChg chg="del mod">
          <ac:chgData name="Sara Ghreibi" userId="2ba77bcc11e15e25" providerId="LiveId" clId="{222E6BB1-561C-448A-871E-E38BE2D534BD}" dt="2024-01-01T11:56:41.985" v="68" actId="478"/>
          <ac:spMkLst>
            <pc:docMk/>
            <pc:sldMk cId="932573388" sldId="268"/>
            <ac:spMk id="15" creationId="{BFA83B5C-2517-790B-ED15-4A4E9281DE41}"/>
          </ac:spMkLst>
        </pc:spChg>
        <pc:spChg chg="del mod">
          <ac:chgData name="Sara Ghreibi" userId="2ba77bcc11e15e25" providerId="LiveId" clId="{222E6BB1-561C-448A-871E-E38BE2D534BD}" dt="2024-01-01T11:56:41.985" v="68" actId="478"/>
          <ac:spMkLst>
            <pc:docMk/>
            <pc:sldMk cId="932573388" sldId="268"/>
            <ac:spMk id="16" creationId="{23E78969-C50E-7A50-77B4-C518903C45B3}"/>
          </ac:spMkLst>
        </pc:spChg>
        <pc:spChg chg="del">
          <ac:chgData name="Sara Ghreibi" userId="2ba77bcc11e15e25" providerId="LiveId" clId="{222E6BB1-561C-448A-871E-E38BE2D534BD}" dt="2024-01-01T11:56:41.985" v="68" actId="478"/>
          <ac:spMkLst>
            <pc:docMk/>
            <pc:sldMk cId="932573388" sldId="268"/>
            <ac:spMk id="19" creationId="{C0B88A72-EE78-0877-67A7-A81C71C69940}"/>
          </ac:spMkLst>
        </pc:spChg>
        <pc:spChg chg="del">
          <ac:chgData name="Sara Ghreibi" userId="2ba77bcc11e15e25" providerId="LiveId" clId="{222E6BB1-561C-448A-871E-E38BE2D534BD}" dt="2024-01-01T11:56:44.064" v="69" actId="478"/>
          <ac:spMkLst>
            <pc:docMk/>
            <pc:sldMk cId="932573388" sldId="268"/>
            <ac:spMk id="20" creationId="{F4CE0193-0AAE-0337-4E71-8A5BBAF15F25}"/>
          </ac:spMkLst>
        </pc:spChg>
      </pc:sldChg>
      <pc:sldChg chg="delSp modSp mod">
        <pc:chgData name="Sara Ghreibi" userId="2ba77bcc11e15e25" providerId="LiveId" clId="{222E6BB1-561C-448A-871E-E38BE2D534BD}" dt="2024-01-01T11:56:30.408" v="64" actId="478"/>
        <pc:sldMkLst>
          <pc:docMk/>
          <pc:sldMk cId="3080249832" sldId="269"/>
        </pc:sldMkLst>
        <pc:spChg chg="del">
          <ac:chgData name="Sara Ghreibi" userId="2ba77bcc11e15e25" providerId="LiveId" clId="{222E6BB1-561C-448A-871E-E38BE2D534BD}" dt="2024-01-01T11:56:27.148" v="63" actId="478"/>
          <ac:spMkLst>
            <pc:docMk/>
            <pc:sldMk cId="3080249832" sldId="269"/>
            <ac:spMk id="10" creationId="{E053C451-3169-65E9-5D49-8DFB14A09125}"/>
          </ac:spMkLst>
        </pc:spChg>
        <pc:spChg chg="del mod">
          <ac:chgData name="Sara Ghreibi" userId="2ba77bcc11e15e25" providerId="LiveId" clId="{222E6BB1-561C-448A-871E-E38BE2D534BD}" dt="2024-01-01T11:56:27.148" v="63" actId="478"/>
          <ac:spMkLst>
            <pc:docMk/>
            <pc:sldMk cId="3080249832" sldId="269"/>
            <ac:spMk id="11" creationId="{FAD044CE-4A5C-405B-611C-70988D699D06}"/>
          </ac:spMkLst>
        </pc:spChg>
        <pc:spChg chg="del mod">
          <ac:chgData name="Sara Ghreibi" userId="2ba77bcc11e15e25" providerId="LiveId" clId="{222E6BB1-561C-448A-871E-E38BE2D534BD}" dt="2024-01-01T11:56:27.148" v="63" actId="478"/>
          <ac:spMkLst>
            <pc:docMk/>
            <pc:sldMk cId="3080249832" sldId="269"/>
            <ac:spMk id="13" creationId="{A8856662-B597-A9D6-7E4D-7828B6FB12EE}"/>
          </ac:spMkLst>
        </pc:spChg>
        <pc:spChg chg="del mod">
          <ac:chgData name="Sara Ghreibi" userId="2ba77bcc11e15e25" providerId="LiveId" clId="{222E6BB1-561C-448A-871E-E38BE2D534BD}" dt="2024-01-01T11:56:27.148" v="63" actId="478"/>
          <ac:spMkLst>
            <pc:docMk/>
            <pc:sldMk cId="3080249832" sldId="269"/>
            <ac:spMk id="14" creationId="{1840A7C6-F20E-44F0-60DE-587F051A7FEE}"/>
          </ac:spMkLst>
        </pc:spChg>
        <pc:spChg chg="del mod">
          <ac:chgData name="Sara Ghreibi" userId="2ba77bcc11e15e25" providerId="LiveId" clId="{222E6BB1-561C-448A-871E-E38BE2D534BD}" dt="2024-01-01T11:56:27.148" v="63" actId="478"/>
          <ac:spMkLst>
            <pc:docMk/>
            <pc:sldMk cId="3080249832" sldId="269"/>
            <ac:spMk id="15" creationId="{BFA83B5C-2517-790B-ED15-4A4E9281DE41}"/>
          </ac:spMkLst>
        </pc:spChg>
        <pc:spChg chg="del mod">
          <ac:chgData name="Sara Ghreibi" userId="2ba77bcc11e15e25" providerId="LiveId" clId="{222E6BB1-561C-448A-871E-E38BE2D534BD}" dt="2024-01-01T11:56:27.148" v="63" actId="478"/>
          <ac:spMkLst>
            <pc:docMk/>
            <pc:sldMk cId="3080249832" sldId="269"/>
            <ac:spMk id="16" creationId="{23E78969-C50E-7A50-77B4-C518903C45B3}"/>
          </ac:spMkLst>
        </pc:spChg>
        <pc:spChg chg="del mod">
          <ac:chgData name="Sara Ghreibi" userId="2ba77bcc11e15e25" providerId="LiveId" clId="{222E6BB1-561C-448A-871E-E38BE2D534BD}" dt="2024-01-01T11:56:27.148" v="63" actId="478"/>
          <ac:spMkLst>
            <pc:docMk/>
            <pc:sldMk cId="3080249832" sldId="269"/>
            <ac:spMk id="19" creationId="{C0B88A72-EE78-0877-67A7-A81C71C69940}"/>
          </ac:spMkLst>
        </pc:spChg>
        <pc:spChg chg="del">
          <ac:chgData name="Sara Ghreibi" userId="2ba77bcc11e15e25" providerId="LiveId" clId="{222E6BB1-561C-448A-871E-E38BE2D534BD}" dt="2024-01-01T11:56:30.408" v="64" actId="478"/>
          <ac:spMkLst>
            <pc:docMk/>
            <pc:sldMk cId="3080249832" sldId="269"/>
            <ac:spMk id="20" creationId="{F4CE0193-0AAE-0337-4E71-8A5BBAF15F25}"/>
          </ac:spMkLst>
        </pc:spChg>
      </pc:sldChg>
      <pc:sldChg chg="delSp modSp mod">
        <pc:chgData name="Sara Ghreibi" userId="2ba77bcc11e15e25" providerId="LiveId" clId="{222E6BB1-561C-448A-871E-E38BE2D534BD}" dt="2024-01-01T11:56:14.329" v="59" actId="478"/>
        <pc:sldMkLst>
          <pc:docMk/>
          <pc:sldMk cId="905974571" sldId="273"/>
        </pc:sldMkLst>
        <pc:spChg chg="mod ord topLvl">
          <ac:chgData name="Sara Ghreibi" userId="2ba77bcc11e15e25" providerId="LiveId" clId="{222E6BB1-561C-448A-871E-E38BE2D534BD}" dt="2024-01-01T09:24:26.025" v="2" actId="166"/>
          <ac:spMkLst>
            <pc:docMk/>
            <pc:sldMk cId="905974571" sldId="273"/>
            <ac:spMk id="4" creationId="{61E19D28-FC32-D28E-3EDA-827A6736E357}"/>
          </ac:spMkLst>
        </pc:spChg>
        <pc:spChg chg="del">
          <ac:chgData name="Sara Ghreibi" userId="2ba77bcc11e15e25" providerId="LiveId" clId="{222E6BB1-561C-448A-871E-E38BE2D534BD}" dt="2024-01-01T11:56:09.576" v="57" actId="478"/>
          <ac:spMkLst>
            <pc:docMk/>
            <pc:sldMk cId="905974571" sldId="273"/>
            <ac:spMk id="10" creationId="{E053C451-3169-65E9-5D49-8DFB14A09125}"/>
          </ac:spMkLst>
        </pc:spChg>
        <pc:spChg chg="del">
          <ac:chgData name="Sara Ghreibi" userId="2ba77bcc11e15e25" providerId="LiveId" clId="{222E6BB1-561C-448A-871E-E38BE2D534BD}" dt="2024-01-01T11:56:09.576" v="57" actId="478"/>
          <ac:spMkLst>
            <pc:docMk/>
            <pc:sldMk cId="905974571" sldId="273"/>
            <ac:spMk id="11" creationId="{FAD044CE-4A5C-405B-611C-70988D699D06}"/>
          </ac:spMkLst>
        </pc:spChg>
        <pc:spChg chg="del mod">
          <ac:chgData name="Sara Ghreibi" userId="2ba77bcc11e15e25" providerId="LiveId" clId="{222E6BB1-561C-448A-871E-E38BE2D534BD}" dt="2024-01-01T11:56:09.576" v="57" actId="478"/>
          <ac:spMkLst>
            <pc:docMk/>
            <pc:sldMk cId="905974571" sldId="273"/>
            <ac:spMk id="13" creationId="{A8856662-B597-A9D6-7E4D-7828B6FB12EE}"/>
          </ac:spMkLst>
        </pc:spChg>
        <pc:spChg chg="del mod">
          <ac:chgData name="Sara Ghreibi" userId="2ba77bcc11e15e25" providerId="LiveId" clId="{222E6BB1-561C-448A-871E-E38BE2D534BD}" dt="2024-01-01T11:56:09.576" v="57" actId="478"/>
          <ac:spMkLst>
            <pc:docMk/>
            <pc:sldMk cId="905974571" sldId="273"/>
            <ac:spMk id="14" creationId="{1840A7C6-F20E-44F0-60DE-587F051A7FEE}"/>
          </ac:spMkLst>
        </pc:spChg>
        <pc:spChg chg="del mod">
          <ac:chgData name="Sara Ghreibi" userId="2ba77bcc11e15e25" providerId="LiveId" clId="{222E6BB1-561C-448A-871E-E38BE2D534BD}" dt="2024-01-01T11:56:09.576" v="57" actId="478"/>
          <ac:spMkLst>
            <pc:docMk/>
            <pc:sldMk cId="905974571" sldId="273"/>
            <ac:spMk id="15" creationId="{BFA83B5C-2517-790B-ED15-4A4E9281DE41}"/>
          </ac:spMkLst>
        </pc:spChg>
        <pc:spChg chg="del">
          <ac:chgData name="Sara Ghreibi" userId="2ba77bcc11e15e25" providerId="LiveId" clId="{222E6BB1-561C-448A-871E-E38BE2D534BD}" dt="2024-01-01T11:56:09.576" v="57" actId="478"/>
          <ac:spMkLst>
            <pc:docMk/>
            <pc:sldMk cId="905974571" sldId="273"/>
            <ac:spMk id="16" creationId="{23E78969-C50E-7A50-77B4-C518903C45B3}"/>
          </ac:spMkLst>
        </pc:spChg>
        <pc:spChg chg="mod ord topLvl">
          <ac:chgData name="Sara Ghreibi" userId="2ba77bcc11e15e25" providerId="LiveId" clId="{222E6BB1-561C-448A-871E-E38BE2D534BD}" dt="2024-01-01T09:24:26.025" v="2" actId="166"/>
          <ac:spMkLst>
            <pc:docMk/>
            <pc:sldMk cId="905974571" sldId="273"/>
            <ac:spMk id="17" creationId="{39875F33-1918-C312-827C-77725963904F}"/>
          </ac:spMkLst>
        </pc:spChg>
        <pc:spChg chg="del">
          <ac:chgData name="Sara Ghreibi" userId="2ba77bcc11e15e25" providerId="LiveId" clId="{222E6BB1-561C-448A-871E-E38BE2D534BD}" dt="2024-01-01T11:56:12.621" v="58" actId="478"/>
          <ac:spMkLst>
            <pc:docMk/>
            <pc:sldMk cId="905974571" sldId="273"/>
            <ac:spMk id="19" creationId="{C0B88A72-EE78-0877-67A7-A81C71C69940}"/>
          </ac:spMkLst>
        </pc:spChg>
        <pc:spChg chg="del">
          <ac:chgData name="Sara Ghreibi" userId="2ba77bcc11e15e25" providerId="LiveId" clId="{222E6BB1-561C-448A-871E-E38BE2D534BD}" dt="2024-01-01T11:56:14.329" v="59" actId="478"/>
          <ac:spMkLst>
            <pc:docMk/>
            <pc:sldMk cId="905974571" sldId="273"/>
            <ac:spMk id="20" creationId="{F4CE0193-0AAE-0337-4E71-8A5BBAF15F25}"/>
          </ac:spMkLst>
        </pc:spChg>
        <pc:grpChg chg="del">
          <ac:chgData name="Sara Ghreibi" userId="2ba77bcc11e15e25" providerId="LiveId" clId="{222E6BB1-561C-448A-871E-E38BE2D534BD}" dt="2024-01-01T09:24:13.203" v="0" actId="165"/>
          <ac:grpSpMkLst>
            <pc:docMk/>
            <pc:sldMk cId="905974571" sldId="273"/>
            <ac:grpSpMk id="5" creationId="{C4A441CD-6062-EA90-A821-C46ECD55FA8E}"/>
          </ac:grpSpMkLst>
        </pc:grpChg>
      </pc:sldChg>
      <pc:sldChg chg="delSp modSp mod">
        <pc:chgData name="Sara Ghreibi" userId="2ba77bcc11e15e25" providerId="LiveId" clId="{222E6BB1-561C-448A-871E-E38BE2D534BD}" dt="2024-01-01T11:53:45.052" v="47" actId="478"/>
        <pc:sldMkLst>
          <pc:docMk/>
          <pc:sldMk cId="2958281535" sldId="274"/>
        </pc:sldMkLst>
        <pc:spChg chg="del">
          <ac:chgData name="Sara Ghreibi" userId="2ba77bcc11e15e25" providerId="LiveId" clId="{222E6BB1-561C-448A-871E-E38BE2D534BD}" dt="2024-01-01T11:53:34.032" v="45" actId="478"/>
          <ac:spMkLst>
            <pc:docMk/>
            <pc:sldMk cId="2958281535" sldId="274"/>
            <ac:spMk id="10" creationId="{E053C451-3169-65E9-5D49-8DFB14A09125}"/>
          </ac:spMkLst>
        </pc:spChg>
        <pc:spChg chg="del mod">
          <ac:chgData name="Sara Ghreibi" userId="2ba77bcc11e15e25" providerId="LiveId" clId="{222E6BB1-561C-448A-871E-E38BE2D534BD}" dt="2024-01-01T11:53:34.032" v="45" actId="478"/>
          <ac:spMkLst>
            <pc:docMk/>
            <pc:sldMk cId="2958281535" sldId="274"/>
            <ac:spMk id="11" creationId="{FAD044CE-4A5C-405B-611C-70988D699D06}"/>
          </ac:spMkLst>
        </pc:spChg>
        <pc:spChg chg="del mod">
          <ac:chgData name="Sara Ghreibi" userId="2ba77bcc11e15e25" providerId="LiveId" clId="{222E6BB1-561C-448A-871E-E38BE2D534BD}" dt="2024-01-01T11:53:34.032" v="45" actId="478"/>
          <ac:spMkLst>
            <pc:docMk/>
            <pc:sldMk cId="2958281535" sldId="274"/>
            <ac:spMk id="13" creationId="{A8856662-B597-A9D6-7E4D-7828B6FB12EE}"/>
          </ac:spMkLst>
        </pc:spChg>
        <pc:spChg chg="del mod">
          <ac:chgData name="Sara Ghreibi" userId="2ba77bcc11e15e25" providerId="LiveId" clId="{222E6BB1-561C-448A-871E-E38BE2D534BD}" dt="2024-01-01T11:53:34.032" v="45" actId="478"/>
          <ac:spMkLst>
            <pc:docMk/>
            <pc:sldMk cId="2958281535" sldId="274"/>
            <ac:spMk id="14" creationId="{1840A7C6-F20E-44F0-60DE-587F051A7FEE}"/>
          </ac:spMkLst>
        </pc:spChg>
        <pc:spChg chg="del mod">
          <ac:chgData name="Sara Ghreibi" userId="2ba77bcc11e15e25" providerId="LiveId" clId="{222E6BB1-561C-448A-871E-E38BE2D534BD}" dt="2024-01-01T11:53:34.032" v="45" actId="478"/>
          <ac:spMkLst>
            <pc:docMk/>
            <pc:sldMk cId="2958281535" sldId="274"/>
            <ac:spMk id="15" creationId="{BFA83B5C-2517-790B-ED15-4A4E9281DE41}"/>
          </ac:spMkLst>
        </pc:spChg>
        <pc:spChg chg="del mod">
          <ac:chgData name="Sara Ghreibi" userId="2ba77bcc11e15e25" providerId="LiveId" clId="{222E6BB1-561C-448A-871E-E38BE2D534BD}" dt="2024-01-01T11:53:34.032" v="45" actId="478"/>
          <ac:spMkLst>
            <pc:docMk/>
            <pc:sldMk cId="2958281535" sldId="274"/>
            <ac:spMk id="16" creationId="{23E78969-C50E-7A50-77B4-C518903C45B3}"/>
          </ac:spMkLst>
        </pc:spChg>
        <pc:spChg chg="del">
          <ac:chgData name="Sara Ghreibi" userId="2ba77bcc11e15e25" providerId="LiveId" clId="{222E6BB1-561C-448A-871E-E38BE2D534BD}" dt="2024-01-01T11:53:42.980" v="46" actId="478"/>
          <ac:spMkLst>
            <pc:docMk/>
            <pc:sldMk cId="2958281535" sldId="274"/>
            <ac:spMk id="19" creationId="{C0B88A72-EE78-0877-67A7-A81C71C69940}"/>
          </ac:spMkLst>
        </pc:spChg>
        <pc:spChg chg="del">
          <ac:chgData name="Sara Ghreibi" userId="2ba77bcc11e15e25" providerId="LiveId" clId="{222E6BB1-561C-448A-871E-E38BE2D534BD}" dt="2024-01-01T11:53:45.052" v="47" actId="478"/>
          <ac:spMkLst>
            <pc:docMk/>
            <pc:sldMk cId="2958281535" sldId="274"/>
            <ac:spMk id="20" creationId="{F4CE0193-0AAE-0337-4E71-8A5BBAF15F25}"/>
          </ac:spMkLst>
        </pc:spChg>
      </pc:sldChg>
      <pc:sldChg chg="delSp modSp mod">
        <pc:chgData name="Sara Ghreibi" userId="2ba77bcc11e15e25" providerId="LiveId" clId="{222E6BB1-561C-448A-871E-E38BE2D534BD}" dt="2024-01-01T11:54:38.370" v="54" actId="478"/>
        <pc:sldMkLst>
          <pc:docMk/>
          <pc:sldMk cId="746877709" sldId="275"/>
        </pc:sldMkLst>
        <pc:spChg chg="del">
          <ac:chgData name="Sara Ghreibi" userId="2ba77bcc11e15e25" providerId="LiveId" clId="{222E6BB1-561C-448A-871E-E38BE2D534BD}" dt="2024-01-01T11:54:38.370" v="54" actId="478"/>
          <ac:spMkLst>
            <pc:docMk/>
            <pc:sldMk cId="746877709" sldId="275"/>
            <ac:spMk id="2" creationId="{1DD84613-FA4F-E7F8-335C-E4F41358E9DE}"/>
          </ac:spMkLst>
        </pc:spChg>
        <pc:spChg chg="del mod">
          <ac:chgData name="Sara Ghreibi" userId="2ba77bcc11e15e25" providerId="LiveId" clId="{222E6BB1-561C-448A-871E-E38BE2D534BD}" dt="2024-01-01T11:54:18.991" v="51" actId="478"/>
          <ac:spMkLst>
            <pc:docMk/>
            <pc:sldMk cId="746877709" sldId="275"/>
            <ac:spMk id="10" creationId="{E053C451-3169-65E9-5D49-8DFB14A09125}"/>
          </ac:spMkLst>
        </pc:spChg>
        <pc:spChg chg="del mod">
          <ac:chgData name="Sara Ghreibi" userId="2ba77bcc11e15e25" providerId="LiveId" clId="{222E6BB1-561C-448A-871E-E38BE2D534BD}" dt="2024-01-01T11:54:18.991" v="51" actId="478"/>
          <ac:spMkLst>
            <pc:docMk/>
            <pc:sldMk cId="746877709" sldId="275"/>
            <ac:spMk id="11" creationId="{FAD044CE-4A5C-405B-611C-70988D699D06}"/>
          </ac:spMkLst>
        </pc:spChg>
        <pc:spChg chg="del mod">
          <ac:chgData name="Sara Ghreibi" userId="2ba77bcc11e15e25" providerId="LiveId" clId="{222E6BB1-561C-448A-871E-E38BE2D534BD}" dt="2024-01-01T11:54:18.991" v="51" actId="478"/>
          <ac:spMkLst>
            <pc:docMk/>
            <pc:sldMk cId="746877709" sldId="275"/>
            <ac:spMk id="13" creationId="{A8856662-B597-A9D6-7E4D-7828B6FB12EE}"/>
          </ac:spMkLst>
        </pc:spChg>
        <pc:spChg chg="del mod">
          <ac:chgData name="Sara Ghreibi" userId="2ba77bcc11e15e25" providerId="LiveId" clId="{222E6BB1-561C-448A-871E-E38BE2D534BD}" dt="2024-01-01T11:54:18.991" v="51" actId="478"/>
          <ac:spMkLst>
            <pc:docMk/>
            <pc:sldMk cId="746877709" sldId="275"/>
            <ac:spMk id="14" creationId="{1840A7C6-F20E-44F0-60DE-587F051A7FEE}"/>
          </ac:spMkLst>
        </pc:spChg>
        <pc:spChg chg="del">
          <ac:chgData name="Sara Ghreibi" userId="2ba77bcc11e15e25" providerId="LiveId" clId="{222E6BB1-561C-448A-871E-E38BE2D534BD}" dt="2024-01-01T11:54:18.991" v="51" actId="478"/>
          <ac:spMkLst>
            <pc:docMk/>
            <pc:sldMk cId="746877709" sldId="275"/>
            <ac:spMk id="15" creationId="{BFA83B5C-2517-790B-ED15-4A4E9281DE41}"/>
          </ac:spMkLst>
        </pc:spChg>
        <pc:spChg chg="del mod">
          <ac:chgData name="Sara Ghreibi" userId="2ba77bcc11e15e25" providerId="LiveId" clId="{222E6BB1-561C-448A-871E-E38BE2D534BD}" dt="2024-01-01T11:54:18.991" v="51" actId="478"/>
          <ac:spMkLst>
            <pc:docMk/>
            <pc:sldMk cId="746877709" sldId="275"/>
            <ac:spMk id="16" creationId="{23E78969-C50E-7A50-77B4-C518903C45B3}"/>
          </ac:spMkLst>
        </pc:spChg>
        <pc:spChg chg="del mod">
          <ac:chgData name="Sara Ghreibi" userId="2ba77bcc11e15e25" providerId="LiveId" clId="{222E6BB1-561C-448A-871E-E38BE2D534BD}" dt="2024-01-01T11:54:31.340" v="53" actId="478"/>
          <ac:spMkLst>
            <pc:docMk/>
            <pc:sldMk cId="746877709" sldId="275"/>
            <ac:spMk id="19" creationId="{C0B88A72-EE78-0877-67A7-A81C71C69940}"/>
          </ac:spMkLst>
        </pc:spChg>
        <pc:spChg chg="del">
          <ac:chgData name="Sara Ghreibi" userId="2ba77bcc11e15e25" providerId="LiveId" clId="{222E6BB1-561C-448A-871E-E38BE2D534BD}" dt="2024-01-01T11:54:31.340" v="53" actId="478"/>
          <ac:spMkLst>
            <pc:docMk/>
            <pc:sldMk cId="746877709" sldId="275"/>
            <ac:spMk id="20" creationId="{F4CE0193-0AAE-0337-4E71-8A5BBAF15F25}"/>
          </ac:spMkLst>
        </pc:spChg>
      </pc:sldChg>
      <pc:sldChg chg="delSp modSp mod">
        <pc:chgData name="Sara Ghreibi" userId="2ba77bcc11e15e25" providerId="LiveId" clId="{222E6BB1-561C-448A-871E-E38BE2D534BD}" dt="2024-01-01T12:03:46.107" v="72" actId="166"/>
        <pc:sldMkLst>
          <pc:docMk/>
          <pc:sldMk cId="660337630" sldId="277"/>
        </pc:sldMkLst>
        <pc:spChg chg="ord">
          <ac:chgData name="Sara Ghreibi" userId="2ba77bcc11e15e25" providerId="LiveId" clId="{222E6BB1-561C-448A-871E-E38BE2D534BD}" dt="2024-01-01T09:26:17.740" v="6" actId="166"/>
          <ac:spMkLst>
            <pc:docMk/>
            <pc:sldMk cId="660337630" sldId="277"/>
            <ac:spMk id="3" creationId="{8DAF2092-52BD-2A67-FEA6-933FD6B85FC3}"/>
          </ac:spMkLst>
        </pc:spChg>
        <pc:spChg chg="mod topLvl">
          <ac:chgData name="Sara Ghreibi" userId="2ba77bcc11e15e25" providerId="LiveId" clId="{222E6BB1-561C-448A-871E-E38BE2D534BD}" dt="2024-01-01T09:25:43.421" v="3" actId="165"/>
          <ac:spMkLst>
            <pc:docMk/>
            <pc:sldMk cId="660337630" sldId="277"/>
            <ac:spMk id="4" creationId="{61E19D28-FC32-D28E-3EDA-827A6736E357}"/>
          </ac:spMkLst>
        </pc:spChg>
        <pc:spChg chg="ord">
          <ac:chgData name="Sara Ghreibi" userId="2ba77bcc11e15e25" providerId="LiveId" clId="{222E6BB1-561C-448A-871E-E38BE2D534BD}" dt="2024-01-01T12:03:46.107" v="72" actId="166"/>
          <ac:spMkLst>
            <pc:docMk/>
            <pc:sldMk cId="660337630" sldId="277"/>
            <ac:spMk id="8" creationId="{8E5346DA-2C06-C171-7AD0-A5F91A182DC4}"/>
          </ac:spMkLst>
        </pc:spChg>
        <pc:spChg chg="del mod">
          <ac:chgData name="Sara Ghreibi" userId="2ba77bcc11e15e25" providerId="LiveId" clId="{222E6BB1-561C-448A-871E-E38BE2D534BD}" dt="2024-01-01T11:53:10.467" v="41" actId="478"/>
          <ac:spMkLst>
            <pc:docMk/>
            <pc:sldMk cId="660337630" sldId="277"/>
            <ac:spMk id="10" creationId="{E053C451-3169-65E9-5D49-8DFB14A09125}"/>
          </ac:spMkLst>
        </pc:spChg>
        <pc:spChg chg="del mod">
          <ac:chgData name="Sara Ghreibi" userId="2ba77bcc11e15e25" providerId="LiveId" clId="{222E6BB1-561C-448A-871E-E38BE2D534BD}" dt="2024-01-01T11:53:10.467" v="41" actId="478"/>
          <ac:spMkLst>
            <pc:docMk/>
            <pc:sldMk cId="660337630" sldId="277"/>
            <ac:spMk id="11" creationId="{FAD044CE-4A5C-405B-611C-70988D699D06}"/>
          </ac:spMkLst>
        </pc:spChg>
        <pc:spChg chg="ord">
          <ac:chgData name="Sara Ghreibi" userId="2ba77bcc11e15e25" providerId="LiveId" clId="{222E6BB1-561C-448A-871E-E38BE2D534BD}" dt="2024-01-01T09:25:51.614" v="4" actId="167"/>
          <ac:spMkLst>
            <pc:docMk/>
            <pc:sldMk cId="660337630" sldId="277"/>
            <ac:spMk id="12" creationId="{04F36F83-4002-977B-5230-900724B61967}"/>
          </ac:spMkLst>
        </pc:spChg>
        <pc:spChg chg="del mod">
          <ac:chgData name="Sara Ghreibi" userId="2ba77bcc11e15e25" providerId="LiveId" clId="{222E6BB1-561C-448A-871E-E38BE2D534BD}" dt="2024-01-01T11:53:10.467" v="41" actId="478"/>
          <ac:spMkLst>
            <pc:docMk/>
            <pc:sldMk cId="660337630" sldId="277"/>
            <ac:spMk id="13" creationId="{A8856662-B597-A9D6-7E4D-7828B6FB12EE}"/>
          </ac:spMkLst>
        </pc:spChg>
        <pc:spChg chg="del mod">
          <ac:chgData name="Sara Ghreibi" userId="2ba77bcc11e15e25" providerId="LiveId" clId="{222E6BB1-561C-448A-871E-E38BE2D534BD}" dt="2024-01-01T11:53:10.467" v="41" actId="478"/>
          <ac:spMkLst>
            <pc:docMk/>
            <pc:sldMk cId="660337630" sldId="277"/>
            <ac:spMk id="14" creationId="{1840A7C6-F20E-44F0-60DE-587F051A7FEE}"/>
          </ac:spMkLst>
        </pc:spChg>
        <pc:spChg chg="del mod">
          <ac:chgData name="Sara Ghreibi" userId="2ba77bcc11e15e25" providerId="LiveId" clId="{222E6BB1-561C-448A-871E-E38BE2D534BD}" dt="2024-01-01T11:53:10.467" v="41" actId="478"/>
          <ac:spMkLst>
            <pc:docMk/>
            <pc:sldMk cId="660337630" sldId="277"/>
            <ac:spMk id="15" creationId="{BFA83B5C-2517-790B-ED15-4A4E9281DE41}"/>
          </ac:spMkLst>
        </pc:spChg>
        <pc:spChg chg="del">
          <ac:chgData name="Sara Ghreibi" userId="2ba77bcc11e15e25" providerId="LiveId" clId="{222E6BB1-561C-448A-871E-E38BE2D534BD}" dt="2024-01-01T11:53:10.467" v="41" actId="478"/>
          <ac:spMkLst>
            <pc:docMk/>
            <pc:sldMk cId="660337630" sldId="277"/>
            <ac:spMk id="16" creationId="{23E78969-C50E-7A50-77B4-C518903C45B3}"/>
          </ac:spMkLst>
        </pc:spChg>
        <pc:spChg chg="mod topLvl">
          <ac:chgData name="Sara Ghreibi" userId="2ba77bcc11e15e25" providerId="LiveId" clId="{222E6BB1-561C-448A-871E-E38BE2D534BD}" dt="2024-01-01T09:25:43.421" v="3" actId="165"/>
          <ac:spMkLst>
            <pc:docMk/>
            <pc:sldMk cId="660337630" sldId="277"/>
            <ac:spMk id="17" creationId="{39875F33-1918-C312-827C-77725963904F}"/>
          </ac:spMkLst>
        </pc:spChg>
        <pc:spChg chg="del mod">
          <ac:chgData name="Sara Ghreibi" userId="2ba77bcc11e15e25" providerId="LiveId" clId="{222E6BB1-561C-448A-871E-E38BE2D534BD}" dt="2024-01-01T11:53:10.467" v="41" actId="478"/>
          <ac:spMkLst>
            <pc:docMk/>
            <pc:sldMk cId="660337630" sldId="277"/>
            <ac:spMk id="19" creationId="{C0B88A72-EE78-0877-67A7-A81C71C69940}"/>
          </ac:spMkLst>
        </pc:spChg>
        <pc:spChg chg="del">
          <ac:chgData name="Sara Ghreibi" userId="2ba77bcc11e15e25" providerId="LiveId" clId="{222E6BB1-561C-448A-871E-E38BE2D534BD}" dt="2024-01-01T11:53:13.811" v="42" actId="478"/>
          <ac:spMkLst>
            <pc:docMk/>
            <pc:sldMk cId="660337630" sldId="277"/>
            <ac:spMk id="20" creationId="{F4CE0193-0AAE-0337-4E71-8A5BBAF15F25}"/>
          </ac:spMkLst>
        </pc:spChg>
        <pc:spChg chg="mod ord">
          <ac:chgData name="Sara Ghreibi" userId="2ba77bcc11e15e25" providerId="LiveId" clId="{222E6BB1-561C-448A-871E-E38BE2D534BD}" dt="2024-01-01T12:03:42.210" v="71" actId="166"/>
          <ac:spMkLst>
            <pc:docMk/>
            <pc:sldMk cId="660337630" sldId="277"/>
            <ac:spMk id="24" creationId="{6D782D24-CD95-E498-7452-0A818C86AEEA}"/>
          </ac:spMkLst>
        </pc:spChg>
        <pc:grpChg chg="del">
          <ac:chgData name="Sara Ghreibi" userId="2ba77bcc11e15e25" providerId="LiveId" clId="{222E6BB1-561C-448A-871E-E38BE2D534BD}" dt="2024-01-01T09:25:43.421" v="3" actId="165"/>
          <ac:grpSpMkLst>
            <pc:docMk/>
            <pc:sldMk cId="660337630" sldId="277"/>
            <ac:grpSpMk id="5" creationId="{C4A441CD-6062-EA90-A821-C46ECD55FA8E}"/>
          </ac:grpSpMkLst>
        </pc:grpChg>
      </pc:sldChg>
      <pc:sldChg chg="delSp mod">
        <pc:chgData name="Sara Ghreibi" userId="2ba77bcc11e15e25" providerId="LiveId" clId="{222E6BB1-561C-448A-871E-E38BE2D534BD}" dt="2024-01-01T11:53:58.428" v="49" actId="478"/>
        <pc:sldMkLst>
          <pc:docMk/>
          <pc:sldMk cId="969896163" sldId="278"/>
        </pc:sldMkLst>
        <pc:spChg chg="del">
          <ac:chgData name="Sara Ghreibi" userId="2ba77bcc11e15e25" providerId="LiveId" clId="{222E6BB1-561C-448A-871E-E38BE2D534BD}" dt="2024-01-01T11:53:56.063" v="48" actId="478"/>
          <ac:spMkLst>
            <pc:docMk/>
            <pc:sldMk cId="969896163" sldId="278"/>
            <ac:spMk id="10" creationId="{E053C451-3169-65E9-5D49-8DFB14A09125}"/>
          </ac:spMkLst>
        </pc:spChg>
        <pc:spChg chg="del">
          <ac:chgData name="Sara Ghreibi" userId="2ba77bcc11e15e25" providerId="LiveId" clId="{222E6BB1-561C-448A-871E-E38BE2D534BD}" dt="2024-01-01T11:53:56.063" v="48" actId="478"/>
          <ac:spMkLst>
            <pc:docMk/>
            <pc:sldMk cId="969896163" sldId="278"/>
            <ac:spMk id="11" creationId="{FAD044CE-4A5C-405B-611C-70988D699D06}"/>
          </ac:spMkLst>
        </pc:spChg>
        <pc:spChg chg="del">
          <ac:chgData name="Sara Ghreibi" userId="2ba77bcc11e15e25" providerId="LiveId" clId="{222E6BB1-561C-448A-871E-E38BE2D534BD}" dt="2024-01-01T11:53:56.063" v="48" actId="478"/>
          <ac:spMkLst>
            <pc:docMk/>
            <pc:sldMk cId="969896163" sldId="278"/>
            <ac:spMk id="13" creationId="{A8856662-B597-A9D6-7E4D-7828B6FB12EE}"/>
          </ac:spMkLst>
        </pc:spChg>
        <pc:spChg chg="del">
          <ac:chgData name="Sara Ghreibi" userId="2ba77bcc11e15e25" providerId="LiveId" clId="{222E6BB1-561C-448A-871E-E38BE2D534BD}" dt="2024-01-01T11:53:56.063" v="48" actId="478"/>
          <ac:spMkLst>
            <pc:docMk/>
            <pc:sldMk cId="969896163" sldId="278"/>
            <ac:spMk id="14" creationId="{1840A7C6-F20E-44F0-60DE-587F051A7FEE}"/>
          </ac:spMkLst>
        </pc:spChg>
        <pc:spChg chg="del">
          <ac:chgData name="Sara Ghreibi" userId="2ba77bcc11e15e25" providerId="LiveId" clId="{222E6BB1-561C-448A-871E-E38BE2D534BD}" dt="2024-01-01T11:53:56.063" v="48" actId="478"/>
          <ac:spMkLst>
            <pc:docMk/>
            <pc:sldMk cId="969896163" sldId="278"/>
            <ac:spMk id="15" creationId="{BFA83B5C-2517-790B-ED15-4A4E9281DE41}"/>
          </ac:spMkLst>
        </pc:spChg>
        <pc:spChg chg="del">
          <ac:chgData name="Sara Ghreibi" userId="2ba77bcc11e15e25" providerId="LiveId" clId="{222E6BB1-561C-448A-871E-E38BE2D534BD}" dt="2024-01-01T11:53:56.063" v="48" actId="478"/>
          <ac:spMkLst>
            <pc:docMk/>
            <pc:sldMk cId="969896163" sldId="278"/>
            <ac:spMk id="16" creationId="{23E78969-C50E-7A50-77B4-C518903C45B3}"/>
          </ac:spMkLst>
        </pc:spChg>
        <pc:spChg chg="del">
          <ac:chgData name="Sara Ghreibi" userId="2ba77bcc11e15e25" providerId="LiveId" clId="{222E6BB1-561C-448A-871E-E38BE2D534BD}" dt="2024-01-01T11:53:56.063" v="48" actId="478"/>
          <ac:spMkLst>
            <pc:docMk/>
            <pc:sldMk cId="969896163" sldId="278"/>
            <ac:spMk id="19" creationId="{C0B88A72-EE78-0877-67A7-A81C71C69940}"/>
          </ac:spMkLst>
        </pc:spChg>
        <pc:spChg chg="del">
          <ac:chgData name="Sara Ghreibi" userId="2ba77bcc11e15e25" providerId="LiveId" clId="{222E6BB1-561C-448A-871E-E38BE2D534BD}" dt="2024-01-01T11:53:58.428" v="49" actId="478"/>
          <ac:spMkLst>
            <pc:docMk/>
            <pc:sldMk cId="969896163" sldId="278"/>
            <ac:spMk id="20" creationId="{F4CE0193-0AAE-0337-4E71-8A5BBAF15F25}"/>
          </ac:spMkLst>
        </pc:spChg>
      </pc:sldChg>
      <pc:sldChg chg="delSp modSp mod">
        <pc:chgData name="Sara Ghreibi" userId="2ba77bcc11e15e25" providerId="LiveId" clId="{222E6BB1-561C-448A-871E-E38BE2D534BD}" dt="2024-01-01T11:52:40.357" v="38" actId="478"/>
        <pc:sldMkLst>
          <pc:docMk/>
          <pc:sldMk cId="3101223670" sldId="281"/>
        </pc:sldMkLst>
        <pc:spChg chg="del mod">
          <ac:chgData name="Sara Ghreibi" userId="2ba77bcc11e15e25" providerId="LiveId" clId="{222E6BB1-561C-448A-871E-E38BE2D534BD}" dt="2024-01-01T11:52:40.357" v="38" actId="478"/>
          <ac:spMkLst>
            <pc:docMk/>
            <pc:sldMk cId="3101223670" sldId="281"/>
            <ac:spMk id="10" creationId="{E053C451-3169-65E9-5D49-8DFB14A09125}"/>
          </ac:spMkLst>
        </pc:spChg>
        <pc:spChg chg="del mod">
          <ac:chgData name="Sara Ghreibi" userId="2ba77bcc11e15e25" providerId="LiveId" clId="{222E6BB1-561C-448A-871E-E38BE2D534BD}" dt="2024-01-01T11:52:40.357" v="38" actId="478"/>
          <ac:spMkLst>
            <pc:docMk/>
            <pc:sldMk cId="3101223670" sldId="281"/>
            <ac:spMk id="11" creationId="{FAD044CE-4A5C-405B-611C-70988D699D06}"/>
          </ac:spMkLst>
        </pc:spChg>
        <pc:spChg chg="del mod">
          <ac:chgData name="Sara Ghreibi" userId="2ba77bcc11e15e25" providerId="LiveId" clId="{222E6BB1-561C-448A-871E-E38BE2D534BD}" dt="2024-01-01T11:52:40.357" v="38" actId="478"/>
          <ac:spMkLst>
            <pc:docMk/>
            <pc:sldMk cId="3101223670" sldId="281"/>
            <ac:spMk id="13" creationId="{A8856662-B597-A9D6-7E4D-7828B6FB12EE}"/>
          </ac:spMkLst>
        </pc:spChg>
        <pc:spChg chg="del mod">
          <ac:chgData name="Sara Ghreibi" userId="2ba77bcc11e15e25" providerId="LiveId" clId="{222E6BB1-561C-448A-871E-E38BE2D534BD}" dt="2024-01-01T11:52:40.357" v="38" actId="478"/>
          <ac:spMkLst>
            <pc:docMk/>
            <pc:sldMk cId="3101223670" sldId="281"/>
            <ac:spMk id="14" creationId="{1840A7C6-F20E-44F0-60DE-587F051A7FEE}"/>
          </ac:spMkLst>
        </pc:spChg>
        <pc:spChg chg="del mod">
          <ac:chgData name="Sara Ghreibi" userId="2ba77bcc11e15e25" providerId="LiveId" clId="{222E6BB1-561C-448A-871E-E38BE2D534BD}" dt="2024-01-01T11:52:40.357" v="38" actId="478"/>
          <ac:spMkLst>
            <pc:docMk/>
            <pc:sldMk cId="3101223670" sldId="281"/>
            <ac:spMk id="15" creationId="{BFA83B5C-2517-790B-ED15-4A4E9281DE41}"/>
          </ac:spMkLst>
        </pc:spChg>
        <pc:spChg chg="del mod">
          <ac:chgData name="Sara Ghreibi" userId="2ba77bcc11e15e25" providerId="LiveId" clId="{222E6BB1-561C-448A-871E-E38BE2D534BD}" dt="2024-01-01T11:52:40.357" v="38" actId="478"/>
          <ac:spMkLst>
            <pc:docMk/>
            <pc:sldMk cId="3101223670" sldId="281"/>
            <ac:spMk id="16" creationId="{23E78969-C50E-7A50-77B4-C518903C45B3}"/>
          </ac:spMkLst>
        </pc:spChg>
        <pc:spChg chg="del">
          <ac:chgData name="Sara Ghreibi" userId="2ba77bcc11e15e25" providerId="LiveId" clId="{222E6BB1-561C-448A-871E-E38BE2D534BD}" dt="2024-01-01T11:52:40.357" v="38" actId="478"/>
          <ac:spMkLst>
            <pc:docMk/>
            <pc:sldMk cId="3101223670" sldId="281"/>
            <ac:spMk id="19" creationId="{C0B88A72-EE78-0877-67A7-A81C71C69940}"/>
          </ac:spMkLst>
        </pc:spChg>
        <pc:spChg chg="del">
          <ac:chgData name="Sara Ghreibi" userId="2ba77bcc11e15e25" providerId="LiveId" clId="{222E6BB1-561C-448A-871E-E38BE2D534BD}" dt="2024-01-01T11:52:40.357" v="38" actId="478"/>
          <ac:spMkLst>
            <pc:docMk/>
            <pc:sldMk cId="3101223670" sldId="281"/>
            <ac:spMk id="20" creationId="{F4CE0193-0AAE-0337-4E71-8A5BBAF15F25}"/>
          </ac:spMkLst>
        </pc:spChg>
      </pc:sldChg>
      <pc:sldChg chg="delSp modSp mod">
        <pc:chgData name="Sara Ghreibi" userId="2ba77bcc11e15e25" providerId="LiveId" clId="{222E6BB1-561C-448A-871E-E38BE2D534BD}" dt="2024-01-01T11:52:24.717" v="34" actId="478"/>
        <pc:sldMkLst>
          <pc:docMk/>
          <pc:sldMk cId="3657030824" sldId="282"/>
        </pc:sldMkLst>
        <pc:spChg chg="del">
          <ac:chgData name="Sara Ghreibi" userId="2ba77bcc11e15e25" providerId="LiveId" clId="{222E6BB1-561C-448A-871E-E38BE2D534BD}" dt="2024-01-01T11:52:24.717" v="34" actId="478"/>
          <ac:spMkLst>
            <pc:docMk/>
            <pc:sldMk cId="3657030824" sldId="282"/>
            <ac:spMk id="10" creationId="{E053C451-3169-65E9-5D49-8DFB14A09125}"/>
          </ac:spMkLst>
        </pc:spChg>
        <pc:spChg chg="del mod">
          <ac:chgData name="Sara Ghreibi" userId="2ba77bcc11e15e25" providerId="LiveId" clId="{222E6BB1-561C-448A-871E-E38BE2D534BD}" dt="2024-01-01T11:52:24.717" v="34" actId="478"/>
          <ac:spMkLst>
            <pc:docMk/>
            <pc:sldMk cId="3657030824" sldId="282"/>
            <ac:spMk id="11" creationId="{FAD044CE-4A5C-405B-611C-70988D699D06}"/>
          </ac:spMkLst>
        </pc:spChg>
        <pc:spChg chg="del mod">
          <ac:chgData name="Sara Ghreibi" userId="2ba77bcc11e15e25" providerId="LiveId" clId="{222E6BB1-561C-448A-871E-E38BE2D534BD}" dt="2024-01-01T11:52:24.717" v="34" actId="478"/>
          <ac:spMkLst>
            <pc:docMk/>
            <pc:sldMk cId="3657030824" sldId="282"/>
            <ac:spMk id="13" creationId="{A8856662-B597-A9D6-7E4D-7828B6FB12EE}"/>
          </ac:spMkLst>
        </pc:spChg>
        <pc:spChg chg="del mod">
          <ac:chgData name="Sara Ghreibi" userId="2ba77bcc11e15e25" providerId="LiveId" clId="{222E6BB1-561C-448A-871E-E38BE2D534BD}" dt="2024-01-01T11:52:24.717" v="34" actId="478"/>
          <ac:spMkLst>
            <pc:docMk/>
            <pc:sldMk cId="3657030824" sldId="282"/>
            <ac:spMk id="14" creationId="{1840A7C6-F20E-44F0-60DE-587F051A7FEE}"/>
          </ac:spMkLst>
        </pc:spChg>
        <pc:spChg chg="del">
          <ac:chgData name="Sara Ghreibi" userId="2ba77bcc11e15e25" providerId="LiveId" clId="{222E6BB1-561C-448A-871E-E38BE2D534BD}" dt="2024-01-01T11:52:24.717" v="34" actId="478"/>
          <ac:spMkLst>
            <pc:docMk/>
            <pc:sldMk cId="3657030824" sldId="282"/>
            <ac:spMk id="15" creationId="{BFA83B5C-2517-790B-ED15-4A4E9281DE41}"/>
          </ac:spMkLst>
        </pc:spChg>
        <pc:spChg chg="del mod">
          <ac:chgData name="Sara Ghreibi" userId="2ba77bcc11e15e25" providerId="LiveId" clId="{222E6BB1-561C-448A-871E-E38BE2D534BD}" dt="2024-01-01T11:52:24.717" v="34" actId="478"/>
          <ac:spMkLst>
            <pc:docMk/>
            <pc:sldMk cId="3657030824" sldId="282"/>
            <ac:spMk id="16" creationId="{23E78969-C50E-7A50-77B4-C518903C45B3}"/>
          </ac:spMkLst>
        </pc:spChg>
        <pc:spChg chg="del mod">
          <ac:chgData name="Sara Ghreibi" userId="2ba77bcc11e15e25" providerId="LiveId" clId="{222E6BB1-561C-448A-871E-E38BE2D534BD}" dt="2024-01-01T11:52:24.717" v="34" actId="478"/>
          <ac:spMkLst>
            <pc:docMk/>
            <pc:sldMk cId="3657030824" sldId="282"/>
            <ac:spMk id="19" creationId="{C0B88A72-EE78-0877-67A7-A81C71C69940}"/>
          </ac:spMkLst>
        </pc:spChg>
        <pc:spChg chg="del mod">
          <ac:chgData name="Sara Ghreibi" userId="2ba77bcc11e15e25" providerId="LiveId" clId="{222E6BB1-561C-448A-871E-E38BE2D534BD}" dt="2024-01-01T11:52:24.717" v="34" actId="478"/>
          <ac:spMkLst>
            <pc:docMk/>
            <pc:sldMk cId="3657030824" sldId="282"/>
            <ac:spMk id="20" creationId="{F4CE0193-0AAE-0337-4E71-8A5BBAF15F25}"/>
          </ac:spMkLst>
        </pc:spChg>
      </pc:sldChg>
      <pc:sldChg chg="delSp modSp mod">
        <pc:chgData name="Sara Ghreibi" userId="2ba77bcc11e15e25" providerId="LiveId" clId="{222E6BB1-561C-448A-871E-E38BE2D534BD}" dt="2024-01-01T11:52:07.682" v="31" actId="478"/>
        <pc:sldMkLst>
          <pc:docMk/>
          <pc:sldMk cId="233416812" sldId="283"/>
        </pc:sldMkLst>
        <pc:spChg chg="del">
          <ac:chgData name="Sara Ghreibi" userId="2ba77bcc11e15e25" providerId="LiveId" clId="{222E6BB1-561C-448A-871E-E38BE2D534BD}" dt="2024-01-01T11:52:05.214" v="30" actId="478"/>
          <ac:spMkLst>
            <pc:docMk/>
            <pc:sldMk cId="233416812" sldId="283"/>
            <ac:spMk id="10" creationId="{E053C451-3169-65E9-5D49-8DFB14A09125}"/>
          </ac:spMkLst>
        </pc:spChg>
        <pc:spChg chg="del">
          <ac:chgData name="Sara Ghreibi" userId="2ba77bcc11e15e25" providerId="LiveId" clId="{222E6BB1-561C-448A-871E-E38BE2D534BD}" dt="2024-01-01T11:52:05.214" v="30" actId="478"/>
          <ac:spMkLst>
            <pc:docMk/>
            <pc:sldMk cId="233416812" sldId="283"/>
            <ac:spMk id="11" creationId="{FAD044CE-4A5C-405B-611C-70988D699D06}"/>
          </ac:spMkLst>
        </pc:spChg>
        <pc:spChg chg="del mod">
          <ac:chgData name="Sara Ghreibi" userId="2ba77bcc11e15e25" providerId="LiveId" clId="{222E6BB1-561C-448A-871E-E38BE2D534BD}" dt="2024-01-01T11:52:05.214" v="30" actId="478"/>
          <ac:spMkLst>
            <pc:docMk/>
            <pc:sldMk cId="233416812" sldId="283"/>
            <ac:spMk id="13" creationId="{A8856662-B597-A9D6-7E4D-7828B6FB12EE}"/>
          </ac:spMkLst>
        </pc:spChg>
        <pc:spChg chg="del mod">
          <ac:chgData name="Sara Ghreibi" userId="2ba77bcc11e15e25" providerId="LiveId" clId="{222E6BB1-561C-448A-871E-E38BE2D534BD}" dt="2024-01-01T11:52:05.214" v="30" actId="478"/>
          <ac:spMkLst>
            <pc:docMk/>
            <pc:sldMk cId="233416812" sldId="283"/>
            <ac:spMk id="14" creationId="{1840A7C6-F20E-44F0-60DE-587F051A7FEE}"/>
          </ac:spMkLst>
        </pc:spChg>
        <pc:spChg chg="del mod">
          <ac:chgData name="Sara Ghreibi" userId="2ba77bcc11e15e25" providerId="LiveId" clId="{222E6BB1-561C-448A-871E-E38BE2D534BD}" dt="2024-01-01T11:52:05.214" v="30" actId="478"/>
          <ac:spMkLst>
            <pc:docMk/>
            <pc:sldMk cId="233416812" sldId="283"/>
            <ac:spMk id="15" creationId="{BFA83B5C-2517-790B-ED15-4A4E9281DE41}"/>
          </ac:spMkLst>
        </pc:spChg>
        <pc:spChg chg="del">
          <ac:chgData name="Sara Ghreibi" userId="2ba77bcc11e15e25" providerId="LiveId" clId="{222E6BB1-561C-448A-871E-E38BE2D534BD}" dt="2024-01-01T11:52:05.214" v="30" actId="478"/>
          <ac:spMkLst>
            <pc:docMk/>
            <pc:sldMk cId="233416812" sldId="283"/>
            <ac:spMk id="16" creationId="{23E78969-C50E-7A50-77B4-C518903C45B3}"/>
          </ac:spMkLst>
        </pc:spChg>
        <pc:spChg chg="del">
          <ac:chgData name="Sara Ghreibi" userId="2ba77bcc11e15e25" providerId="LiveId" clId="{222E6BB1-561C-448A-871E-E38BE2D534BD}" dt="2024-01-01T11:52:05.214" v="30" actId="478"/>
          <ac:spMkLst>
            <pc:docMk/>
            <pc:sldMk cId="233416812" sldId="283"/>
            <ac:spMk id="19" creationId="{C0B88A72-EE78-0877-67A7-A81C71C69940}"/>
          </ac:spMkLst>
        </pc:spChg>
        <pc:spChg chg="del">
          <ac:chgData name="Sara Ghreibi" userId="2ba77bcc11e15e25" providerId="LiveId" clId="{222E6BB1-561C-448A-871E-E38BE2D534BD}" dt="2024-01-01T11:52:07.682" v="31" actId="478"/>
          <ac:spMkLst>
            <pc:docMk/>
            <pc:sldMk cId="233416812" sldId="283"/>
            <ac:spMk id="20" creationId="{F4CE0193-0AAE-0337-4E71-8A5BBAF15F25}"/>
          </ac:spMkLst>
        </pc:spChg>
      </pc:sldChg>
      <pc:sldChg chg="delSp modSp mod">
        <pc:chgData name="Sara Ghreibi" userId="2ba77bcc11e15e25" providerId="LiveId" clId="{222E6BB1-561C-448A-871E-E38BE2D534BD}" dt="2024-01-01T11:50:37.799" v="18" actId="478"/>
        <pc:sldMkLst>
          <pc:docMk/>
          <pc:sldMk cId="3514082984" sldId="284"/>
        </pc:sldMkLst>
        <pc:spChg chg="del">
          <ac:chgData name="Sara Ghreibi" userId="2ba77bcc11e15e25" providerId="LiveId" clId="{222E6BB1-561C-448A-871E-E38BE2D534BD}" dt="2024-01-01T11:50:37.799" v="18" actId="478"/>
          <ac:spMkLst>
            <pc:docMk/>
            <pc:sldMk cId="3514082984" sldId="284"/>
            <ac:spMk id="10" creationId="{E053C451-3169-65E9-5D49-8DFB14A09125}"/>
          </ac:spMkLst>
        </pc:spChg>
        <pc:spChg chg="del mod">
          <ac:chgData name="Sara Ghreibi" userId="2ba77bcc11e15e25" providerId="LiveId" clId="{222E6BB1-561C-448A-871E-E38BE2D534BD}" dt="2024-01-01T11:50:37.799" v="18" actId="478"/>
          <ac:spMkLst>
            <pc:docMk/>
            <pc:sldMk cId="3514082984" sldId="284"/>
            <ac:spMk id="11" creationId="{FAD044CE-4A5C-405B-611C-70988D699D06}"/>
          </ac:spMkLst>
        </pc:spChg>
        <pc:spChg chg="del mod">
          <ac:chgData name="Sara Ghreibi" userId="2ba77bcc11e15e25" providerId="LiveId" clId="{222E6BB1-561C-448A-871E-E38BE2D534BD}" dt="2024-01-01T11:50:37.799" v="18" actId="478"/>
          <ac:spMkLst>
            <pc:docMk/>
            <pc:sldMk cId="3514082984" sldId="284"/>
            <ac:spMk id="13" creationId="{A8856662-B597-A9D6-7E4D-7828B6FB12EE}"/>
          </ac:spMkLst>
        </pc:spChg>
        <pc:spChg chg="del mod">
          <ac:chgData name="Sara Ghreibi" userId="2ba77bcc11e15e25" providerId="LiveId" clId="{222E6BB1-561C-448A-871E-E38BE2D534BD}" dt="2024-01-01T11:50:37.799" v="18" actId="478"/>
          <ac:spMkLst>
            <pc:docMk/>
            <pc:sldMk cId="3514082984" sldId="284"/>
            <ac:spMk id="14" creationId="{1840A7C6-F20E-44F0-60DE-587F051A7FEE}"/>
          </ac:spMkLst>
        </pc:spChg>
        <pc:spChg chg="del mod">
          <ac:chgData name="Sara Ghreibi" userId="2ba77bcc11e15e25" providerId="LiveId" clId="{222E6BB1-561C-448A-871E-E38BE2D534BD}" dt="2024-01-01T11:50:37.799" v="18" actId="478"/>
          <ac:spMkLst>
            <pc:docMk/>
            <pc:sldMk cId="3514082984" sldId="284"/>
            <ac:spMk id="15" creationId="{BFA83B5C-2517-790B-ED15-4A4E9281DE41}"/>
          </ac:spMkLst>
        </pc:spChg>
        <pc:spChg chg="del mod">
          <ac:chgData name="Sara Ghreibi" userId="2ba77bcc11e15e25" providerId="LiveId" clId="{222E6BB1-561C-448A-871E-E38BE2D534BD}" dt="2024-01-01T11:50:37.799" v="18" actId="478"/>
          <ac:spMkLst>
            <pc:docMk/>
            <pc:sldMk cId="3514082984" sldId="284"/>
            <ac:spMk id="16" creationId="{23E78969-C50E-7A50-77B4-C518903C45B3}"/>
          </ac:spMkLst>
        </pc:spChg>
        <pc:spChg chg="del">
          <ac:chgData name="Sara Ghreibi" userId="2ba77bcc11e15e25" providerId="LiveId" clId="{222E6BB1-561C-448A-871E-E38BE2D534BD}" dt="2024-01-01T11:50:37.799" v="18" actId="478"/>
          <ac:spMkLst>
            <pc:docMk/>
            <pc:sldMk cId="3514082984" sldId="284"/>
            <ac:spMk id="19" creationId="{C0B88A72-EE78-0877-67A7-A81C71C69940}"/>
          </ac:spMkLst>
        </pc:spChg>
        <pc:spChg chg="del">
          <ac:chgData name="Sara Ghreibi" userId="2ba77bcc11e15e25" providerId="LiveId" clId="{222E6BB1-561C-448A-871E-E38BE2D534BD}" dt="2024-01-01T11:50:37.799" v="18" actId="478"/>
          <ac:spMkLst>
            <pc:docMk/>
            <pc:sldMk cId="3514082984" sldId="284"/>
            <ac:spMk id="20" creationId="{F4CE0193-0AAE-0337-4E71-8A5BBAF15F25}"/>
          </ac:spMkLst>
        </pc:spChg>
      </pc:sldChg>
      <pc:sldChg chg="delSp modSp mod">
        <pc:chgData name="Sara Ghreibi" userId="2ba77bcc11e15e25" providerId="LiveId" clId="{222E6BB1-561C-448A-871E-E38BE2D534BD}" dt="2024-01-01T11:51:34.917" v="25" actId="478"/>
        <pc:sldMkLst>
          <pc:docMk/>
          <pc:sldMk cId="3739718969" sldId="285"/>
        </pc:sldMkLst>
        <pc:spChg chg="del">
          <ac:chgData name="Sara Ghreibi" userId="2ba77bcc11e15e25" providerId="LiveId" clId="{222E6BB1-561C-448A-871E-E38BE2D534BD}" dt="2024-01-01T11:51:34.917" v="25" actId="478"/>
          <ac:spMkLst>
            <pc:docMk/>
            <pc:sldMk cId="3739718969" sldId="285"/>
            <ac:spMk id="10" creationId="{E053C451-3169-65E9-5D49-8DFB14A09125}"/>
          </ac:spMkLst>
        </pc:spChg>
        <pc:spChg chg="del">
          <ac:chgData name="Sara Ghreibi" userId="2ba77bcc11e15e25" providerId="LiveId" clId="{222E6BB1-561C-448A-871E-E38BE2D534BD}" dt="2024-01-01T11:51:34.917" v="25" actId="478"/>
          <ac:spMkLst>
            <pc:docMk/>
            <pc:sldMk cId="3739718969" sldId="285"/>
            <ac:spMk id="11" creationId="{FAD044CE-4A5C-405B-611C-70988D699D06}"/>
          </ac:spMkLst>
        </pc:spChg>
        <pc:spChg chg="del mod">
          <ac:chgData name="Sara Ghreibi" userId="2ba77bcc11e15e25" providerId="LiveId" clId="{222E6BB1-561C-448A-871E-E38BE2D534BD}" dt="2024-01-01T11:51:34.917" v="25" actId="478"/>
          <ac:spMkLst>
            <pc:docMk/>
            <pc:sldMk cId="3739718969" sldId="285"/>
            <ac:spMk id="13" creationId="{A8856662-B597-A9D6-7E4D-7828B6FB12EE}"/>
          </ac:spMkLst>
        </pc:spChg>
        <pc:spChg chg="del mod">
          <ac:chgData name="Sara Ghreibi" userId="2ba77bcc11e15e25" providerId="LiveId" clId="{222E6BB1-561C-448A-871E-E38BE2D534BD}" dt="2024-01-01T11:51:34.917" v="25" actId="478"/>
          <ac:spMkLst>
            <pc:docMk/>
            <pc:sldMk cId="3739718969" sldId="285"/>
            <ac:spMk id="14" creationId="{1840A7C6-F20E-44F0-60DE-587F051A7FEE}"/>
          </ac:spMkLst>
        </pc:spChg>
        <pc:spChg chg="del">
          <ac:chgData name="Sara Ghreibi" userId="2ba77bcc11e15e25" providerId="LiveId" clId="{222E6BB1-561C-448A-871E-E38BE2D534BD}" dt="2024-01-01T11:51:34.917" v="25" actId="478"/>
          <ac:spMkLst>
            <pc:docMk/>
            <pc:sldMk cId="3739718969" sldId="285"/>
            <ac:spMk id="15" creationId="{BFA83B5C-2517-790B-ED15-4A4E9281DE41}"/>
          </ac:spMkLst>
        </pc:spChg>
        <pc:spChg chg="del">
          <ac:chgData name="Sara Ghreibi" userId="2ba77bcc11e15e25" providerId="LiveId" clId="{222E6BB1-561C-448A-871E-E38BE2D534BD}" dt="2024-01-01T11:51:34.917" v="25" actId="478"/>
          <ac:spMkLst>
            <pc:docMk/>
            <pc:sldMk cId="3739718969" sldId="285"/>
            <ac:spMk id="16" creationId="{23E78969-C50E-7A50-77B4-C518903C45B3}"/>
          </ac:spMkLst>
        </pc:spChg>
        <pc:spChg chg="del mod">
          <ac:chgData name="Sara Ghreibi" userId="2ba77bcc11e15e25" providerId="LiveId" clId="{222E6BB1-561C-448A-871E-E38BE2D534BD}" dt="2024-01-01T11:51:34.917" v="25" actId="478"/>
          <ac:spMkLst>
            <pc:docMk/>
            <pc:sldMk cId="3739718969" sldId="285"/>
            <ac:spMk id="19" creationId="{C0B88A72-EE78-0877-67A7-A81C71C69940}"/>
          </ac:spMkLst>
        </pc:spChg>
        <pc:spChg chg="del">
          <ac:chgData name="Sara Ghreibi" userId="2ba77bcc11e15e25" providerId="LiveId" clId="{222E6BB1-561C-448A-871E-E38BE2D534BD}" dt="2024-01-01T11:51:34.917" v="25" actId="478"/>
          <ac:spMkLst>
            <pc:docMk/>
            <pc:sldMk cId="3739718969" sldId="285"/>
            <ac:spMk id="20" creationId="{F4CE0193-0AAE-0337-4E71-8A5BBAF15F25}"/>
          </ac:spMkLst>
        </pc:spChg>
      </pc:sldChg>
      <pc:sldChg chg="delSp modSp mod">
        <pc:chgData name="Sara Ghreibi" userId="2ba77bcc11e15e25" providerId="LiveId" clId="{222E6BB1-561C-448A-871E-E38BE2D534BD}" dt="2024-01-01T11:51:49.757" v="27" actId="478"/>
        <pc:sldMkLst>
          <pc:docMk/>
          <pc:sldMk cId="518101295" sldId="286"/>
        </pc:sldMkLst>
        <pc:spChg chg="del">
          <ac:chgData name="Sara Ghreibi" userId="2ba77bcc11e15e25" providerId="LiveId" clId="{222E6BB1-561C-448A-871E-E38BE2D534BD}" dt="2024-01-01T11:51:49.757" v="27" actId="478"/>
          <ac:spMkLst>
            <pc:docMk/>
            <pc:sldMk cId="518101295" sldId="286"/>
            <ac:spMk id="10" creationId="{E053C451-3169-65E9-5D49-8DFB14A09125}"/>
          </ac:spMkLst>
        </pc:spChg>
        <pc:spChg chg="del">
          <ac:chgData name="Sara Ghreibi" userId="2ba77bcc11e15e25" providerId="LiveId" clId="{222E6BB1-561C-448A-871E-E38BE2D534BD}" dt="2024-01-01T11:51:49.757" v="27" actId="478"/>
          <ac:spMkLst>
            <pc:docMk/>
            <pc:sldMk cId="518101295" sldId="286"/>
            <ac:spMk id="11" creationId="{FAD044CE-4A5C-405B-611C-70988D699D06}"/>
          </ac:spMkLst>
        </pc:spChg>
        <pc:spChg chg="del mod">
          <ac:chgData name="Sara Ghreibi" userId="2ba77bcc11e15e25" providerId="LiveId" clId="{222E6BB1-561C-448A-871E-E38BE2D534BD}" dt="2024-01-01T11:51:49.757" v="27" actId="478"/>
          <ac:spMkLst>
            <pc:docMk/>
            <pc:sldMk cId="518101295" sldId="286"/>
            <ac:spMk id="13" creationId="{A8856662-B597-A9D6-7E4D-7828B6FB12EE}"/>
          </ac:spMkLst>
        </pc:spChg>
        <pc:spChg chg="del mod">
          <ac:chgData name="Sara Ghreibi" userId="2ba77bcc11e15e25" providerId="LiveId" clId="{222E6BB1-561C-448A-871E-E38BE2D534BD}" dt="2024-01-01T11:51:49.757" v="27" actId="478"/>
          <ac:spMkLst>
            <pc:docMk/>
            <pc:sldMk cId="518101295" sldId="286"/>
            <ac:spMk id="14" creationId="{1840A7C6-F20E-44F0-60DE-587F051A7FEE}"/>
          </ac:spMkLst>
        </pc:spChg>
        <pc:spChg chg="del">
          <ac:chgData name="Sara Ghreibi" userId="2ba77bcc11e15e25" providerId="LiveId" clId="{222E6BB1-561C-448A-871E-E38BE2D534BD}" dt="2024-01-01T11:51:49.757" v="27" actId="478"/>
          <ac:spMkLst>
            <pc:docMk/>
            <pc:sldMk cId="518101295" sldId="286"/>
            <ac:spMk id="15" creationId="{BFA83B5C-2517-790B-ED15-4A4E9281DE41}"/>
          </ac:spMkLst>
        </pc:spChg>
        <pc:spChg chg="del">
          <ac:chgData name="Sara Ghreibi" userId="2ba77bcc11e15e25" providerId="LiveId" clId="{222E6BB1-561C-448A-871E-E38BE2D534BD}" dt="2024-01-01T11:51:49.757" v="27" actId="478"/>
          <ac:spMkLst>
            <pc:docMk/>
            <pc:sldMk cId="518101295" sldId="286"/>
            <ac:spMk id="16" creationId="{23E78969-C50E-7A50-77B4-C518903C45B3}"/>
          </ac:spMkLst>
        </pc:spChg>
        <pc:spChg chg="del mod">
          <ac:chgData name="Sara Ghreibi" userId="2ba77bcc11e15e25" providerId="LiveId" clId="{222E6BB1-561C-448A-871E-E38BE2D534BD}" dt="2024-01-01T11:51:49.757" v="27" actId="478"/>
          <ac:spMkLst>
            <pc:docMk/>
            <pc:sldMk cId="518101295" sldId="286"/>
            <ac:spMk id="19" creationId="{C0B88A72-EE78-0877-67A7-A81C71C69940}"/>
          </ac:spMkLst>
        </pc:spChg>
        <pc:spChg chg="del">
          <ac:chgData name="Sara Ghreibi" userId="2ba77bcc11e15e25" providerId="LiveId" clId="{222E6BB1-561C-448A-871E-E38BE2D534BD}" dt="2024-01-01T11:51:49.757" v="27" actId="478"/>
          <ac:spMkLst>
            <pc:docMk/>
            <pc:sldMk cId="518101295" sldId="286"/>
            <ac:spMk id="20" creationId="{F4CE0193-0AAE-0337-4E71-8A5BBAF15F25}"/>
          </ac:spMkLst>
        </pc:spChg>
      </pc:sldChg>
      <pc:sldChg chg="delSp modSp mod">
        <pc:chgData name="Sara Ghreibi" userId="2ba77bcc11e15e25" providerId="LiveId" clId="{222E6BB1-561C-448A-871E-E38BE2D534BD}" dt="2024-01-01T11:51:19.131" v="22" actId="478"/>
        <pc:sldMkLst>
          <pc:docMk/>
          <pc:sldMk cId="4041641559" sldId="287"/>
        </pc:sldMkLst>
        <pc:spChg chg="del">
          <ac:chgData name="Sara Ghreibi" userId="2ba77bcc11e15e25" providerId="LiveId" clId="{222E6BB1-561C-448A-871E-E38BE2D534BD}" dt="2024-01-01T11:51:19.131" v="22" actId="478"/>
          <ac:spMkLst>
            <pc:docMk/>
            <pc:sldMk cId="4041641559" sldId="287"/>
            <ac:spMk id="10" creationId="{E053C451-3169-65E9-5D49-8DFB14A09125}"/>
          </ac:spMkLst>
        </pc:spChg>
        <pc:spChg chg="del mod">
          <ac:chgData name="Sara Ghreibi" userId="2ba77bcc11e15e25" providerId="LiveId" clId="{222E6BB1-561C-448A-871E-E38BE2D534BD}" dt="2024-01-01T11:51:19.131" v="22" actId="478"/>
          <ac:spMkLst>
            <pc:docMk/>
            <pc:sldMk cId="4041641559" sldId="287"/>
            <ac:spMk id="11" creationId="{FAD044CE-4A5C-405B-611C-70988D699D06}"/>
          </ac:spMkLst>
        </pc:spChg>
        <pc:spChg chg="del">
          <ac:chgData name="Sara Ghreibi" userId="2ba77bcc11e15e25" providerId="LiveId" clId="{222E6BB1-561C-448A-871E-E38BE2D534BD}" dt="2024-01-01T11:51:10.782" v="19" actId="478"/>
          <ac:spMkLst>
            <pc:docMk/>
            <pc:sldMk cId="4041641559" sldId="287"/>
            <ac:spMk id="13" creationId="{A8856662-B597-A9D6-7E4D-7828B6FB12EE}"/>
          </ac:spMkLst>
        </pc:spChg>
        <pc:spChg chg="del">
          <ac:chgData name="Sara Ghreibi" userId="2ba77bcc11e15e25" providerId="LiveId" clId="{222E6BB1-561C-448A-871E-E38BE2D534BD}" dt="2024-01-01T11:51:10.782" v="19" actId="478"/>
          <ac:spMkLst>
            <pc:docMk/>
            <pc:sldMk cId="4041641559" sldId="287"/>
            <ac:spMk id="14" creationId="{1840A7C6-F20E-44F0-60DE-587F051A7FEE}"/>
          </ac:spMkLst>
        </pc:spChg>
        <pc:spChg chg="del">
          <ac:chgData name="Sara Ghreibi" userId="2ba77bcc11e15e25" providerId="LiveId" clId="{222E6BB1-561C-448A-871E-E38BE2D534BD}" dt="2024-01-01T11:51:10.782" v="19" actId="478"/>
          <ac:spMkLst>
            <pc:docMk/>
            <pc:sldMk cId="4041641559" sldId="287"/>
            <ac:spMk id="15" creationId="{BFA83B5C-2517-790B-ED15-4A4E9281DE41}"/>
          </ac:spMkLst>
        </pc:spChg>
        <pc:spChg chg="del">
          <ac:chgData name="Sara Ghreibi" userId="2ba77bcc11e15e25" providerId="LiveId" clId="{222E6BB1-561C-448A-871E-E38BE2D534BD}" dt="2024-01-01T11:51:10.782" v="19" actId="478"/>
          <ac:spMkLst>
            <pc:docMk/>
            <pc:sldMk cId="4041641559" sldId="287"/>
            <ac:spMk id="16" creationId="{23E78969-C50E-7A50-77B4-C518903C45B3}"/>
          </ac:spMkLst>
        </pc:spChg>
        <pc:spChg chg="del">
          <ac:chgData name="Sara Ghreibi" userId="2ba77bcc11e15e25" providerId="LiveId" clId="{222E6BB1-561C-448A-871E-E38BE2D534BD}" dt="2024-01-01T11:51:10.782" v="19" actId="478"/>
          <ac:spMkLst>
            <pc:docMk/>
            <pc:sldMk cId="4041641559" sldId="287"/>
            <ac:spMk id="19" creationId="{C0B88A72-EE78-0877-67A7-A81C71C69940}"/>
          </ac:spMkLst>
        </pc:spChg>
        <pc:spChg chg="del mod">
          <ac:chgData name="Sara Ghreibi" userId="2ba77bcc11e15e25" providerId="LiveId" clId="{222E6BB1-561C-448A-871E-E38BE2D534BD}" dt="2024-01-01T11:51:19.131" v="22" actId="478"/>
          <ac:spMkLst>
            <pc:docMk/>
            <pc:sldMk cId="4041641559" sldId="287"/>
            <ac:spMk id="20" creationId="{F4CE0193-0AAE-0337-4E71-8A5BBAF15F25}"/>
          </ac:spMkLst>
        </pc:spChg>
      </pc:sldChg>
      <pc:sldChg chg="delSp modSp mod">
        <pc:chgData name="Sara Ghreibi" userId="2ba77bcc11e15e25" providerId="LiveId" clId="{222E6BB1-561C-448A-871E-E38BE2D534BD}" dt="2024-01-01T11:50:16.959" v="14" actId="478"/>
        <pc:sldMkLst>
          <pc:docMk/>
          <pc:sldMk cId="1035150973" sldId="288"/>
        </pc:sldMkLst>
        <pc:spChg chg="del mod">
          <ac:chgData name="Sara Ghreibi" userId="2ba77bcc11e15e25" providerId="LiveId" clId="{222E6BB1-561C-448A-871E-E38BE2D534BD}" dt="2024-01-01T11:50:14.818" v="13" actId="478"/>
          <ac:spMkLst>
            <pc:docMk/>
            <pc:sldMk cId="1035150973" sldId="288"/>
            <ac:spMk id="10" creationId="{E053C451-3169-65E9-5D49-8DFB14A09125}"/>
          </ac:spMkLst>
        </pc:spChg>
        <pc:spChg chg="del mod">
          <ac:chgData name="Sara Ghreibi" userId="2ba77bcc11e15e25" providerId="LiveId" clId="{222E6BB1-561C-448A-871E-E38BE2D534BD}" dt="2024-01-01T11:50:14.818" v="13" actId="478"/>
          <ac:spMkLst>
            <pc:docMk/>
            <pc:sldMk cId="1035150973" sldId="288"/>
            <ac:spMk id="11" creationId="{FAD044CE-4A5C-405B-611C-70988D699D06}"/>
          </ac:spMkLst>
        </pc:spChg>
        <pc:spChg chg="del">
          <ac:chgData name="Sara Ghreibi" userId="2ba77bcc11e15e25" providerId="LiveId" clId="{222E6BB1-561C-448A-871E-E38BE2D534BD}" dt="2024-01-01T11:50:14.818" v="13" actId="478"/>
          <ac:spMkLst>
            <pc:docMk/>
            <pc:sldMk cId="1035150973" sldId="288"/>
            <ac:spMk id="13" creationId="{A8856662-B597-A9D6-7E4D-7828B6FB12EE}"/>
          </ac:spMkLst>
        </pc:spChg>
        <pc:spChg chg="del">
          <ac:chgData name="Sara Ghreibi" userId="2ba77bcc11e15e25" providerId="LiveId" clId="{222E6BB1-561C-448A-871E-E38BE2D534BD}" dt="2024-01-01T11:50:14.818" v="13" actId="478"/>
          <ac:spMkLst>
            <pc:docMk/>
            <pc:sldMk cId="1035150973" sldId="288"/>
            <ac:spMk id="14" creationId="{1840A7C6-F20E-44F0-60DE-587F051A7FEE}"/>
          </ac:spMkLst>
        </pc:spChg>
        <pc:spChg chg="del mod">
          <ac:chgData name="Sara Ghreibi" userId="2ba77bcc11e15e25" providerId="LiveId" clId="{222E6BB1-561C-448A-871E-E38BE2D534BD}" dt="2024-01-01T11:50:14.818" v="13" actId="478"/>
          <ac:spMkLst>
            <pc:docMk/>
            <pc:sldMk cId="1035150973" sldId="288"/>
            <ac:spMk id="15" creationId="{BFA83B5C-2517-790B-ED15-4A4E9281DE41}"/>
          </ac:spMkLst>
        </pc:spChg>
        <pc:spChg chg="del">
          <ac:chgData name="Sara Ghreibi" userId="2ba77bcc11e15e25" providerId="LiveId" clId="{222E6BB1-561C-448A-871E-E38BE2D534BD}" dt="2024-01-01T11:50:14.818" v="13" actId="478"/>
          <ac:spMkLst>
            <pc:docMk/>
            <pc:sldMk cId="1035150973" sldId="288"/>
            <ac:spMk id="16" creationId="{23E78969-C50E-7A50-77B4-C518903C45B3}"/>
          </ac:spMkLst>
        </pc:spChg>
        <pc:spChg chg="del">
          <ac:chgData name="Sara Ghreibi" userId="2ba77bcc11e15e25" providerId="LiveId" clId="{222E6BB1-561C-448A-871E-E38BE2D534BD}" dt="2024-01-01T11:50:14.818" v="13" actId="478"/>
          <ac:spMkLst>
            <pc:docMk/>
            <pc:sldMk cId="1035150973" sldId="288"/>
            <ac:spMk id="19" creationId="{C0B88A72-EE78-0877-67A7-A81C71C69940}"/>
          </ac:spMkLst>
        </pc:spChg>
        <pc:spChg chg="del">
          <ac:chgData name="Sara Ghreibi" userId="2ba77bcc11e15e25" providerId="LiveId" clId="{222E6BB1-561C-448A-871E-E38BE2D534BD}" dt="2024-01-01T11:50:16.959" v="14" actId="478"/>
          <ac:spMkLst>
            <pc:docMk/>
            <pc:sldMk cId="1035150973" sldId="288"/>
            <ac:spMk id="20" creationId="{F4CE0193-0AAE-0337-4E71-8A5BBAF15F25}"/>
          </ac:spMkLst>
        </pc:spChg>
      </pc:sldChg>
    </pc:docChg>
  </pc:docChgLst>
  <pc:docChgLst>
    <pc:chgData name="Sara Ghreibi" userId="2ba77bcc11e15e25" providerId="LiveId" clId="{23C1F3FC-9C61-4261-847D-C8982A073FA2}"/>
    <pc:docChg chg="undo redo custSel addSld delSld modSld sldOrd">
      <pc:chgData name="Sara Ghreibi" userId="2ba77bcc11e15e25" providerId="LiveId" clId="{23C1F3FC-9C61-4261-847D-C8982A073FA2}" dt="2023-12-31T14:39:32.331" v="1575" actId="1076"/>
      <pc:docMkLst>
        <pc:docMk/>
      </pc:docMkLst>
      <pc:sldChg chg="addSp delSp modSp mod setBg modAnim">
        <pc:chgData name="Sara Ghreibi" userId="2ba77bcc11e15e25" providerId="LiveId" clId="{23C1F3FC-9C61-4261-847D-C8982A073FA2}" dt="2023-12-31T00:48:05.842" v="653"/>
        <pc:sldMkLst>
          <pc:docMk/>
          <pc:sldMk cId="1102835127" sldId="256"/>
        </pc:sldMkLst>
        <pc:spChg chg="mod topLvl">
          <ac:chgData name="Sara Ghreibi" userId="2ba77bcc11e15e25" providerId="LiveId" clId="{23C1F3FC-9C61-4261-847D-C8982A073FA2}" dt="2023-12-30T23:58:01.708" v="163" actId="165"/>
          <ac:spMkLst>
            <pc:docMk/>
            <pc:sldMk cId="1102835127" sldId="256"/>
            <ac:spMk id="10" creationId="{E053C451-3169-65E9-5D49-8DFB14A09125}"/>
          </ac:spMkLst>
        </pc:spChg>
        <pc:spChg chg="mod topLvl">
          <ac:chgData name="Sara Ghreibi" userId="2ba77bcc11e15e25" providerId="LiveId" clId="{23C1F3FC-9C61-4261-847D-C8982A073FA2}" dt="2023-12-30T23:58:01.708" v="163" actId="165"/>
          <ac:spMkLst>
            <pc:docMk/>
            <pc:sldMk cId="1102835127" sldId="256"/>
            <ac:spMk id="11" creationId="{FAD044CE-4A5C-405B-611C-70988D699D06}"/>
          </ac:spMkLst>
        </pc:spChg>
        <pc:spChg chg="mod topLvl">
          <ac:chgData name="Sara Ghreibi" userId="2ba77bcc11e15e25" providerId="LiveId" clId="{23C1F3FC-9C61-4261-847D-C8982A073FA2}" dt="2023-12-30T23:58:01.708" v="163" actId="165"/>
          <ac:spMkLst>
            <pc:docMk/>
            <pc:sldMk cId="1102835127" sldId="256"/>
            <ac:spMk id="13" creationId="{A8856662-B597-A9D6-7E4D-7828B6FB12EE}"/>
          </ac:spMkLst>
        </pc:spChg>
        <pc:spChg chg="mod topLvl">
          <ac:chgData name="Sara Ghreibi" userId="2ba77bcc11e15e25" providerId="LiveId" clId="{23C1F3FC-9C61-4261-847D-C8982A073FA2}" dt="2023-12-30T23:58:01.708" v="163" actId="165"/>
          <ac:spMkLst>
            <pc:docMk/>
            <pc:sldMk cId="1102835127" sldId="256"/>
            <ac:spMk id="14" creationId="{1840A7C6-F20E-44F0-60DE-587F051A7FEE}"/>
          </ac:spMkLst>
        </pc:spChg>
        <pc:spChg chg="mod topLvl">
          <ac:chgData name="Sara Ghreibi" userId="2ba77bcc11e15e25" providerId="LiveId" clId="{23C1F3FC-9C61-4261-847D-C8982A073FA2}" dt="2023-12-30T23:58:01.708" v="163" actId="165"/>
          <ac:spMkLst>
            <pc:docMk/>
            <pc:sldMk cId="1102835127" sldId="256"/>
            <ac:spMk id="15" creationId="{BFA83B5C-2517-790B-ED15-4A4E9281DE41}"/>
          </ac:spMkLst>
        </pc:spChg>
        <pc:spChg chg="mod topLvl">
          <ac:chgData name="Sara Ghreibi" userId="2ba77bcc11e15e25" providerId="LiveId" clId="{23C1F3FC-9C61-4261-847D-C8982A073FA2}" dt="2023-12-30T23:58:01.708" v="163" actId="165"/>
          <ac:spMkLst>
            <pc:docMk/>
            <pc:sldMk cId="1102835127" sldId="256"/>
            <ac:spMk id="16" creationId="{23E78969-C50E-7A50-77B4-C518903C45B3}"/>
          </ac:spMkLst>
        </pc:spChg>
        <pc:spChg chg="mod">
          <ac:chgData name="Sara Ghreibi" userId="2ba77bcc11e15e25" providerId="LiveId" clId="{23C1F3FC-9C61-4261-847D-C8982A073FA2}" dt="2023-12-30T23:59:05.447" v="169" actId="1076"/>
          <ac:spMkLst>
            <pc:docMk/>
            <pc:sldMk cId="1102835127" sldId="256"/>
            <ac:spMk id="19" creationId="{C0B88A72-EE78-0877-67A7-A81C71C69940}"/>
          </ac:spMkLst>
        </pc:spChg>
        <pc:spChg chg="mod">
          <ac:chgData name="Sara Ghreibi" userId="2ba77bcc11e15e25" providerId="LiveId" clId="{23C1F3FC-9C61-4261-847D-C8982A073FA2}" dt="2023-12-30T23:59:14.105" v="170" actId="1076"/>
          <ac:spMkLst>
            <pc:docMk/>
            <pc:sldMk cId="1102835127" sldId="256"/>
            <ac:spMk id="20" creationId="{F4CE0193-0AAE-0337-4E71-8A5BBAF15F25}"/>
          </ac:spMkLst>
        </pc:spChg>
        <pc:grpChg chg="del mod">
          <ac:chgData name="Sara Ghreibi" userId="2ba77bcc11e15e25" providerId="LiveId" clId="{23C1F3FC-9C61-4261-847D-C8982A073FA2}" dt="2023-12-30T23:58:01.708" v="163" actId="165"/>
          <ac:grpSpMkLst>
            <pc:docMk/>
            <pc:sldMk cId="1102835127" sldId="256"/>
            <ac:grpSpMk id="17" creationId="{73D2447F-046E-6E08-DC3A-0478398FF340}"/>
          </ac:grpSpMkLst>
        </pc:grpChg>
        <pc:grpChg chg="add mod">
          <ac:chgData name="Sara Ghreibi" userId="2ba77bcc11e15e25" providerId="LiveId" clId="{23C1F3FC-9C61-4261-847D-C8982A073FA2}" dt="2023-12-30T23:57:23.456" v="159" actId="164"/>
          <ac:grpSpMkLst>
            <pc:docMk/>
            <pc:sldMk cId="1102835127" sldId="256"/>
            <ac:grpSpMk id="21" creationId="{E9B0A2D8-DDF3-79F1-5A64-66C71832C92E}"/>
          </ac:grpSpMkLst>
        </pc:grpChg>
      </pc:sldChg>
      <pc:sldChg chg="modSp del mod">
        <pc:chgData name="Sara Ghreibi" userId="2ba77bcc11e15e25" providerId="LiveId" clId="{23C1F3FC-9C61-4261-847D-C8982A073FA2}" dt="2023-12-30T23:57:45.609" v="162" actId="2696"/>
        <pc:sldMkLst>
          <pc:docMk/>
          <pc:sldMk cId="2822005734" sldId="257"/>
        </pc:sldMkLst>
        <pc:spChg chg="mod">
          <ac:chgData name="Sara Ghreibi" userId="2ba77bcc11e15e25" providerId="LiveId" clId="{23C1F3FC-9C61-4261-847D-C8982A073FA2}" dt="2023-12-30T23:54:01.103" v="135" actId="207"/>
          <ac:spMkLst>
            <pc:docMk/>
            <pc:sldMk cId="2822005734" sldId="257"/>
            <ac:spMk id="10" creationId="{E053C451-3169-65E9-5D49-8DFB14A09125}"/>
          </ac:spMkLst>
        </pc:spChg>
        <pc:spChg chg="mod">
          <ac:chgData name="Sara Ghreibi" userId="2ba77bcc11e15e25" providerId="LiveId" clId="{23C1F3FC-9C61-4261-847D-C8982A073FA2}" dt="2023-12-30T23:54:01.103" v="135" actId="207"/>
          <ac:spMkLst>
            <pc:docMk/>
            <pc:sldMk cId="2822005734" sldId="257"/>
            <ac:spMk id="11" creationId="{FAD044CE-4A5C-405B-611C-70988D699D06}"/>
          </ac:spMkLst>
        </pc:spChg>
        <pc:spChg chg="mod">
          <ac:chgData name="Sara Ghreibi" userId="2ba77bcc11e15e25" providerId="LiveId" clId="{23C1F3FC-9C61-4261-847D-C8982A073FA2}" dt="2023-12-30T23:54:01.103" v="135" actId="207"/>
          <ac:spMkLst>
            <pc:docMk/>
            <pc:sldMk cId="2822005734" sldId="257"/>
            <ac:spMk id="13" creationId="{A8856662-B597-A9D6-7E4D-7828B6FB12EE}"/>
          </ac:spMkLst>
        </pc:spChg>
        <pc:spChg chg="mod">
          <ac:chgData name="Sara Ghreibi" userId="2ba77bcc11e15e25" providerId="LiveId" clId="{23C1F3FC-9C61-4261-847D-C8982A073FA2}" dt="2023-12-30T23:54:01.103" v="135" actId="207"/>
          <ac:spMkLst>
            <pc:docMk/>
            <pc:sldMk cId="2822005734" sldId="257"/>
            <ac:spMk id="14" creationId="{1840A7C6-F20E-44F0-60DE-587F051A7FEE}"/>
          </ac:spMkLst>
        </pc:spChg>
        <pc:spChg chg="mod">
          <ac:chgData name="Sara Ghreibi" userId="2ba77bcc11e15e25" providerId="LiveId" clId="{23C1F3FC-9C61-4261-847D-C8982A073FA2}" dt="2023-12-30T23:54:01.103" v="135" actId="207"/>
          <ac:spMkLst>
            <pc:docMk/>
            <pc:sldMk cId="2822005734" sldId="257"/>
            <ac:spMk id="15" creationId="{BFA83B5C-2517-790B-ED15-4A4E9281DE41}"/>
          </ac:spMkLst>
        </pc:spChg>
        <pc:spChg chg="mod">
          <ac:chgData name="Sara Ghreibi" userId="2ba77bcc11e15e25" providerId="LiveId" clId="{23C1F3FC-9C61-4261-847D-C8982A073FA2}" dt="2023-12-30T23:54:01.103" v="135" actId="207"/>
          <ac:spMkLst>
            <pc:docMk/>
            <pc:sldMk cId="2822005734" sldId="257"/>
            <ac:spMk id="16" creationId="{23E78969-C50E-7A50-77B4-C518903C45B3}"/>
          </ac:spMkLst>
        </pc:spChg>
        <pc:grpChg chg="mod">
          <ac:chgData name="Sara Ghreibi" userId="2ba77bcc11e15e25" providerId="LiveId" clId="{23C1F3FC-9C61-4261-847D-C8982A073FA2}" dt="2023-12-30T23:54:01.103" v="135" actId="207"/>
          <ac:grpSpMkLst>
            <pc:docMk/>
            <pc:sldMk cId="2822005734" sldId="257"/>
            <ac:grpSpMk id="17" creationId="{73D2447F-046E-6E08-DC3A-0478398FF340}"/>
          </ac:grpSpMkLst>
        </pc:grpChg>
      </pc:sldChg>
      <pc:sldChg chg="addSp delSp modSp mod delAnim modAnim">
        <pc:chgData name="Sara Ghreibi" userId="2ba77bcc11e15e25" providerId="LiveId" clId="{23C1F3FC-9C61-4261-847D-C8982A073FA2}" dt="2023-12-31T00:27:50.533" v="519" actId="27309"/>
        <pc:sldMkLst>
          <pc:docMk/>
          <pc:sldMk cId="1846158933" sldId="258"/>
        </pc:sldMkLst>
        <pc:spChg chg="add del mod">
          <ac:chgData name="Sara Ghreibi" userId="2ba77bcc11e15e25" providerId="LiveId" clId="{23C1F3FC-9C61-4261-847D-C8982A073FA2}" dt="2023-12-30T23:43:32.421" v="36"/>
          <ac:spMkLst>
            <pc:docMk/>
            <pc:sldMk cId="1846158933" sldId="258"/>
            <ac:spMk id="13" creationId="{A743C994-19CC-4E5C-9E6D-0133D187C1B5}"/>
          </ac:spMkLst>
        </pc:spChg>
        <pc:spChg chg="mod">
          <ac:chgData name="Sara Ghreibi" userId="2ba77bcc11e15e25" providerId="LiveId" clId="{23C1F3FC-9C61-4261-847D-C8982A073FA2}" dt="2023-12-30T23:48:15.436" v="54" actId="207"/>
          <ac:spMkLst>
            <pc:docMk/>
            <pc:sldMk cId="1846158933" sldId="258"/>
            <ac:spMk id="14" creationId="{07442ECC-C5D0-2AEB-3CBF-DFD05DAFA3CB}"/>
          </ac:spMkLst>
        </pc:spChg>
        <pc:spChg chg="del">
          <ac:chgData name="Sara Ghreibi" userId="2ba77bcc11e15e25" providerId="LiveId" clId="{23C1F3FC-9C61-4261-847D-C8982A073FA2}" dt="2023-12-30T23:37:07.169" v="4" actId="478"/>
          <ac:spMkLst>
            <pc:docMk/>
            <pc:sldMk cId="1846158933" sldId="258"/>
            <ac:spMk id="15" creationId="{DE5F1D73-E95D-12A1-B786-ADEB583CB7A3}"/>
          </ac:spMkLst>
        </pc:spChg>
        <pc:spChg chg="add del ord">
          <ac:chgData name="Sara Ghreibi" userId="2ba77bcc11e15e25" providerId="LiveId" clId="{23C1F3FC-9C61-4261-847D-C8982A073FA2}" dt="2023-12-30T23:43:32.421" v="36"/>
          <ac:spMkLst>
            <pc:docMk/>
            <pc:sldMk cId="1846158933" sldId="258"/>
            <ac:spMk id="16" creationId="{A1B25604-0601-ABFE-452E-4F4A4A67DB16}"/>
          </ac:spMkLst>
        </pc:spChg>
        <pc:spChg chg="mod">
          <ac:chgData name="Sara Ghreibi" userId="2ba77bcc11e15e25" providerId="LiveId" clId="{23C1F3FC-9C61-4261-847D-C8982A073FA2}" dt="2023-12-30T23:42:56.381" v="33"/>
          <ac:spMkLst>
            <pc:docMk/>
            <pc:sldMk cId="1846158933" sldId="258"/>
            <ac:spMk id="17" creationId="{3DD6BAD3-9390-AFF6-C7E2-C13D317DF03A}"/>
          </ac:spMkLst>
        </pc:spChg>
        <pc:spChg chg="mod">
          <ac:chgData name="Sara Ghreibi" userId="2ba77bcc11e15e25" providerId="LiveId" clId="{23C1F3FC-9C61-4261-847D-C8982A073FA2}" dt="2023-12-30T23:48:04.468" v="53" actId="207"/>
          <ac:spMkLst>
            <pc:docMk/>
            <pc:sldMk cId="1846158933" sldId="258"/>
            <ac:spMk id="18" creationId="{73711EE3-3B2E-DA5D-6FC0-CF34CADC1B13}"/>
          </ac:spMkLst>
        </pc:spChg>
        <pc:graphicFrameChg chg="add del modGraphic">
          <ac:chgData name="Sara Ghreibi" userId="2ba77bcc11e15e25" providerId="LiveId" clId="{23C1F3FC-9C61-4261-847D-C8982A073FA2}" dt="2023-12-31T00:27:50.533" v="519" actId="27309"/>
          <ac:graphicFrameMkLst>
            <pc:docMk/>
            <pc:sldMk cId="1846158933" sldId="258"/>
            <ac:graphicFrameMk id="20" creationId="{4356E81D-87DE-E7C0-7FF4-43B9822743C6}"/>
          </ac:graphicFrameMkLst>
        </pc:graphicFrameChg>
        <pc:picChg chg="mod">
          <ac:chgData name="Sara Ghreibi" userId="2ba77bcc11e15e25" providerId="LiveId" clId="{23C1F3FC-9C61-4261-847D-C8982A073FA2}" dt="2023-12-30T23:45:30.066" v="44" actId="1076"/>
          <ac:picMkLst>
            <pc:docMk/>
            <pc:sldMk cId="1846158933" sldId="258"/>
            <ac:picMk id="12" creationId="{08E1E2B7-57E1-76BF-C79F-AB4FE8E4A96E}"/>
          </ac:picMkLst>
        </pc:picChg>
      </pc:sldChg>
      <pc:sldChg chg="add del">
        <pc:chgData name="Sara Ghreibi" userId="2ba77bcc11e15e25" providerId="LiveId" clId="{23C1F3FC-9C61-4261-847D-C8982A073FA2}" dt="2023-12-30T23:58:14.238" v="165" actId="2696"/>
        <pc:sldMkLst>
          <pc:docMk/>
          <pc:sldMk cId="4203675583" sldId="259"/>
        </pc:sldMkLst>
      </pc:sldChg>
      <pc:sldChg chg="add del">
        <pc:chgData name="Sara Ghreibi" userId="2ba77bcc11e15e25" providerId="LiveId" clId="{23C1F3FC-9C61-4261-847D-C8982A073FA2}" dt="2023-12-30T23:59:43.625" v="179" actId="2696"/>
        <pc:sldMkLst>
          <pc:docMk/>
          <pc:sldMk cId="2901112362" sldId="260"/>
        </pc:sldMkLst>
      </pc:sldChg>
      <pc:sldChg chg="addSp delSp modSp add del mod setBg">
        <pc:chgData name="Sara Ghreibi" userId="2ba77bcc11e15e25" providerId="LiveId" clId="{23C1F3FC-9C61-4261-847D-C8982A073FA2}" dt="2023-12-31T00:37:58.801" v="598" actId="2696"/>
        <pc:sldMkLst>
          <pc:docMk/>
          <pc:sldMk cId="176578021" sldId="261"/>
        </pc:sldMkLst>
        <pc:spChg chg="add mod">
          <ac:chgData name="Sara Ghreibi" userId="2ba77bcc11e15e25" providerId="LiveId" clId="{23C1F3FC-9C61-4261-847D-C8982A073FA2}" dt="2023-12-31T00:25:08.223" v="483" actId="1076"/>
          <ac:spMkLst>
            <pc:docMk/>
            <pc:sldMk cId="176578021" sldId="261"/>
            <ac:spMk id="2" creationId="{1DD84613-FA4F-E7F8-335C-E4F41358E9DE}"/>
          </ac:spMkLst>
        </pc:spChg>
        <pc:spChg chg="add mod topLvl">
          <ac:chgData name="Sara Ghreibi" userId="2ba77bcc11e15e25" providerId="LiveId" clId="{23C1F3FC-9C61-4261-847D-C8982A073FA2}" dt="2023-12-31T00:30:39.286" v="532" actId="1076"/>
          <ac:spMkLst>
            <pc:docMk/>
            <pc:sldMk cId="176578021" sldId="261"/>
            <ac:spMk id="3" creationId="{8DAF2092-52BD-2A67-FEA6-933FD6B85FC3}"/>
          </ac:spMkLst>
        </pc:spChg>
        <pc:spChg chg="add mod topLvl">
          <ac:chgData name="Sara Ghreibi" userId="2ba77bcc11e15e25" providerId="LiveId" clId="{23C1F3FC-9C61-4261-847D-C8982A073FA2}" dt="2023-12-31T00:30:14.739" v="529" actId="165"/>
          <ac:spMkLst>
            <pc:docMk/>
            <pc:sldMk cId="176578021" sldId="261"/>
            <ac:spMk id="4" creationId="{61E19D28-FC32-D28E-3EDA-827A6736E357}"/>
          </ac:spMkLst>
        </pc:spChg>
        <pc:spChg chg="add del mod">
          <ac:chgData name="Sara Ghreibi" userId="2ba77bcc11e15e25" providerId="LiveId" clId="{23C1F3FC-9C61-4261-847D-C8982A073FA2}" dt="2023-12-31T00:12:18.674" v="405" actId="21"/>
          <ac:spMkLst>
            <pc:docMk/>
            <pc:sldMk cId="176578021" sldId="261"/>
            <ac:spMk id="5" creationId="{8E3F22C4-7729-B291-0309-93CFDB080C38}"/>
          </ac:spMkLst>
        </pc:spChg>
        <pc:spChg chg="add mod topLvl">
          <ac:chgData name="Sara Ghreibi" userId="2ba77bcc11e15e25" providerId="LiveId" clId="{23C1F3FC-9C61-4261-847D-C8982A073FA2}" dt="2023-12-31T00:30:14.739" v="529" actId="165"/>
          <ac:spMkLst>
            <pc:docMk/>
            <pc:sldMk cId="176578021" sldId="261"/>
            <ac:spMk id="6" creationId="{D01C04E4-53E2-AA2A-6232-B07AEBDF0FE7}"/>
          </ac:spMkLst>
        </pc:spChg>
        <pc:spChg chg="add mod topLvl">
          <ac:chgData name="Sara Ghreibi" userId="2ba77bcc11e15e25" providerId="LiveId" clId="{23C1F3FC-9C61-4261-847D-C8982A073FA2}" dt="2023-12-31T00:30:14.739" v="529" actId="165"/>
          <ac:spMkLst>
            <pc:docMk/>
            <pc:sldMk cId="176578021" sldId="261"/>
            <ac:spMk id="7" creationId="{5594C905-4005-7E66-93CC-72DBD2DB753F}"/>
          </ac:spMkLst>
        </pc:spChg>
        <pc:spChg chg="add mod topLvl">
          <ac:chgData name="Sara Ghreibi" userId="2ba77bcc11e15e25" providerId="LiveId" clId="{23C1F3FC-9C61-4261-847D-C8982A073FA2}" dt="2023-12-31T00:30:14.739" v="529" actId="165"/>
          <ac:spMkLst>
            <pc:docMk/>
            <pc:sldMk cId="176578021" sldId="261"/>
            <ac:spMk id="8" creationId="{8E5346DA-2C06-C171-7AD0-A5F91A182DC4}"/>
          </ac:spMkLst>
        </pc:spChg>
        <pc:spChg chg="add mod topLvl">
          <ac:chgData name="Sara Ghreibi" userId="2ba77bcc11e15e25" providerId="LiveId" clId="{23C1F3FC-9C61-4261-847D-C8982A073FA2}" dt="2023-12-31T00:30:14.739" v="529" actId="165"/>
          <ac:spMkLst>
            <pc:docMk/>
            <pc:sldMk cId="176578021" sldId="261"/>
            <ac:spMk id="9" creationId="{D6A4952D-3521-D61A-FC3A-95E9D5144EE2}"/>
          </ac:spMkLst>
        </pc:spChg>
        <pc:spChg chg="mod">
          <ac:chgData name="Sara Ghreibi" userId="2ba77bcc11e15e25" providerId="LiveId" clId="{23C1F3FC-9C61-4261-847D-C8982A073FA2}" dt="2023-12-30T23:59:32.153" v="175" actId="1076"/>
          <ac:spMkLst>
            <pc:docMk/>
            <pc:sldMk cId="176578021" sldId="261"/>
            <ac:spMk id="10" creationId="{E053C451-3169-65E9-5D49-8DFB14A09125}"/>
          </ac:spMkLst>
        </pc:spChg>
        <pc:spChg chg="mod">
          <ac:chgData name="Sara Ghreibi" userId="2ba77bcc11e15e25" providerId="LiveId" clId="{23C1F3FC-9C61-4261-847D-C8982A073FA2}" dt="2023-12-30T23:59:34.103" v="176" actId="1076"/>
          <ac:spMkLst>
            <pc:docMk/>
            <pc:sldMk cId="176578021" sldId="261"/>
            <ac:spMk id="11" creationId="{FAD044CE-4A5C-405B-611C-70988D699D06}"/>
          </ac:spMkLst>
        </pc:spChg>
        <pc:spChg chg="add mod ord topLvl">
          <ac:chgData name="Sara Ghreibi" userId="2ba77bcc11e15e25" providerId="LiveId" clId="{23C1F3FC-9C61-4261-847D-C8982A073FA2}" dt="2023-12-31T00:30:28.665" v="531" actId="165"/>
          <ac:spMkLst>
            <pc:docMk/>
            <pc:sldMk cId="176578021" sldId="261"/>
            <ac:spMk id="12" creationId="{04F36F83-4002-977B-5230-900724B61967}"/>
          </ac:spMkLst>
        </pc:spChg>
        <pc:spChg chg="mod">
          <ac:chgData name="Sara Ghreibi" userId="2ba77bcc11e15e25" providerId="LiveId" clId="{23C1F3FC-9C61-4261-847D-C8982A073FA2}" dt="2023-12-30T23:59:30.205" v="174" actId="1076"/>
          <ac:spMkLst>
            <pc:docMk/>
            <pc:sldMk cId="176578021" sldId="261"/>
            <ac:spMk id="13" creationId="{A8856662-B597-A9D6-7E4D-7828B6FB12EE}"/>
          </ac:spMkLst>
        </pc:spChg>
        <pc:spChg chg="mod">
          <ac:chgData name="Sara Ghreibi" userId="2ba77bcc11e15e25" providerId="LiveId" clId="{23C1F3FC-9C61-4261-847D-C8982A073FA2}" dt="2023-12-30T23:59:19.646" v="171" actId="1076"/>
          <ac:spMkLst>
            <pc:docMk/>
            <pc:sldMk cId="176578021" sldId="261"/>
            <ac:spMk id="14" creationId="{1840A7C6-F20E-44F0-60DE-587F051A7FEE}"/>
          </ac:spMkLst>
        </pc:spChg>
        <pc:spChg chg="mod">
          <ac:chgData name="Sara Ghreibi" userId="2ba77bcc11e15e25" providerId="LiveId" clId="{23C1F3FC-9C61-4261-847D-C8982A073FA2}" dt="2023-12-30T23:59:37.858" v="178" actId="1076"/>
          <ac:spMkLst>
            <pc:docMk/>
            <pc:sldMk cId="176578021" sldId="261"/>
            <ac:spMk id="15" creationId="{BFA83B5C-2517-790B-ED15-4A4E9281DE41}"/>
          </ac:spMkLst>
        </pc:spChg>
        <pc:spChg chg="mod">
          <ac:chgData name="Sara Ghreibi" userId="2ba77bcc11e15e25" providerId="LiveId" clId="{23C1F3FC-9C61-4261-847D-C8982A073FA2}" dt="2023-12-30T23:59:35.778" v="177" actId="1076"/>
          <ac:spMkLst>
            <pc:docMk/>
            <pc:sldMk cId="176578021" sldId="261"/>
            <ac:spMk id="16" creationId="{23E78969-C50E-7A50-77B4-C518903C45B3}"/>
          </ac:spMkLst>
        </pc:spChg>
        <pc:spChg chg="add mod ord topLvl">
          <ac:chgData name="Sara Ghreibi" userId="2ba77bcc11e15e25" providerId="LiveId" clId="{23C1F3FC-9C61-4261-847D-C8982A073FA2}" dt="2023-12-31T00:30:28.665" v="531" actId="165"/>
          <ac:spMkLst>
            <pc:docMk/>
            <pc:sldMk cId="176578021" sldId="261"/>
            <ac:spMk id="17" creationId="{39875F33-1918-C312-827C-77725963904F}"/>
          </ac:spMkLst>
        </pc:spChg>
        <pc:spChg chg="add del mod">
          <ac:chgData name="Sara Ghreibi" userId="2ba77bcc11e15e25" providerId="LiveId" clId="{23C1F3FC-9C61-4261-847D-C8982A073FA2}" dt="2023-12-31T00:21:05.543" v="455" actId="478"/>
          <ac:spMkLst>
            <pc:docMk/>
            <pc:sldMk cId="176578021" sldId="261"/>
            <ac:spMk id="18" creationId="{904C542E-1720-DE21-4A9C-894A789DC57D}"/>
          </ac:spMkLst>
        </pc:spChg>
        <pc:spChg chg="add mod ord">
          <ac:chgData name="Sara Ghreibi" userId="2ba77bcc11e15e25" providerId="LiveId" clId="{23C1F3FC-9C61-4261-847D-C8982A073FA2}" dt="2023-12-31T00:29:46.906" v="528" actId="2085"/>
          <ac:spMkLst>
            <pc:docMk/>
            <pc:sldMk cId="176578021" sldId="261"/>
            <ac:spMk id="21" creationId="{17BF5D51-C4A2-5101-E4F3-4429929B2D20}"/>
          </ac:spMkLst>
        </pc:spChg>
        <pc:spChg chg="add mod ord topLvl">
          <ac:chgData name="Sara Ghreibi" userId="2ba77bcc11e15e25" providerId="LiveId" clId="{23C1F3FC-9C61-4261-847D-C8982A073FA2}" dt="2023-12-31T00:30:28.665" v="531" actId="165"/>
          <ac:spMkLst>
            <pc:docMk/>
            <pc:sldMk cId="176578021" sldId="261"/>
            <ac:spMk id="22" creationId="{2B68EFAC-B1BA-2B9F-2EE9-E0AAF2A7061B}"/>
          </ac:spMkLst>
        </pc:spChg>
        <pc:spChg chg="add mod ord topLvl">
          <ac:chgData name="Sara Ghreibi" userId="2ba77bcc11e15e25" providerId="LiveId" clId="{23C1F3FC-9C61-4261-847D-C8982A073FA2}" dt="2023-12-31T00:30:28.665" v="531" actId="165"/>
          <ac:spMkLst>
            <pc:docMk/>
            <pc:sldMk cId="176578021" sldId="261"/>
            <ac:spMk id="23" creationId="{E05D3949-DA17-5436-3F97-4A9A8B11E6C1}"/>
          </ac:spMkLst>
        </pc:spChg>
        <pc:spChg chg="add mod ord topLvl">
          <ac:chgData name="Sara Ghreibi" userId="2ba77bcc11e15e25" providerId="LiveId" clId="{23C1F3FC-9C61-4261-847D-C8982A073FA2}" dt="2023-12-31T00:30:28.665" v="531" actId="165"/>
          <ac:spMkLst>
            <pc:docMk/>
            <pc:sldMk cId="176578021" sldId="261"/>
            <ac:spMk id="24" creationId="{6D782D24-CD95-E498-7452-0A818C86AEEA}"/>
          </ac:spMkLst>
        </pc:spChg>
        <pc:grpChg chg="add del mod">
          <ac:chgData name="Sara Ghreibi" userId="2ba77bcc11e15e25" providerId="LiveId" clId="{23C1F3FC-9C61-4261-847D-C8982A073FA2}" dt="2023-12-31T00:30:14.739" v="529" actId="165"/>
          <ac:grpSpMkLst>
            <pc:docMk/>
            <pc:sldMk cId="176578021" sldId="261"/>
            <ac:grpSpMk id="25" creationId="{0182CC16-97BA-6C2C-E8E0-2BEE51CAE11E}"/>
          </ac:grpSpMkLst>
        </pc:grpChg>
        <pc:grpChg chg="add mod">
          <ac:chgData name="Sara Ghreibi" userId="2ba77bcc11e15e25" providerId="LiveId" clId="{23C1F3FC-9C61-4261-847D-C8982A073FA2}" dt="2023-12-31T00:26:14.539" v="495" actId="164"/>
          <ac:grpSpMkLst>
            <pc:docMk/>
            <pc:sldMk cId="176578021" sldId="261"/>
            <ac:grpSpMk id="26" creationId="{FF5B80F0-49E3-E42F-22D8-27AF9F060E7C}"/>
          </ac:grpSpMkLst>
        </pc:grpChg>
        <pc:grpChg chg="add del mod ord">
          <ac:chgData name="Sara Ghreibi" userId="2ba77bcc11e15e25" providerId="LiveId" clId="{23C1F3FC-9C61-4261-847D-C8982A073FA2}" dt="2023-12-31T00:30:28.665" v="531" actId="165"/>
          <ac:grpSpMkLst>
            <pc:docMk/>
            <pc:sldMk cId="176578021" sldId="261"/>
            <ac:grpSpMk id="27" creationId="{AA7C8E2A-A031-99B4-FAA2-0ADC81C37459}"/>
          </ac:grpSpMkLst>
        </pc:grpChg>
      </pc:sldChg>
      <pc:sldChg chg="addSp delSp modSp add mod ord modTransition modAnim">
        <pc:chgData name="Sara Ghreibi" userId="2ba77bcc11e15e25" providerId="LiveId" clId="{23C1F3FC-9C61-4261-847D-C8982A073FA2}" dt="2023-12-31T10:50:01.294" v="672" actId="478"/>
        <pc:sldMkLst>
          <pc:docMk/>
          <pc:sldMk cId="3238728577" sldId="262"/>
        </pc:sldMkLst>
        <pc:spChg chg="mod">
          <ac:chgData name="Sara Ghreibi" userId="2ba77bcc11e15e25" providerId="LiveId" clId="{23C1F3FC-9C61-4261-847D-C8982A073FA2}" dt="2023-12-31T00:31:01.314" v="535" actId="1076"/>
          <ac:spMkLst>
            <pc:docMk/>
            <pc:sldMk cId="3238728577" sldId="262"/>
            <ac:spMk id="3" creationId="{8DAF2092-52BD-2A67-FEA6-933FD6B85FC3}"/>
          </ac:spMkLst>
        </pc:spChg>
        <pc:spChg chg="add del mod">
          <ac:chgData name="Sara Ghreibi" userId="2ba77bcc11e15e25" providerId="LiveId" clId="{23C1F3FC-9C61-4261-847D-C8982A073FA2}" dt="2023-12-31T10:50:01.294" v="672" actId="478"/>
          <ac:spMkLst>
            <pc:docMk/>
            <pc:sldMk cId="3238728577" sldId="262"/>
            <ac:spMk id="5" creationId="{6477D970-311E-65D1-4F3F-8A64B546C764}"/>
          </ac:spMkLst>
        </pc:spChg>
        <pc:spChg chg="mod">
          <ac:chgData name="Sara Ghreibi" userId="2ba77bcc11e15e25" providerId="LiveId" clId="{23C1F3FC-9C61-4261-847D-C8982A073FA2}" dt="2023-12-31T10:49:58.459" v="671" actId="14100"/>
          <ac:spMkLst>
            <pc:docMk/>
            <pc:sldMk cId="3238728577" sldId="262"/>
            <ac:spMk id="12" creationId="{04F36F83-4002-977B-5230-900724B61967}"/>
          </ac:spMkLst>
        </pc:spChg>
      </pc:sldChg>
      <pc:sldChg chg="add del">
        <pc:chgData name="Sara Ghreibi" userId="2ba77bcc11e15e25" providerId="LiveId" clId="{23C1F3FC-9C61-4261-847D-C8982A073FA2}" dt="2023-12-31T00:30:48.869" v="533" actId="2696"/>
        <pc:sldMkLst>
          <pc:docMk/>
          <pc:sldMk cId="3681119844" sldId="262"/>
        </pc:sldMkLst>
      </pc:sldChg>
      <pc:sldChg chg="add del">
        <pc:chgData name="Sara Ghreibi" userId="2ba77bcc11e15e25" providerId="LiveId" clId="{23C1F3FC-9C61-4261-847D-C8982A073FA2}" dt="2023-12-31T00:28:50.364" v="521" actId="2890"/>
        <pc:sldMkLst>
          <pc:docMk/>
          <pc:sldMk cId="223132817" sldId="263"/>
        </pc:sldMkLst>
      </pc:sldChg>
      <pc:sldChg chg="addSp delSp modSp add del mod delAnim">
        <pc:chgData name="Sara Ghreibi" userId="2ba77bcc11e15e25" providerId="LiveId" clId="{23C1F3FC-9C61-4261-847D-C8982A073FA2}" dt="2023-12-31T10:51:50.619" v="678" actId="2696"/>
        <pc:sldMkLst>
          <pc:docMk/>
          <pc:sldMk cId="3009917687" sldId="263"/>
        </pc:sldMkLst>
        <pc:spChg chg="mod">
          <ac:chgData name="Sara Ghreibi" userId="2ba77bcc11e15e25" providerId="LiveId" clId="{23C1F3FC-9C61-4261-847D-C8982A073FA2}" dt="2023-12-31T00:36:13.519" v="571" actId="1076"/>
          <ac:spMkLst>
            <pc:docMk/>
            <pc:sldMk cId="3009917687" sldId="263"/>
            <ac:spMk id="4" creationId="{61E19D28-FC32-D28E-3EDA-827A6736E357}"/>
          </ac:spMkLst>
        </pc:spChg>
        <pc:spChg chg="add del mod ord">
          <ac:chgData name="Sara Ghreibi" userId="2ba77bcc11e15e25" providerId="LiveId" clId="{23C1F3FC-9C61-4261-847D-C8982A073FA2}" dt="2023-12-31T00:36:56.650" v="589"/>
          <ac:spMkLst>
            <pc:docMk/>
            <pc:sldMk cId="3009917687" sldId="263"/>
            <ac:spMk id="5" creationId="{5D2A2744-55D6-84B6-5420-37659A1D3B20}"/>
          </ac:spMkLst>
        </pc:spChg>
        <pc:spChg chg="del">
          <ac:chgData name="Sara Ghreibi" userId="2ba77bcc11e15e25" providerId="LiveId" clId="{23C1F3FC-9C61-4261-847D-C8982A073FA2}" dt="2023-12-31T00:41:54.310" v="624" actId="478"/>
          <ac:spMkLst>
            <pc:docMk/>
            <pc:sldMk cId="3009917687" sldId="263"/>
            <ac:spMk id="10" creationId="{E053C451-3169-65E9-5D49-8DFB14A09125}"/>
          </ac:spMkLst>
        </pc:spChg>
        <pc:spChg chg="del">
          <ac:chgData name="Sara Ghreibi" userId="2ba77bcc11e15e25" providerId="LiveId" clId="{23C1F3FC-9C61-4261-847D-C8982A073FA2}" dt="2023-12-31T00:41:48.764" v="623" actId="478"/>
          <ac:spMkLst>
            <pc:docMk/>
            <pc:sldMk cId="3009917687" sldId="263"/>
            <ac:spMk id="11" creationId="{FAD044CE-4A5C-405B-611C-70988D699D06}"/>
          </ac:spMkLst>
        </pc:spChg>
        <pc:spChg chg="del">
          <ac:chgData name="Sara Ghreibi" userId="2ba77bcc11e15e25" providerId="LiveId" clId="{23C1F3FC-9C61-4261-847D-C8982A073FA2}" dt="2023-12-31T00:41:27.204" v="614" actId="478"/>
          <ac:spMkLst>
            <pc:docMk/>
            <pc:sldMk cId="3009917687" sldId="263"/>
            <ac:spMk id="13" creationId="{A8856662-B597-A9D6-7E4D-7828B6FB12EE}"/>
          </ac:spMkLst>
        </pc:spChg>
        <pc:spChg chg="del">
          <ac:chgData name="Sara Ghreibi" userId="2ba77bcc11e15e25" providerId="LiveId" clId="{23C1F3FC-9C61-4261-847D-C8982A073FA2}" dt="2023-12-31T00:41:29.843" v="615" actId="478"/>
          <ac:spMkLst>
            <pc:docMk/>
            <pc:sldMk cId="3009917687" sldId="263"/>
            <ac:spMk id="14" creationId="{1840A7C6-F20E-44F0-60DE-587F051A7FEE}"/>
          </ac:spMkLst>
        </pc:spChg>
        <pc:spChg chg="del">
          <ac:chgData name="Sara Ghreibi" userId="2ba77bcc11e15e25" providerId="LiveId" clId="{23C1F3FC-9C61-4261-847D-C8982A073FA2}" dt="2023-12-31T00:41:31.842" v="616" actId="478"/>
          <ac:spMkLst>
            <pc:docMk/>
            <pc:sldMk cId="3009917687" sldId="263"/>
            <ac:spMk id="15" creationId="{BFA83B5C-2517-790B-ED15-4A4E9281DE41}"/>
          </ac:spMkLst>
        </pc:spChg>
        <pc:spChg chg="del">
          <ac:chgData name="Sara Ghreibi" userId="2ba77bcc11e15e25" providerId="LiveId" clId="{23C1F3FC-9C61-4261-847D-C8982A073FA2}" dt="2023-12-31T00:41:46.898" v="622" actId="478"/>
          <ac:spMkLst>
            <pc:docMk/>
            <pc:sldMk cId="3009917687" sldId="263"/>
            <ac:spMk id="16" creationId="{23E78969-C50E-7A50-77B4-C518903C45B3}"/>
          </ac:spMkLst>
        </pc:spChg>
        <pc:spChg chg="mod">
          <ac:chgData name="Sara Ghreibi" userId="2ba77bcc11e15e25" providerId="LiveId" clId="{23C1F3FC-9C61-4261-847D-C8982A073FA2}" dt="2023-12-31T00:39:51.434" v="609" actId="14100"/>
          <ac:spMkLst>
            <pc:docMk/>
            <pc:sldMk cId="3009917687" sldId="263"/>
            <ac:spMk id="17" creationId="{39875F33-1918-C312-827C-77725963904F}"/>
          </ac:spMkLst>
        </pc:spChg>
        <pc:spChg chg="add del mod">
          <ac:chgData name="Sara Ghreibi" userId="2ba77bcc11e15e25" providerId="LiveId" clId="{23C1F3FC-9C61-4261-847D-C8982A073FA2}" dt="2023-12-31T00:36:52.323" v="584"/>
          <ac:spMkLst>
            <pc:docMk/>
            <pc:sldMk cId="3009917687" sldId="263"/>
            <ac:spMk id="18" creationId="{3217A3AC-6545-90CE-2204-66FA938A8204}"/>
          </ac:spMkLst>
        </pc:spChg>
        <pc:spChg chg="del mod">
          <ac:chgData name="Sara Ghreibi" userId="2ba77bcc11e15e25" providerId="LiveId" clId="{23C1F3FC-9C61-4261-847D-C8982A073FA2}" dt="2023-12-31T00:41:42.173" v="620" actId="478"/>
          <ac:spMkLst>
            <pc:docMk/>
            <pc:sldMk cId="3009917687" sldId="263"/>
            <ac:spMk id="19" creationId="{C0B88A72-EE78-0877-67A7-A81C71C69940}"/>
          </ac:spMkLst>
        </pc:spChg>
        <pc:spChg chg="del">
          <ac:chgData name="Sara Ghreibi" userId="2ba77bcc11e15e25" providerId="LiveId" clId="{23C1F3FC-9C61-4261-847D-C8982A073FA2}" dt="2023-12-31T00:41:44.960" v="621" actId="478"/>
          <ac:spMkLst>
            <pc:docMk/>
            <pc:sldMk cId="3009917687" sldId="263"/>
            <ac:spMk id="20" creationId="{F4CE0193-0AAE-0337-4E71-8A5BBAF15F25}"/>
          </ac:spMkLst>
        </pc:spChg>
      </pc:sldChg>
      <pc:sldChg chg="delSp modSp add del mod delAnim">
        <pc:chgData name="Sara Ghreibi" userId="2ba77bcc11e15e25" providerId="LiveId" clId="{23C1F3FC-9C61-4261-847D-C8982A073FA2}" dt="2023-12-31T10:52:25.824" v="685" actId="2696"/>
        <pc:sldMkLst>
          <pc:docMk/>
          <pc:sldMk cId="4265509200" sldId="264"/>
        </pc:sldMkLst>
        <pc:spChg chg="mod">
          <ac:chgData name="Sara Ghreibi" userId="2ba77bcc11e15e25" providerId="LiveId" clId="{23C1F3FC-9C61-4261-847D-C8982A073FA2}" dt="2023-12-31T00:41:01.772" v="612" actId="1076"/>
          <ac:spMkLst>
            <pc:docMk/>
            <pc:sldMk cId="4265509200" sldId="264"/>
            <ac:spMk id="8" creationId="{8E5346DA-2C06-C171-7AD0-A5F91A182DC4}"/>
          </ac:spMkLst>
        </pc:spChg>
        <pc:spChg chg="del">
          <ac:chgData name="Sara Ghreibi" userId="2ba77bcc11e15e25" providerId="LiveId" clId="{23C1F3FC-9C61-4261-847D-C8982A073FA2}" dt="2023-12-31T00:42:08.273" v="627" actId="478"/>
          <ac:spMkLst>
            <pc:docMk/>
            <pc:sldMk cId="4265509200" sldId="264"/>
            <ac:spMk id="10" creationId="{E053C451-3169-65E9-5D49-8DFB14A09125}"/>
          </ac:spMkLst>
        </pc:spChg>
        <pc:spChg chg="del mod">
          <ac:chgData name="Sara Ghreibi" userId="2ba77bcc11e15e25" providerId="LiveId" clId="{23C1F3FC-9C61-4261-847D-C8982A073FA2}" dt="2023-12-31T00:42:08.273" v="627" actId="478"/>
          <ac:spMkLst>
            <pc:docMk/>
            <pc:sldMk cId="4265509200" sldId="264"/>
            <ac:spMk id="11" creationId="{FAD044CE-4A5C-405B-611C-70988D699D06}"/>
          </ac:spMkLst>
        </pc:spChg>
        <pc:spChg chg="del mod">
          <ac:chgData name="Sara Ghreibi" userId="2ba77bcc11e15e25" providerId="LiveId" clId="{23C1F3FC-9C61-4261-847D-C8982A073FA2}" dt="2023-12-31T00:42:08.273" v="627" actId="478"/>
          <ac:spMkLst>
            <pc:docMk/>
            <pc:sldMk cId="4265509200" sldId="264"/>
            <ac:spMk id="13" creationId="{A8856662-B597-A9D6-7E4D-7828B6FB12EE}"/>
          </ac:spMkLst>
        </pc:spChg>
        <pc:spChg chg="del mod">
          <ac:chgData name="Sara Ghreibi" userId="2ba77bcc11e15e25" providerId="LiveId" clId="{23C1F3FC-9C61-4261-847D-C8982A073FA2}" dt="2023-12-31T00:42:08.273" v="627" actId="478"/>
          <ac:spMkLst>
            <pc:docMk/>
            <pc:sldMk cId="4265509200" sldId="264"/>
            <ac:spMk id="14" creationId="{1840A7C6-F20E-44F0-60DE-587F051A7FEE}"/>
          </ac:spMkLst>
        </pc:spChg>
        <pc:spChg chg="del mod">
          <ac:chgData name="Sara Ghreibi" userId="2ba77bcc11e15e25" providerId="LiveId" clId="{23C1F3FC-9C61-4261-847D-C8982A073FA2}" dt="2023-12-31T00:42:08.273" v="627" actId="478"/>
          <ac:spMkLst>
            <pc:docMk/>
            <pc:sldMk cId="4265509200" sldId="264"/>
            <ac:spMk id="15" creationId="{BFA83B5C-2517-790B-ED15-4A4E9281DE41}"/>
          </ac:spMkLst>
        </pc:spChg>
        <pc:spChg chg="del mod">
          <ac:chgData name="Sara Ghreibi" userId="2ba77bcc11e15e25" providerId="LiveId" clId="{23C1F3FC-9C61-4261-847D-C8982A073FA2}" dt="2023-12-31T00:42:08.273" v="627" actId="478"/>
          <ac:spMkLst>
            <pc:docMk/>
            <pc:sldMk cId="4265509200" sldId="264"/>
            <ac:spMk id="16" creationId="{23E78969-C50E-7A50-77B4-C518903C45B3}"/>
          </ac:spMkLst>
        </pc:spChg>
        <pc:spChg chg="mod">
          <ac:chgData name="Sara Ghreibi" userId="2ba77bcc11e15e25" providerId="LiveId" clId="{23C1F3FC-9C61-4261-847D-C8982A073FA2}" dt="2023-12-31T00:39:44.203" v="608" actId="14100"/>
          <ac:spMkLst>
            <pc:docMk/>
            <pc:sldMk cId="4265509200" sldId="264"/>
            <ac:spMk id="17" creationId="{39875F33-1918-C312-827C-77725963904F}"/>
          </ac:spMkLst>
        </pc:spChg>
        <pc:spChg chg="del">
          <ac:chgData name="Sara Ghreibi" userId="2ba77bcc11e15e25" providerId="LiveId" clId="{23C1F3FC-9C61-4261-847D-C8982A073FA2}" dt="2023-12-31T00:42:13.234" v="628" actId="478"/>
          <ac:spMkLst>
            <pc:docMk/>
            <pc:sldMk cId="4265509200" sldId="264"/>
            <ac:spMk id="19" creationId="{C0B88A72-EE78-0877-67A7-A81C71C69940}"/>
          </ac:spMkLst>
        </pc:spChg>
        <pc:spChg chg="del">
          <ac:chgData name="Sara Ghreibi" userId="2ba77bcc11e15e25" providerId="LiveId" clId="{23C1F3FC-9C61-4261-847D-C8982A073FA2}" dt="2023-12-31T00:42:15.268" v="629" actId="478"/>
          <ac:spMkLst>
            <pc:docMk/>
            <pc:sldMk cId="4265509200" sldId="264"/>
            <ac:spMk id="20" creationId="{F4CE0193-0AAE-0337-4E71-8A5BBAF15F25}"/>
          </ac:spMkLst>
        </pc:spChg>
        <pc:spChg chg="mod">
          <ac:chgData name="Sara Ghreibi" userId="2ba77bcc11e15e25" providerId="LiveId" clId="{23C1F3FC-9C61-4261-847D-C8982A073FA2}" dt="2023-12-31T00:41:14.369" v="613" actId="1076"/>
          <ac:spMkLst>
            <pc:docMk/>
            <pc:sldMk cId="4265509200" sldId="264"/>
            <ac:spMk id="24" creationId="{6D782D24-CD95-E498-7452-0A818C86AEEA}"/>
          </ac:spMkLst>
        </pc:spChg>
      </pc:sldChg>
      <pc:sldChg chg="modSp add del mod">
        <pc:chgData name="Sara Ghreibi" userId="2ba77bcc11e15e25" providerId="LiveId" clId="{23C1F3FC-9C61-4261-847D-C8982A073FA2}" dt="2023-12-31T11:01:03.937" v="769" actId="2696"/>
        <pc:sldMkLst>
          <pc:docMk/>
          <pc:sldMk cId="3235635506" sldId="265"/>
        </pc:sldMkLst>
        <pc:spChg chg="mod">
          <ac:chgData name="Sara Ghreibi" userId="2ba77bcc11e15e25" providerId="LiveId" clId="{23C1F3FC-9C61-4261-847D-C8982A073FA2}" dt="2023-12-31T10:47:36.782" v="655" actId="1076"/>
          <ac:spMkLst>
            <pc:docMk/>
            <pc:sldMk cId="3235635506" sldId="265"/>
            <ac:spMk id="7" creationId="{5594C905-4005-7E66-93CC-72DBD2DB753F}"/>
          </ac:spMkLst>
        </pc:spChg>
        <pc:spChg chg="mod">
          <ac:chgData name="Sara Ghreibi" userId="2ba77bcc11e15e25" providerId="LiveId" clId="{23C1F3FC-9C61-4261-847D-C8982A073FA2}" dt="2023-12-31T10:49:11.709" v="665" actId="14100"/>
          <ac:spMkLst>
            <pc:docMk/>
            <pc:sldMk cId="3235635506" sldId="265"/>
            <ac:spMk id="23" creationId="{E05D3949-DA17-5436-3F97-4A9A8B11E6C1}"/>
          </ac:spMkLst>
        </pc:spChg>
      </pc:sldChg>
      <pc:sldChg chg="delSp modSp add del mod delAnim">
        <pc:chgData name="Sara Ghreibi" userId="2ba77bcc11e15e25" providerId="LiveId" clId="{23C1F3FC-9C61-4261-847D-C8982A073FA2}" dt="2023-12-31T00:43:20.703" v="634" actId="2696"/>
        <pc:sldMkLst>
          <pc:docMk/>
          <pc:sldMk cId="3783467561" sldId="265"/>
        </pc:sldMkLst>
        <pc:spChg chg="del mod">
          <ac:chgData name="Sara Ghreibi" userId="2ba77bcc11e15e25" providerId="LiveId" clId="{23C1F3FC-9C61-4261-847D-C8982A073FA2}" dt="2023-12-31T00:42:30.448" v="632" actId="478"/>
          <ac:spMkLst>
            <pc:docMk/>
            <pc:sldMk cId="3783467561" sldId="265"/>
            <ac:spMk id="10" creationId="{E053C451-3169-65E9-5D49-8DFB14A09125}"/>
          </ac:spMkLst>
        </pc:spChg>
        <pc:spChg chg="del">
          <ac:chgData name="Sara Ghreibi" userId="2ba77bcc11e15e25" providerId="LiveId" clId="{23C1F3FC-9C61-4261-847D-C8982A073FA2}" dt="2023-12-31T00:42:30.448" v="632" actId="478"/>
          <ac:spMkLst>
            <pc:docMk/>
            <pc:sldMk cId="3783467561" sldId="265"/>
            <ac:spMk id="11" creationId="{FAD044CE-4A5C-405B-611C-70988D699D06}"/>
          </ac:spMkLst>
        </pc:spChg>
        <pc:spChg chg="del mod">
          <ac:chgData name="Sara Ghreibi" userId="2ba77bcc11e15e25" providerId="LiveId" clId="{23C1F3FC-9C61-4261-847D-C8982A073FA2}" dt="2023-12-31T00:42:30.448" v="632" actId="478"/>
          <ac:spMkLst>
            <pc:docMk/>
            <pc:sldMk cId="3783467561" sldId="265"/>
            <ac:spMk id="13" creationId="{A8856662-B597-A9D6-7E4D-7828B6FB12EE}"/>
          </ac:spMkLst>
        </pc:spChg>
        <pc:spChg chg="del mod">
          <ac:chgData name="Sara Ghreibi" userId="2ba77bcc11e15e25" providerId="LiveId" clId="{23C1F3FC-9C61-4261-847D-C8982A073FA2}" dt="2023-12-31T00:42:30.448" v="632" actId="478"/>
          <ac:spMkLst>
            <pc:docMk/>
            <pc:sldMk cId="3783467561" sldId="265"/>
            <ac:spMk id="14" creationId="{1840A7C6-F20E-44F0-60DE-587F051A7FEE}"/>
          </ac:spMkLst>
        </pc:spChg>
        <pc:spChg chg="del mod">
          <ac:chgData name="Sara Ghreibi" userId="2ba77bcc11e15e25" providerId="LiveId" clId="{23C1F3FC-9C61-4261-847D-C8982A073FA2}" dt="2023-12-31T00:42:30.448" v="632" actId="478"/>
          <ac:spMkLst>
            <pc:docMk/>
            <pc:sldMk cId="3783467561" sldId="265"/>
            <ac:spMk id="15" creationId="{BFA83B5C-2517-790B-ED15-4A4E9281DE41}"/>
          </ac:spMkLst>
        </pc:spChg>
        <pc:spChg chg="del">
          <ac:chgData name="Sara Ghreibi" userId="2ba77bcc11e15e25" providerId="LiveId" clId="{23C1F3FC-9C61-4261-847D-C8982A073FA2}" dt="2023-12-31T00:42:30.448" v="632" actId="478"/>
          <ac:spMkLst>
            <pc:docMk/>
            <pc:sldMk cId="3783467561" sldId="265"/>
            <ac:spMk id="16" creationId="{23E78969-C50E-7A50-77B4-C518903C45B3}"/>
          </ac:spMkLst>
        </pc:spChg>
        <pc:spChg chg="del">
          <ac:chgData name="Sara Ghreibi" userId="2ba77bcc11e15e25" providerId="LiveId" clId="{23C1F3FC-9C61-4261-847D-C8982A073FA2}" dt="2023-12-31T00:42:38.535" v="633" actId="478"/>
          <ac:spMkLst>
            <pc:docMk/>
            <pc:sldMk cId="3783467561" sldId="265"/>
            <ac:spMk id="19" creationId="{C0B88A72-EE78-0877-67A7-A81C71C69940}"/>
          </ac:spMkLst>
        </pc:spChg>
        <pc:spChg chg="del mod">
          <ac:chgData name="Sara Ghreibi" userId="2ba77bcc11e15e25" providerId="LiveId" clId="{23C1F3FC-9C61-4261-847D-C8982A073FA2}" dt="2023-12-31T00:42:30.448" v="632" actId="478"/>
          <ac:spMkLst>
            <pc:docMk/>
            <pc:sldMk cId="3783467561" sldId="265"/>
            <ac:spMk id="20" creationId="{F4CE0193-0AAE-0337-4E71-8A5BBAF15F25}"/>
          </ac:spMkLst>
        </pc:spChg>
      </pc:sldChg>
      <pc:sldChg chg="modSp add mod">
        <pc:chgData name="Sara Ghreibi" userId="2ba77bcc11e15e25" providerId="LiveId" clId="{23C1F3FC-9C61-4261-847D-C8982A073FA2}" dt="2023-12-31T10:55:39.251" v="702" actId="255"/>
        <pc:sldMkLst>
          <pc:docMk/>
          <pc:sldMk cId="2939613878" sldId="266"/>
        </pc:sldMkLst>
        <pc:spChg chg="mod">
          <ac:chgData name="Sara Ghreibi" userId="2ba77bcc11e15e25" providerId="LiveId" clId="{23C1F3FC-9C61-4261-847D-C8982A073FA2}" dt="2023-12-31T10:51:23.525" v="674" actId="1076"/>
          <ac:spMkLst>
            <pc:docMk/>
            <pc:sldMk cId="2939613878" sldId="266"/>
            <ac:spMk id="4" creationId="{61E19D28-FC32-D28E-3EDA-827A6736E357}"/>
          </ac:spMkLst>
        </pc:spChg>
        <pc:spChg chg="mod">
          <ac:chgData name="Sara Ghreibi" userId="2ba77bcc11e15e25" providerId="LiveId" clId="{23C1F3FC-9C61-4261-847D-C8982A073FA2}" dt="2023-12-31T10:55:39.251" v="702" actId="255"/>
          <ac:spMkLst>
            <pc:docMk/>
            <pc:sldMk cId="2939613878" sldId="266"/>
            <ac:spMk id="17" creationId="{39875F33-1918-C312-827C-77725963904F}"/>
          </ac:spMkLst>
        </pc:spChg>
      </pc:sldChg>
      <pc:sldChg chg="modSp add mod">
        <pc:chgData name="Sara Ghreibi" userId="2ba77bcc11e15e25" providerId="LiveId" clId="{23C1F3FC-9C61-4261-847D-C8982A073FA2}" dt="2023-12-31T10:58:02.222" v="724" actId="20577"/>
        <pc:sldMkLst>
          <pc:docMk/>
          <pc:sldMk cId="2039817806" sldId="267"/>
        </pc:sldMkLst>
        <pc:spChg chg="mod">
          <ac:chgData name="Sara Ghreibi" userId="2ba77bcc11e15e25" providerId="LiveId" clId="{23C1F3FC-9C61-4261-847D-C8982A073FA2}" dt="2023-12-31T10:51:57.373" v="679" actId="1076"/>
          <ac:spMkLst>
            <pc:docMk/>
            <pc:sldMk cId="2039817806" sldId="267"/>
            <ac:spMk id="8" creationId="{8E5346DA-2C06-C171-7AD0-A5F91A182DC4}"/>
          </ac:spMkLst>
        </pc:spChg>
        <pc:spChg chg="mod">
          <ac:chgData name="Sara Ghreibi" userId="2ba77bcc11e15e25" providerId="LiveId" clId="{23C1F3FC-9C61-4261-847D-C8982A073FA2}" dt="2023-12-31T10:55:52.614" v="704" actId="255"/>
          <ac:spMkLst>
            <pc:docMk/>
            <pc:sldMk cId="2039817806" sldId="267"/>
            <ac:spMk id="17" creationId="{39875F33-1918-C312-827C-77725963904F}"/>
          </ac:spMkLst>
        </pc:spChg>
        <pc:spChg chg="mod">
          <ac:chgData name="Sara Ghreibi" userId="2ba77bcc11e15e25" providerId="LiveId" clId="{23C1F3FC-9C61-4261-847D-C8982A073FA2}" dt="2023-12-31T10:58:02.222" v="724" actId="20577"/>
          <ac:spMkLst>
            <pc:docMk/>
            <pc:sldMk cId="2039817806" sldId="267"/>
            <ac:spMk id="24" creationId="{6D782D24-CD95-E498-7452-0A818C86AEEA}"/>
          </ac:spMkLst>
        </pc:spChg>
      </pc:sldChg>
      <pc:sldChg chg="modSp add mod">
        <pc:chgData name="Sara Ghreibi" userId="2ba77bcc11e15e25" providerId="LiveId" clId="{23C1F3FC-9C61-4261-847D-C8982A073FA2}" dt="2023-12-31T11:00:15.005" v="761" actId="255"/>
        <pc:sldMkLst>
          <pc:docMk/>
          <pc:sldMk cId="932573388" sldId="268"/>
        </pc:sldMkLst>
        <pc:spChg chg="mod">
          <ac:chgData name="Sara Ghreibi" userId="2ba77bcc11e15e25" providerId="LiveId" clId="{23C1F3FC-9C61-4261-847D-C8982A073FA2}" dt="2023-12-31T10:52:37.270" v="686" actId="1076"/>
          <ac:spMkLst>
            <pc:docMk/>
            <pc:sldMk cId="932573388" sldId="268"/>
            <ac:spMk id="7" creationId="{5594C905-4005-7E66-93CC-72DBD2DB753F}"/>
          </ac:spMkLst>
        </pc:spChg>
        <pc:spChg chg="mod">
          <ac:chgData name="Sara Ghreibi" userId="2ba77bcc11e15e25" providerId="LiveId" clId="{23C1F3FC-9C61-4261-847D-C8982A073FA2}" dt="2023-12-31T10:56:10.798" v="706" actId="255"/>
          <ac:spMkLst>
            <pc:docMk/>
            <pc:sldMk cId="932573388" sldId="268"/>
            <ac:spMk id="17" creationId="{39875F33-1918-C312-827C-77725963904F}"/>
          </ac:spMkLst>
        </pc:spChg>
        <pc:spChg chg="mod">
          <ac:chgData name="Sara Ghreibi" userId="2ba77bcc11e15e25" providerId="LiveId" clId="{23C1F3FC-9C61-4261-847D-C8982A073FA2}" dt="2023-12-31T11:00:15.005" v="761" actId="255"/>
          <ac:spMkLst>
            <pc:docMk/>
            <pc:sldMk cId="932573388" sldId="268"/>
            <ac:spMk id="23" creationId="{E05D3949-DA17-5436-3F97-4A9A8B11E6C1}"/>
          </ac:spMkLst>
        </pc:spChg>
        <pc:spChg chg="mod">
          <ac:chgData name="Sara Ghreibi" userId="2ba77bcc11e15e25" providerId="LiveId" clId="{23C1F3FC-9C61-4261-847D-C8982A073FA2}" dt="2023-12-31T10:58:49.735" v="742" actId="20577"/>
          <ac:spMkLst>
            <pc:docMk/>
            <pc:sldMk cId="932573388" sldId="268"/>
            <ac:spMk id="24" creationId="{6D782D24-CD95-E498-7452-0A818C86AEEA}"/>
          </ac:spMkLst>
        </pc:spChg>
      </pc:sldChg>
      <pc:sldChg chg="modSp add mod">
        <pc:chgData name="Sara Ghreibi" userId="2ba77bcc11e15e25" providerId="LiveId" clId="{23C1F3FC-9C61-4261-847D-C8982A073FA2}" dt="2023-12-31T11:01:52.960" v="778" actId="255"/>
        <pc:sldMkLst>
          <pc:docMk/>
          <pc:sldMk cId="3080249832" sldId="269"/>
        </pc:sldMkLst>
        <pc:spChg chg="mod">
          <ac:chgData name="Sara Ghreibi" userId="2ba77bcc11e15e25" providerId="LiveId" clId="{23C1F3FC-9C61-4261-847D-C8982A073FA2}" dt="2023-12-31T10:53:02.524" v="691" actId="1076"/>
          <ac:spMkLst>
            <pc:docMk/>
            <pc:sldMk cId="3080249832" sldId="269"/>
            <ac:spMk id="6" creationId="{D01C04E4-53E2-AA2A-6232-B07AEBDF0FE7}"/>
          </ac:spMkLst>
        </pc:spChg>
        <pc:spChg chg="mod">
          <ac:chgData name="Sara Ghreibi" userId="2ba77bcc11e15e25" providerId="LiveId" clId="{23C1F3FC-9C61-4261-847D-C8982A073FA2}" dt="2023-12-31T10:56:28.562" v="710" actId="255"/>
          <ac:spMkLst>
            <pc:docMk/>
            <pc:sldMk cId="3080249832" sldId="269"/>
            <ac:spMk id="17" creationId="{39875F33-1918-C312-827C-77725963904F}"/>
          </ac:spMkLst>
        </pc:spChg>
        <pc:spChg chg="mod">
          <ac:chgData name="Sara Ghreibi" userId="2ba77bcc11e15e25" providerId="LiveId" clId="{23C1F3FC-9C61-4261-847D-C8982A073FA2}" dt="2023-12-31T11:01:52.960" v="778" actId="255"/>
          <ac:spMkLst>
            <pc:docMk/>
            <pc:sldMk cId="3080249832" sldId="269"/>
            <ac:spMk id="22" creationId="{2B68EFAC-B1BA-2B9F-2EE9-E0AAF2A7061B}"/>
          </ac:spMkLst>
        </pc:spChg>
        <pc:spChg chg="mod">
          <ac:chgData name="Sara Ghreibi" userId="2ba77bcc11e15e25" providerId="LiveId" clId="{23C1F3FC-9C61-4261-847D-C8982A073FA2}" dt="2023-12-31T11:00:38.697" v="765" actId="255"/>
          <ac:spMkLst>
            <pc:docMk/>
            <pc:sldMk cId="3080249832" sldId="269"/>
            <ac:spMk id="23" creationId="{E05D3949-DA17-5436-3F97-4A9A8B11E6C1}"/>
          </ac:spMkLst>
        </pc:spChg>
        <pc:spChg chg="mod">
          <ac:chgData name="Sara Ghreibi" userId="2ba77bcc11e15e25" providerId="LiveId" clId="{23C1F3FC-9C61-4261-847D-C8982A073FA2}" dt="2023-12-31T10:59:13.372" v="751" actId="255"/>
          <ac:spMkLst>
            <pc:docMk/>
            <pc:sldMk cId="3080249832" sldId="269"/>
            <ac:spMk id="24" creationId="{6D782D24-CD95-E498-7452-0A818C86AEEA}"/>
          </ac:spMkLst>
        </pc:spChg>
      </pc:sldChg>
      <pc:sldChg chg="addSp delSp modSp add del mod ord">
        <pc:chgData name="Sara Ghreibi" userId="2ba77bcc11e15e25" providerId="LiveId" clId="{23C1F3FC-9C61-4261-847D-C8982A073FA2}" dt="2023-12-31T12:39:13.288" v="1028" actId="2696"/>
        <pc:sldMkLst>
          <pc:docMk/>
          <pc:sldMk cId="3917305429" sldId="270"/>
        </pc:sldMkLst>
        <pc:spChg chg="mod">
          <ac:chgData name="Sara Ghreibi" userId="2ba77bcc11e15e25" providerId="LiveId" clId="{23C1F3FC-9C61-4261-847D-C8982A073FA2}" dt="2023-12-31T12:21:11.608" v="1013" actId="164"/>
          <ac:spMkLst>
            <pc:docMk/>
            <pc:sldMk cId="3917305429" sldId="270"/>
            <ac:spMk id="2" creationId="{1DD84613-FA4F-E7F8-335C-E4F41358E9DE}"/>
          </ac:spMkLst>
        </pc:spChg>
        <pc:spChg chg="mod">
          <ac:chgData name="Sara Ghreibi" userId="2ba77bcc11e15e25" providerId="LiveId" clId="{23C1F3FC-9C61-4261-847D-C8982A073FA2}" dt="2023-12-31T12:21:11.608" v="1013" actId="164"/>
          <ac:spMkLst>
            <pc:docMk/>
            <pc:sldMk cId="3917305429" sldId="270"/>
            <ac:spMk id="3" creationId="{8DAF2092-52BD-2A67-FEA6-933FD6B85FC3}"/>
          </ac:spMkLst>
        </pc:spChg>
        <pc:spChg chg="mod">
          <ac:chgData name="Sara Ghreibi" userId="2ba77bcc11e15e25" providerId="LiveId" clId="{23C1F3FC-9C61-4261-847D-C8982A073FA2}" dt="2023-12-31T12:21:11.608" v="1013" actId="164"/>
          <ac:spMkLst>
            <pc:docMk/>
            <pc:sldMk cId="3917305429" sldId="270"/>
            <ac:spMk id="4" creationId="{61E19D28-FC32-D28E-3EDA-827A6736E357}"/>
          </ac:spMkLst>
        </pc:spChg>
        <pc:spChg chg="add del mod">
          <ac:chgData name="Sara Ghreibi" userId="2ba77bcc11e15e25" providerId="LiveId" clId="{23C1F3FC-9C61-4261-847D-C8982A073FA2}" dt="2023-12-31T11:05:57.683" v="801" actId="478"/>
          <ac:spMkLst>
            <pc:docMk/>
            <pc:sldMk cId="3917305429" sldId="270"/>
            <ac:spMk id="5" creationId="{2C9F4D02-6E51-E52B-6BE4-FCB4426F0D11}"/>
          </ac:spMkLst>
        </pc:spChg>
        <pc:spChg chg="mod">
          <ac:chgData name="Sara Ghreibi" userId="2ba77bcc11e15e25" providerId="LiveId" clId="{23C1F3FC-9C61-4261-847D-C8982A073FA2}" dt="2023-12-31T12:21:11.608" v="1013" actId="164"/>
          <ac:spMkLst>
            <pc:docMk/>
            <pc:sldMk cId="3917305429" sldId="270"/>
            <ac:spMk id="6" creationId="{D01C04E4-53E2-AA2A-6232-B07AEBDF0FE7}"/>
          </ac:spMkLst>
        </pc:spChg>
        <pc:spChg chg="mod">
          <ac:chgData name="Sara Ghreibi" userId="2ba77bcc11e15e25" providerId="LiveId" clId="{23C1F3FC-9C61-4261-847D-C8982A073FA2}" dt="2023-12-31T12:21:11.608" v="1013" actId="164"/>
          <ac:spMkLst>
            <pc:docMk/>
            <pc:sldMk cId="3917305429" sldId="270"/>
            <ac:spMk id="7" creationId="{5594C905-4005-7E66-93CC-72DBD2DB753F}"/>
          </ac:spMkLst>
        </pc:spChg>
        <pc:spChg chg="mod">
          <ac:chgData name="Sara Ghreibi" userId="2ba77bcc11e15e25" providerId="LiveId" clId="{23C1F3FC-9C61-4261-847D-C8982A073FA2}" dt="2023-12-31T12:21:46.729" v="1017" actId="164"/>
          <ac:spMkLst>
            <pc:docMk/>
            <pc:sldMk cId="3917305429" sldId="270"/>
            <ac:spMk id="8" creationId="{8E5346DA-2C06-C171-7AD0-A5F91A182DC4}"/>
          </ac:spMkLst>
        </pc:spChg>
        <pc:spChg chg="mod">
          <ac:chgData name="Sara Ghreibi" userId="2ba77bcc11e15e25" providerId="LiveId" clId="{23C1F3FC-9C61-4261-847D-C8982A073FA2}" dt="2023-12-31T12:21:11.608" v="1013" actId="164"/>
          <ac:spMkLst>
            <pc:docMk/>
            <pc:sldMk cId="3917305429" sldId="270"/>
            <ac:spMk id="9" creationId="{D6A4952D-3521-D61A-FC3A-95E9D5144EE2}"/>
          </ac:spMkLst>
        </pc:spChg>
        <pc:spChg chg="mod">
          <ac:chgData name="Sara Ghreibi" userId="2ba77bcc11e15e25" providerId="LiveId" clId="{23C1F3FC-9C61-4261-847D-C8982A073FA2}" dt="2023-12-31T12:21:11.608" v="1013" actId="164"/>
          <ac:spMkLst>
            <pc:docMk/>
            <pc:sldMk cId="3917305429" sldId="270"/>
            <ac:spMk id="12" creationId="{04F36F83-4002-977B-5230-900724B61967}"/>
          </ac:spMkLst>
        </pc:spChg>
        <pc:spChg chg="mod">
          <ac:chgData name="Sara Ghreibi" userId="2ba77bcc11e15e25" providerId="LiveId" clId="{23C1F3FC-9C61-4261-847D-C8982A073FA2}" dt="2023-12-31T12:21:11.608" v="1013" actId="164"/>
          <ac:spMkLst>
            <pc:docMk/>
            <pc:sldMk cId="3917305429" sldId="270"/>
            <ac:spMk id="17" creationId="{39875F33-1918-C312-827C-77725963904F}"/>
          </ac:spMkLst>
        </pc:spChg>
        <pc:spChg chg="add del mod">
          <ac:chgData name="Sara Ghreibi" userId="2ba77bcc11e15e25" providerId="LiveId" clId="{23C1F3FC-9C61-4261-847D-C8982A073FA2}" dt="2023-12-31T12:21:11.608" v="1013" actId="164"/>
          <ac:spMkLst>
            <pc:docMk/>
            <pc:sldMk cId="3917305429" sldId="270"/>
            <ac:spMk id="21" creationId="{17BF5D51-C4A2-5101-E4F3-4429929B2D20}"/>
          </ac:spMkLst>
        </pc:spChg>
        <pc:spChg chg="mod">
          <ac:chgData name="Sara Ghreibi" userId="2ba77bcc11e15e25" providerId="LiveId" clId="{23C1F3FC-9C61-4261-847D-C8982A073FA2}" dt="2023-12-31T12:21:11.608" v="1013" actId="164"/>
          <ac:spMkLst>
            <pc:docMk/>
            <pc:sldMk cId="3917305429" sldId="270"/>
            <ac:spMk id="22" creationId="{2B68EFAC-B1BA-2B9F-2EE9-E0AAF2A7061B}"/>
          </ac:spMkLst>
        </pc:spChg>
        <pc:spChg chg="mod">
          <ac:chgData name="Sara Ghreibi" userId="2ba77bcc11e15e25" providerId="LiveId" clId="{23C1F3FC-9C61-4261-847D-C8982A073FA2}" dt="2023-12-31T12:21:11.608" v="1013" actId="164"/>
          <ac:spMkLst>
            <pc:docMk/>
            <pc:sldMk cId="3917305429" sldId="270"/>
            <ac:spMk id="23" creationId="{E05D3949-DA17-5436-3F97-4A9A8B11E6C1}"/>
          </ac:spMkLst>
        </pc:spChg>
        <pc:spChg chg="mod">
          <ac:chgData name="Sara Ghreibi" userId="2ba77bcc11e15e25" providerId="LiveId" clId="{23C1F3FC-9C61-4261-847D-C8982A073FA2}" dt="2023-12-31T12:21:46.729" v="1017" actId="164"/>
          <ac:spMkLst>
            <pc:docMk/>
            <pc:sldMk cId="3917305429" sldId="270"/>
            <ac:spMk id="24" creationId="{6D782D24-CD95-E498-7452-0A818C86AEEA}"/>
          </ac:spMkLst>
        </pc:spChg>
        <pc:grpChg chg="add mod">
          <ac:chgData name="Sara Ghreibi" userId="2ba77bcc11e15e25" providerId="LiveId" clId="{23C1F3FC-9C61-4261-847D-C8982A073FA2}" dt="2023-12-31T12:21:34.696" v="1016" actId="1076"/>
          <ac:grpSpMkLst>
            <pc:docMk/>
            <pc:sldMk cId="3917305429" sldId="270"/>
            <ac:grpSpMk id="18" creationId="{E9AF3860-7FD3-A871-6C84-55262AA4D3FD}"/>
          </ac:grpSpMkLst>
        </pc:grpChg>
        <pc:grpChg chg="add mod">
          <ac:chgData name="Sara Ghreibi" userId="2ba77bcc11e15e25" providerId="LiveId" clId="{23C1F3FC-9C61-4261-847D-C8982A073FA2}" dt="2023-12-31T12:21:51.189" v="1018" actId="1076"/>
          <ac:grpSpMkLst>
            <pc:docMk/>
            <pc:sldMk cId="3917305429" sldId="270"/>
            <ac:grpSpMk id="25" creationId="{40E073AA-CA4F-F5C7-A91B-3DD01DA02772}"/>
          </ac:grpSpMkLst>
        </pc:grpChg>
      </pc:sldChg>
      <pc:sldChg chg="modSp add del mod">
        <pc:chgData name="Sara Ghreibi" userId="2ba77bcc11e15e25" providerId="LiveId" clId="{23C1F3FC-9C61-4261-847D-C8982A073FA2}" dt="2023-12-31T11:07:37.973" v="823" actId="2696"/>
        <pc:sldMkLst>
          <pc:docMk/>
          <pc:sldMk cId="1129054845" sldId="271"/>
        </pc:sldMkLst>
        <pc:spChg chg="mod">
          <ac:chgData name="Sara Ghreibi" userId="2ba77bcc11e15e25" providerId="LiveId" clId="{23C1F3FC-9C61-4261-847D-C8982A073FA2}" dt="2023-12-31T11:05:02.052" v="800" actId="14100"/>
          <ac:spMkLst>
            <pc:docMk/>
            <pc:sldMk cId="1129054845" sldId="271"/>
            <ac:spMk id="5" creationId="{2C9F4D02-6E51-E52B-6BE4-FCB4426F0D11}"/>
          </ac:spMkLst>
        </pc:spChg>
      </pc:sldChg>
      <pc:sldChg chg="addSp delSp modSp add del mod">
        <pc:chgData name="Sara Ghreibi" userId="2ba77bcc11e15e25" providerId="LiveId" clId="{23C1F3FC-9C61-4261-847D-C8982A073FA2}" dt="2023-12-31T11:45:51.314" v="909" actId="2696"/>
        <pc:sldMkLst>
          <pc:docMk/>
          <pc:sldMk cId="1175008433" sldId="271"/>
        </pc:sldMkLst>
        <pc:spChg chg="del mod">
          <ac:chgData name="Sara Ghreibi" userId="2ba77bcc11e15e25" providerId="LiveId" clId="{23C1F3FC-9C61-4261-847D-C8982A073FA2}" dt="2023-12-31T11:13:42.339" v="830" actId="478"/>
          <ac:spMkLst>
            <pc:docMk/>
            <pc:sldMk cId="1175008433" sldId="271"/>
            <ac:spMk id="2" creationId="{1DD84613-FA4F-E7F8-335C-E4F41358E9DE}"/>
          </ac:spMkLst>
        </pc:spChg>
        <pc:spChg chg="mod">
          <ac:chgData name="Sara Ghreibi" userId="2ba77bcc11e15e25" providerId="LiveId" clId="{23C1F3FC-9C61-4261-847D-C8982A073FA2}" dt="2023-12-31T11:14:45.088" v="836" actId="164"/>
          <ac:spMkLst>
            <pc:docMk/>
            <pc:sldMk cId="1175008433" sldId="271"/>
            <ac:spMk id="3" creationId="{8DAF2092-52BD-2A67-FEA6-933FD6B85FC3}"/>
          </ac:spMkLst>
        </pc:spChg>
        <pc:spChg chg="del">
          <ac:chgData name="Sara Ghreibi" userId="2ba77bcc11e15e25" providerId="LiveId" clId="{23C1F3FC-9C61-4261-847D-C8982A073FA2}" dt="2023-12-31T11:13:54.397" v="831" actId="478"/>
          <ac:spMkLst>
            <pc:docMk/>
            <pc:sldMk cId="1175008433" sldId="271"/>
            <ac:spMk id="4" creationId="{61E19D28-FC32-D28E-3EDA-827A6736E357}"/>
          </ac:spMkLst>
        </pc:spChg>
        <pc:spChg chg="add del">
          <ac:chgData name="Sara Ghreibi" userId="2ba77bcc11e15e25" providerId="LiveId" clId="{23C1F3FC-9C61-4261-847D-C8982A073FA2}" dt="2023-12-31T11:14:47.766" v="837" actId="478"/>
          <ac:spMkLst>
            <pc:docMk/>
            <pc:sldMk cId="1175008433" sldId="271"/>
            <ac:spMk id="5" creationId="{F9929B03-339C-FCEF-8087-D829FC3B2371}"/>
          </ac:spMkLst>
        </pc:spChg>
        <pc:spChg chg="del">
          <ac:chgData name="Sara Ghreibi" userId="2ba77bcc11e15e25" providerId="LiveId" clId="{23C1F3FC-9C61-4261-847D-C8982A073FA2}" dt="2023-12-31T11:14:01.632" v="832" actId="478"/>
          <ac:spMkLst>
            <pc:docMk/>
            <pc:sldMk cId="1175008433" sldId="271"/>
            <ac:spMk id="6" creationId="{D01C04E4-53E2-AA2A-6232-B07AEBDF0FE7}"/>
          </ac:spMkLst>
        </pc:spChg>
        <pc:spChg chg="del">
          <ac:chgData name="Sara Ghreibi" userId="2ba77bcc11e15e25" providerId="LiveId" clId="{23C1F3FC-9C61-4261-847D-C8982A073FA2}" dt="2023-12-31T11:14:01.632" v="832" actId="478"/>
          <ac:spMkLst>
            <pc:docMk/>
            <pc:sldMk cId="1175008433" sldId="271"/>
            <ac:spMk id="7" creationId="{5594C905-4005-7E66-93CC-72DBD2DB753F}"/>
          </ac:spMkLst>
        </pc:spChg>
        <pc:spChg chg="del">
          <ac:chgData name="Sara Ghreibi" userId="2ba77bcc11e15e25" providerId="LiveId" clId="{23C1F3FC-9C61-4261-847D-C8982A073FA2}" dt="2023-12-31T11:14:05.756" v="833" actId="478"/>
          <ac:spMkLst>
            <pc:docMk/>
            <pc:sldMk cId="1175008433" sldId="271"/>
            <ac:spMk id="8" creationId="{8E5346DA-2C06-C171-7AD0-A5F91A182DC4}"/>
          </ac:spMkLst>
        </pc:spChg>
        <pc:spChg chg="del">
          <ac:chgData name="Sara Ghreibi" userId="2ba77bcc11e15e25" providerId="LiveId" clId="{23C1F3FC-9C61-4261-847D-C8982A073FA2}" dt="2023-12-31T11:14:08.442" v="834" actId="478"/>
          <ac:spMkLst>
            <pc:docMk/>
            <pc:sldMk cId="1175008433" sldId="271"/>
            <ac:spMk id="9" creationId="{D6A4952D-3521-D61A-FC3A-95E9D5144EE2}"/>
          </ac:spMkLst>
        </pc:spChg>
        <pc:spChg chg="del">
          <ac:chgData name="Sara Ghreibi" userId="2ba77bcc11e15e25" providerId="LiveId" clId="{23C1F3FC-9C61-4261-847D-C8982A073FA2}" dt="2023-12-31T11:13:28.292" v="827" actId="478"/>
          <ac:spMkLst>
            <pc:docMk/>
            <pc:sldMk cId="1175008433" sldId="271"/>
            <ac:spMk id="10" creationId="{E053C451-3169-65E9-5D49-8DFB14A09125}"/>
          </ac:spMkLst>
        </pc:spChg>
        <pc:spChg chg="del">
          <ac:chgData name="Sara Ghreibi" userId="2ba77bcc11e15e25" providerId="LiveId" clId="{23C1F3FC-9C61-4261-847D-C8982A073FA2}" dt="2023-12-31T11:13:28.292" v="827" actId="478"/>
          <ac:spMkLst>
            <pc:docMk/>
            <pc:sldMk cId="1175008433" sldId="271"/>
            <ac:spMk id="11" creationId="{FAD044CE-4A5C-405B-611C-70988D699D06}"/>
          </ac:spMkLst>
        </pc:spChg>
        <pc:spChg chg="mod">
          <ac:chgData name="Sara Ghreibi" userId="2ba77bcc11e15e25" providerId="LiveId" clId="{23C1F3FC-9C61-4261-847D-C8982A073FA2}" dt="2023-12-31T11:14:45.088" v="836" actId="164"/>
          <ac:spMkLst>
            <pc:docMk/>
            <pc:sldMk cId="1175008433" sldId="271"/>
            <ac:spMk id="12" creationId="{04F36F83-4002-977B-5230-900724B61967}"/>
          </ac:spMkLst>
        </pc:spChg>
        <pc:spChg chg="del">
          <ac:chgData name="Sara Ghreibi" userId="2ba77bcc11e15e25" providerId="LiveId" clId="{23C1F3FC-9C61-4261-847D-C8982A073FA2}" dt="2023-12-31T11:13:28.292" v="827" actId="478"/>
          <ac:spMkLst>
            <pc:docMk/>
            <pc:sldMk cId="1175008433" sldId="271"/>
            <ac:spMk id="13" creationId="{A8856662-B597-A9D6-7E4D-7828B6FB12EE}"/>
          </ac:spMkLst>
        </pc:spChg>
        <pc:spChg chg="del mod">
          <ac:chgData name="Sara Ghreibi" userId="2ba77bcc11e15e25" providerId="LiveId" clId="{23C1F3FC-9C61-4261-847D-C8982A073FA2}" dt="2023-12-31T11:13:28.292" v="827" actId="478"/>
          <ac:spMkLst>
            <pc:docMk/>
            <pc:sldMk cId="1175008433" sldId="271"/>
            <ac:spMk id="14" creationId="{1840A7C6-F20E-44F0-60DE-587F051A7FEE}"/>
          </ac:spMkLst>
        </pc:spChg>
        <pc:spChg chg="del mod">
          <ac:chgData name="Sara Ghreibi" userId="2ba77bcc11e15e25" providerId="LiveId" clId="{23C1F3FC-9C61-4261-847D-C8982A073FA2}" dt="2023-12-31T11:13:28.292" v="827" actId="478"/>
          <ac:spMkLst>
            <pc:docMk/>
            <pc:sldMk cId="1175008433" sldId="271"/>
            <ac:spMk id="15" creationId="{BFA83B5C-2517-790B-ED15-4A4E9281DE41}"/>
          </ac:spMkLst>
        </pc:spChg>
        <pc:spChg chg="del">
          <ac:chgData name="Sara Ghreibi" userId="2ba77bcc11e15e25" providerId="LiveId" clId="{23C1F3FC-9C61-4261-847D-C8982A073FA2}" dt="2023-12-31T11:13:28.292" v="827" actId="478"/>
          <ac:spMkLst>
            <pc:docMk/>
            <pc:sldMk cId="1175008433" sldId="271"/>
            <ac:spMk id="16" creationId="{23E78969-C50E-7A50-77B4-C518903C45B3}"/>
          </ac:spMkLst>
        </pc:spChg>
        <pc:spChg chg="del">
          <ac:chgData name="Sara Ghreibi" userId="2ba77bcc11e15e25" providerId="LiveId" clId="{23C1F3FC-9C61-4261-847D-C8982A073FA2}" dt="2023-12-31T11:13:54.397" v="831" actId="478"/>
          <ac:spMkLst>
            <pc:docMk/>
            <pc:sldMk cId="1175008433" sldId="271"/>
            <ac:spMk id="17" creationId="{39875F33-1918-C312-827C-77725963904F}"/>
          </ac:spMkLst>
        </pc:spChg>
        <pc:spChg chg="del">
          <ac:chgData name="Sara Ghreibi" userId="2ba77bcc11e15e25" providerId="LiveId" clId="{23C1F3FC-9C61-4261-847D-C8982A073FA2}" dt="2023-12-31T11:13:28.292" v="827" actId="478"/>
          <ac:spMkLst>
            <pc:docMk/>
            <pc:sldMk cId="1175008433" sldId="271"/>
            <ac:spMk id="19" creationId="{C0B88A72-EE78-0877-67A7-A81C71C69940}"/>
          </ac:spMkLst>
        </pc:spChg>
        <pc:spChg chg="del">
          <ac:chgData name="Sara Ghreibi" userId="2ba77bcc11e15e25" providerId="LiveId" clId="{23C1F3FC-9C61-4261-847D-C8982A073FA2}" dt="2023-12-31T11:13:35.109" v="828" actId="478"/>
          <ac:spMkLst>
            <pc:docMk/>
            <pc:sldMk cId="1175008433" sldId="271"/>
            <ac:spMk id="20" creationId="{F4CE0193-0AAE-0337-4E71-8A5BBAF15F25}"/>
          </ac:spMkLst>
        </pc:spChg>
        <pc:spChg chg="del">
          <ac:chgData name="Sara Ghreibi" userId="2ba77bcc11e15e25" providerId="LiveId" clId="{23C1F3FC-9C61-4261-847D-C8982A073FA2}" dt="2023-12-31T11:13:54.397" v="831" actId="478"/>
          <ac:spMkLst>
            <pc:docMk/>
            <pc:sldMk cId="1175008433" sldId="271"/>
            <ac:spMk id="21" creationId="{17BF5D51-C4A2-5101-E4F3-4429929B2D20}"/>
          </ac:spMkLst>
        </pc:spChg>
        <pc:spChg chg="del">
          <ac:chgData name="Sara Ghreibi" userId="2ba77bcc11e15e25" providerId="LiveId" clId="{23C1F3FC-9C61-4261-847D-C8982A073FA2}" dt="2023-12-31T11:13:54.397" v="831" actId="478"/>
          <ac:spMkLst>
            <pc:docMk/>
            <pc:sldMk cId="1175008433" sldId="271"/>
            <ac:spMk id="22" creationId="{2B68EFAC-B1BA-2B9F-2EE9-E0AAF2A7061B}"/>
          </ac:spMkLst>
        </pc:spChg>
        <pc:spChg chg="del">
          <ac:chgData name="Sara Ghreibi" userId="2ba77bcc11e15e25" providerId="LiveId" clId="{23C1F3FC-9C61-4261-847D-C8982A073FA2}" dt="2023-12-31T11:13:54.397" v="831" actId="478"/>
          <ac:spMkLst>
            <pc:docMk/>
            <pc:sldMk cId="1175008433" sldId="271"/>
            <ac:spMk id="23" creationId="{E05D3949-DA17-5436-3F97-4A9A8B11E6C1}"/>
          </ac:spMkLst>
        </pc:spChg>
        <pc:spChg chg="del">
          <ac:chgData name="Sara Ghreibi" userId="2ba77bcc11e15e25" providerId="LiveId" clId="{23C1F3FC-9C61-4261-847D-C8982A073FA2}" dt="2023-12-31T11:13:54.397" v="831" actId="478"/>
          <ac:spMkLst>
            <pc:docMk/>
            <pc:sldMk cId="1175008433" sldId="271"/>
            <ac:spMk id="24" creationId="{6D782D24-CD95-E498-7452-0A818C86AEEA}"/>
          </ac:spMkLst>
        </pc:spChg>
        <pc:spChg chg="add del mod">
          <ac:chgData name="Sara Ghreibi" userId="2ba77bcc11e15e25" providerId="LiveId" clId="{23C1F3FC-9C61-4261-847D-C8982A073FA2}" dt="2023-12-31T11:20:40.919" v="846" actId="14100"/>
          <ac:spMkLst>
            <pc:docMk/>
            <pc:sldMk cId="1175008433" sldId="271"/>
            <ac:spMk id="25" creationId="{2413A428-320B-89D6-B925-08E4CDBFF16B}"/>
          </ac:spMkLst>
        </pc:spChg>
        <pc:spChg chg="add mod">
          <ac:chgData name="Sara Ghreibi" userId="2ba77bcc11e15e25" providerId="LiveId" clId="{23C1F3FC-9C61-4261-847D-C8982A073FA2}" dt="2023-12-31T11:25:05.292" v="862" actId="1076"/>
          <ac:spMkLst>
            <pc:docMk/>
            <pc:sldMk cId="1175008433" sldId="271"/>
            <ac:spMk id="26" creationId="{BF588D48-55C9-D458-9B69-B0FD426EF161}"/>
          </ac:spMkLst>
        </pc:spChg>
        <pc:grpChg chg="add mod ord">
          <ac:chgData name="Sara Ghreibi" userId="2ba77bcc11e15e25" providerId="LiveId" clId="{23C1F3FC-9C61-4261-847D-C8982A073FA2}" dt="2023-12-31T11:19:39.452" v="844" actId="166"/>
          <ac:grpSpMkLst>
            <pc:docMk/>
            <pc:sldMk cId="1175008433" sldId="271"/>
            <ac:grpSpMk id="18" creationId="{0CC52657-F9D9-32D0-B7F3-7C4ABBDC7F95}"/>
          </ac:grpSpMkLst>
        </pc:grpChg>
      </pc:sldChg>
      <pc:sldChg chg="add del">
        <pc:chgData name="Sara Ghreibi" userId="2ba77bcc11e15e25" providerId="LiveId" clId="{23C1F3FC-9C61-4261-847D-C8982A073FA2}" dt="2023-12-31T11:03:49.518" v="788" actId="2696"/>
        <pc:sldMkLst>
          <pc:docMk/>
          <pc:sldMk cId="1447448478" sldId="271"/>
        </pc:sldMkLst>
      </pc:sldChg>
      <pc:sldChg chg="addSp delSp modSp add del mod ord">
        <pc:chgData name="Sara Ghreibi" userId="2ba77bcc11e15e25" providerId="LiveId" clId="{23C1F3FC-9C61-4261-847D-C8982A073FA2}" dt="2023-12-31T11:39:57.977" v="888" actId="2696"/>
        <pc:sldMkLst>
          <pc:docMk/>
          <pc:sldMk cId="77431957" sldId="272"/>
        </pc:sldMkLst>
        <pc:spChg chg="del mod">
          <ac:chgData name="Sara Ghreibi" userId="2ba77bcc11e15e25" providerId="LiveId" clId="{23C1F3FC-9C61-4261-847D-C8982A073FA2}" dt="2023-12-31T11:26:20.093" v="867" actId="478"/>
          <ac:spMkLst>
            <pc:docMk/>
            <pc:sldMk cId="77431957" sldId="272"/>
            <ac:spMk id="2" creationId="{1DD84613-FA4F-E7F8-335C-E4F41358E9DE}"/>
          </ac:spMkLst>
        </pc:spChg>
        <pc:spChg chg="del mod">
          <ac:chgData name="Sara Ghreibi" userId="2ba77bcc11e15e25" providerId="LiveId" clId="{23C1F3FC-9C61-4261-847D-C8982A073FA2}" dt="2023-12-31T11:26:20.093" v="867" actId="478"/>
          <ac:spMkLst>
            <pc:docMk/>
            <pc:sldMk cId="77431957" sldId="272"/>
            <ac:spMk id="3" creationId="{8DAF2092-52BD-2A67-FEA6-933FD6B85FC3}"/>
          </ac:spMkLst>
        </pc:spChg>
        <pc:spChg chg="mod">
          <ac:chgData name="Sara Ghreibi" userId="2ba77bcc11e15e25" providerId="LiveId" clId="{23C1F3FC-9C61-4261-847D-C8982A073FA2}" dt="2023-12-31T11:26:30.092" v="868" actId="164"/>
          <ac:spMkLst>
            <pc:docMk/>
            <pc:sldMk cId="77431957" sldId="272"/>
            <ac:spMk id="4" creationId="{61E19D28-FC32-D28E-3EDA-827A6736E357}"/>
          </ac:spMkLst>
        </pc:spChg>
        <pc:spChg chg="del">
          <ac:chgData name="Sara Ghreibi" userId="2ba77bcc11e15e25" providerId="LiveId" clId="{23C1F3FC-9C61-4261-847D-C8982A073FA2}" dt="2023-12-31T11:26:20.093" v="867" actId="478"/>
          <ac:spMkLst>
            <pc:docMk/>
            <pc:sldMk cId="77431957" sldId="272"/>
            <ac:spMk id="6" creationId="{D01C04E4-53E2-AA2A-6232-B07AEBDF0FE7}"/>
          </ac:spMkLst>
        </pc:spChg>
        <pc:spChg chg="del">
          <ac:chgData name="Sara Ghreibi" userId="2ba77bcc11e15e25" providerId="LiveId" clId="{23C1F3FC-9C61-4261-847D-C8982A073FA2}" dt="2023-12-31T11:26:20.093" v="867" actId="478"/>
          <ac:spMkLst>
            <pc:docMk/>
            <pc:sldMk cId="77431957" sldId="272"/>
            <ac:spMk id="7" creationId="{5594C905-4005-7E66-93CC-72DBD2DB753F}"/>
          </ac:spMkLst>
        </pc:spChg>
        <pc:spChg chg="del mod">
          <ac:chgData name="Sara Ghreibi" userId="2ba77bcc11e15e25" providerId="LiveId" clId="{23C1F3FC-9C61-4261-847D-C8982A073FA2}" dt="2023-12-31T11:26:20.093" v="867" actId="478"/>
          <ac:spMkLst>
            <pc:docMk/>
            <pc:sldMk cId="77431957" sldId="272"/>
            <ac:spMk id="8" creationId="{8E5346DA-2C06-C171-7AD0-A5F91A182DC4}"/>
          </ac:spMkLst>
        </pc:spChg>
        <pc:spChg chg="del">
          <ac:chgData name="Sara Ghreibi" userId="2ba77bcc11e15e25" providerId="LiveId" clId="{23C1F3FC-9C61-4261-847D-C8982A073FA2}" dt="2023-12-31T11:26:20.093" v="867" actId="478"/>
          <ac:spMkLst>
            <pc:docMk/>
            <pc:sldMk cId="77431957" sldId="272"/>
            <ac:spMk id="9" creationId="{D6A4952D-3521-D61A-FC3A-95E9D5144EE2}"/>
          </ac:spMkLst>
        </pc:spChg>
        <pc:spChg chg="del mod">
          <ac:chgData name="Sara Ghreibi" userId="2ba77bcc11e15e25" providerId="LiveId" clId="{23C1F3FC-9C61-4261-847D-C8982A073FA2}" dt="2023-12-31T11:26:20.093" v="867" actId="478"/>
          <ac:spMkLst>
            <pc:docMk/>
            <pc:sldMk cId="77431957" sldId="272"/>
            <ac:spMk id="12" creationId="{04F36F83-4002-977B-5230-900724B61967}"/>
          </ac:spMkLst>
        </pc:spChg>
        <pc:spChg chg="mod">
          <ac:chgData name="Sara Ghreibi" userId="2ba77bcc11e15e25" providerId="LiveId" clId="{23C1F3FC-9C61-4261-847D-C8982A073FA2}" dt="2023-12-31T11:26:30.092" v="868" actId="164"/>
          <ac:spMkLst>
            <pc:docMk/>
            <pc:sldMk cId="77431957" sldId="272"/>
            <ac:spMk id="17" creationId="{39875F33-1918-C312-827C-77725963904F}"/>
          </ac:spMkLst>
        </pc:spChg>
        <pc:spChg chg="del">
          <ac:chgData name="Sara Ghreibi" userId="2ba77bcc11e15e25" providerId="LiveId" clId="{23C1F3FC-9C61-4261-847D-C8982A073FA2}" dt="2023-12-31T11:26:20.093" v="867" actId="478"/>
          <ac:spMkLst>
            <pc:docMk/>
            <pc:sldMk cId="77431957" sldId="272"/>
            <ac:spMk id="21" creationId="{17BF5D51-C4A2-5101-E4F3-4429929B2D20}"/>
          </ac:spMkLst>
        </pc:spChg>
        <pc:spChg chg="del">
          <ac:chgData name="Sara Ghreibi" userId="2ba77bcc11e15e25" providerId="LiveId" clId="{23C1F3FC-9C61-4261-847D-C8982A073FA2}" dt="2023-12-31T11:26:20.093" v="867" actId="478"/>
          <ac:spMkLst>
            <pc:docMk/>
            <pc:sldMk cId="77431957" sldId="272"/>
            <ac:spMk id="22" creationId="{2B68EFAC-B1BA-2B9F-2EE9-E0AAF2A7061B}"/>
          </ac:spMkLst>
        </pc:spChg>
        <pc:spChg chg="del">
          <ac:chgData name="Sara Ghreibi" userId="2ba77bcc11e15e25" providerId="LiveId" clId="{23C1F3FC-9C61-4261-847D-C8982A073FA2}" dt="2023-12-31T11:26:32.772" v="869" actId="478"/>
          <ac:spMkLst>
            <pc:docMk/>
            <pc:sldMk cId="77431957" sldId="272"/>
            <ac:spMk id="23" creationId="{E05D3949-DA17-5436-3F97-4A9A8B11E6C1}"/>
          </ac:spMkLst>
        </pc:spChg>
        <pc:spChg chg="del">
          <ac:chgData name="Sara Ghreibi" userId="2ba77bcc11e15e25" providerId="LiveId" clId="{23C1F3FC-9C61-4261-847D-C8982A073FA2}" dt="2023-12-31T11:26:20.093" v="867" actId="478"/>
          <ac:spMkLst>
            <pc:docMk/>
            <pc:sldMk cId="77431957" sldId="272"/>
            <ac:spMk id="24" creationId="{6D782D24-CD95-E498-7452-0A818C86AEEA}"/>
          </ac:spMkLst>
        </pc:spChg>
        <pc:grpChg chg="add mod">
          <ac:chgData name="Sara Ghreibi" userId="2ba77bcc11e15e25" providerId="LiveId" clId="{23C1F3FC-9C61-4261-847D-C8982A073FA2}" dt="2023-12-31T11:27:14.043" v="871" actId="1076"/>
          <ac:grpSpMkLst>
            <pc:docMk/>
            <pc:sldMk cId="77431957" sldId="272"/>
            <ac:grpSpMk id="5" creationId="{FF78D4C0-43AF-AD54-1B03-E94D0706FB4A}"/>
          </ac:grpSpMkLst>
        </pc:grpChg>
      </pc:sldChg>
      <pc:sldChg chg="modSp add del mod">
        <pc:chgData name="Sara Ghreibi" userId="2ba77bcc11e15e25" providerId="LiveId" clId="{23C1F3FC-9C61-4261-847D-C8982A073FA2}" dt="2023-12-31T11:08:09.435" v="824" actId="2696"/>
        <pc:sldMkLst>
          <pc:docMk/>
          <pc:sldMk cId="2984510029" sldId="272"/>
        </pc:sldMkLst>
        <pc:spChg chg="mod ord">
          <ac:chgData name="Sara Ghreibi" userId="2ba77bcc11e15e25" providerId="LiveId" clId="{23C1F3FC-9C61-4261-847D-C8982A073FA2}" dt="2023-12-31T11:07:03.977" v="822" actId="20577"/>
          <ac:spMkLst>
            <pc:docMk/>
            <pc:sldMk cId="2984510029" sldId="272"/>
            <ac:spMk id="3" creationId="{8DAF2092-52BD-2A67-FEA6-933FD6B85FC3}"/>
          </ac:spMkLst>
        </pc:spChg>
      </pc:sldChg>
      <pc:sldChg chg="addSp modSp add ord modAnim">
        <pc:chgData name="Sara Ghreibi" userId="2ba77bcc11e15e25" providerId="LiveId" clId="{23C1F3FC-9C61-4261-847D-C8982A073FA2}" dt="2023-12-31T12:38:43.309" v="1027"/>
        <pc:sldMkLst>
          <pc:docMk/>
          <pc:sldMk cId="905974571" sldId="273"/>
        </pc:sldMkLst>
        <pc:spChg chg="mod">
          <ac:chgData name="Sara Ghreibi" userId="2ba77bcc11e15e25" providerId="LiveId" clId="{23C1F3FC-9C61-4261-847D-C8982A073FA2}" dt="2023-12-31T11:40:39.694" v="889" actId="164"/>
          <ac:spMkLst>
            <pc:docMk/>
            <pc:sldMk cId="905974571" sldId="273"/>
            <ac:spMk id="4" creationId="{61E19D28-FC32-D28E-3EDA-827A6736E357}"/>
          </ac:spMkLst>
        </pc:spChg>
        <pc:spChg chg="mod">
          <ac:chgData name="Sara Ghreibi" userId="2ba77bcc11e15e25" providerId="LiveId" clId="{23C1F3FC-9C61-4261-847D-C8982A073FA2}" dt="2023-12-31T11:40:39.694" v="889" actId="164"/>
          <ac:spMkLst>
            <pc:docMk/>
            <pc:sldMk cId="905974571" sldId="273"/>
            <ac:spMk id="17" creationId="{39875F33-1918-C312-827C-77725963904F}"/>
          </ac:spMkLst>
        </pc:spChg>
        <pc:grpChg chg="add mod">
          <ac:chgData name="Sara Ghreibi" userId="2ba77bcc11e15e25" providerId="LiveId" clId="{23C1F3FC-9C61-4261-847D-C8982A073FA2}" dt="2023-12-31T11:40:39.694" v="889" actId="164"/>
          <ac:grpSpMkLst>
            <pc:docMk/>
            <pc:sldMk cId="905974571" sldId="273"/>
            <ac:grpSpMk id="5" creationId="{C4A441CD-6062-EA90-A821-C46ECD55FA8E}"/>
          </ac:grpSpMkLst>
        </pc:grpChg>
      </pc:sldChg>
      <pc:sldChg chg="addSp delSp modSp add mod modAnim">
        <pc:chgData name="Sara Ghreibi" userId="2ba77bcc11e15e25" providerId="LiveId" clId="{23C1F3FC-9C61-4261-847D-C8982A073FA2}" dt="2023-12-31T13:00:07.855" v="1136"/>
        <pc:sldMkLst>
          <pc:docMk/>
          <pc:sldMk cId="2958281535" sldId="274"/>
        </pc:sldMkLst>
        <pc:spChg chg="mod">
          <ac:chgData name="Sara Ghreibi" userId="2ba77bcc11e15e25" providerId="LiveId" clId="{23C1F3FC-9C61-4261-847D-C8982A073FA2}" dt="2023-12-31T11:39:18.172" v="884" actId="164"/>
          <ac:spMkLst>
            <pc:docMk/>
            <pc:sldMk cId="2958281535" sldId="274"/>
            <ac:spMk id="2" creationId="{1DD84613-FA4F-E7F8-335C-E4F41358E9DE}"/>
          </ac:spMkLst>
        </pc:spChg>
        <pc:spChg chg="mod">
          <ac:chgData name="Sara Ghreibi" userId="2ba77bcc11e15e25" providerId="LiveId" clId="{23C1F3FC-9C61-4261-847D-C8982A073FA2}" dt="2023-12-31T11:39:18.172" v="884" actId="164"/>
          <ac:spMkLst>
            <pc:docMk/>
            <pc:sldMk cId="2958281535" sldId="274"/>
            <ac:spMk id="3" creationId="{8DAF2092-52BD-2A67-FEA6-933FD6B85FC3}"/>
          </ac:spMkLst>
        </pc:spChg>
        <pc:spChg chg="mod">
          <ac:chgData name="Sara Ghreibi" userId="2ba77bcc11e15e25" providerId="LiveId" clId="{23C1F3FC-9C61-4261-847D-C8982A073FA2}" dt="2023-12-31T11:39:43.911" v="886" actId="164"/>
          <ac:spMkLst>
            <pc:docMk/>
            <pc:sldMk cId="2958281535" sldId="274"/>
            <ac:spMk id="4" creationId="{61E19D28-FC32-D28E-3EDA-827A6736E357}"/>
          </ac:spMkLst>
        </pc:spChg>
        <pc:spChg chg="mod">
          <ac:chgData name="Sara Ghreibi" userId="2ba77bcc11e15e25" providerId="LiveId" clId="{23C1F3FC-9C61-4261-847D-C8982A073FA2}" dt="2023-12-31T11:39:18.172" v="884" actId="164"/>
          <ac:spMkLst>
            <pc:docMk/>
            <pc:sldMk cId="2958281535" sldId="274"/>
            <ac:spMk id="6" creationId="{D01C04E4-53E2-AA2A-6232-B07AEBDF0FE7}"/>
          </ac:spMkLst>
        </pc:spChg>
        <pc:spChg chg="mod">
          <ac:chgData name="Sara Ghreibi" userId="2ba77bcc11e15e25" providerId="LiveId" clId="{23C1F3FC-9C61-4261-847D-C8982A073FA2}" dt="2023-12-31T11:39:18.172" v="884" actId="164"/>
          <ac:spMkLst>
            <pc:docMk/>
            <pc:sldMk cId="2958281535" sldId="274"/>
            <ac:spMk id="7" creationId="{5594C905-4005-7E66-93CC-72DBD2DB753F}"/>
          </ac:spMkLst>
        </pc:spChg>
        <pc:spChg chg="mod">
          <ac:chgData name="Sara Ghreibi" userId="2ba77bcc11e15e25" providerId="LiveId" clId="{23C1F3FC-9C61-4261-847D-C8982A073FA2}" dt="2023-12-31T11:39:18.172" v="884" actId="164"/>
          <ac:spMkLst>
            <pc:docMk/>
            <pc:sldMk cId="2958281535" sldId="274"/>
            <ac:spMk id="8" creationId="{8E5346DA-2C06-C171-7AD0-A5F91A182DC4}"/>
          </ac:spMkLst>
        </pc:spChg>
        <pc:spChg chg="mod">
          <ac:chgData name="Sara Ghreibi" userId="2ba77bcc11e15e25" providerId="LiveId" clId="{23C1F3FC-9C61-4261-847D-C8982A073FA2}" dt="2023-12-31T11:39:18.172" v="884" actId="164"/>
          <ac:spMkLst>
            <pc:docMk/>
            <pc:sldMk cId="2958281535" sldId="274"/>
            <ac:spMk id="9" creationId="{D6A4952D-3521-D61A-FC3A-95E9D5144EE2}"/>
          </ac:spMkLst>
        </pc:spChg>
        <pc:spChg chg="mod">
          <ac:chgData name="Sara Ghreibi" userId="2ba77bcc11e15e25" providerId="LiveId" clId="{23C1F3FC-9C61-4261-847D-C8982A073FA2}" dt="2023-12-31T11:39:18.172" v="884" actId="164"/>
          <ac:spMkLst>
            <pc:docMk/>
            <pc:sldMk cId="2958281535" sldId="274"/>
            <ac:spMk id="12" creationId="{04F36F83-4002-977B-5230-900724B61967}"/>
          </ac:spMkLst>
        </pc:spChg>
        <pc:spChg chg="mod">
          <ac:chgData name="Sara Ghreibi" userId="2ba77bcc11e15e25" providerId="LiveId" clId="{23C1F3FC-9C61-4261-847D-C8982A073FA2}" dt="2023-12-31T11:39:33.377" v="885" actId="1076"/>
          <ac:spMkLst>
            <pc:docMk/>
            <pc:sldMk cId="2958281535" sldId="274"/>
            <ac:spMk id="15" creationId="{BFA83B5C-2517-790B-ED15-4A4E9281DE41}"/>
          </ac:spMkLst>
        </pc:spChg>
        <pc:spChg chg="mod">
          <ac:chgData name="Sara Ghreibi" userId="2ba77bcc11e15e25" providerId="LiveId" clId="{23C1F3FC-9C61-4261-847D-C8982A073FA2}" dt="2023-12-31T11:39:43.911" v="886" actId="164"/>
          <ac:spMkLst>
            <pc:docMk/>
            <pc:sldMk cId="2958281535" sldId="274"/>
            <ac:spMk id="17" creationId="{39875F33-1918-C312-827C-77725963904F}"/>
          </ac:spMkLst>
        </pc:spChg>
        <pc:spChg chg="mod">
          <ac:chgData name="Sara Ghreibi" userId="2ba77bcc11e15e25" providerId="LiveId" clId="{23C1F3FC-9C61-4261-847D-C8982A073FA2}" dt="2023-12-31T11:39:18.172" v="884" actId="164"/>
          <ac:spMkLst>
            <pc:docMk/>
            <pc:sldMk cId="2958281535" sldId="274"/>
            <ac:spMk id="21" creationId="{17BF5D51-C4A2-5101-E4F3-4429929B2D20}"/>
          </ac:spMkLst>
        </pc:spChg>
        <pc:spChg chg="mod">
          <ac:chgData name="Sara Ghreibi" userId="2ba77bcc11e15e25" providerId="LiveId" clId="{23C1F3FC-9C61-4261-847D-C8982A073FA2}" dt="2023-12-31T11:39:18.172" v="884" actId="164"/>
          <ac:spMkLst>
            <pc:docMk/>
            <pc:sldMk cId="2958281535" sldId="274"/>
            <ac:spMk id="22" creationId="{2B68EFAC-B1BA-2B9F-2EE9-E0AAF2A7061B}"/>
          </ac:spMkLst>
        </pc:spChg>
        <pc:spChg chg="mod">
          <ac:chgData name="Sara Ghreibi" userId="2ba77bcc11e15e25" providerId="LiveId" clId="{23C1F3FC-9C61-4261-847D-C8982A073FA2}" dt="2023-12-31T11:39:18.172" v="884" actId="164"/>
          <ac:spMkLst>
            <pc:docMk/>
            <pc:sldMk cId="2958281535" sldId="274"/>
            <ac:spMk id="23" creationId="{E05D3949-DA17-5436-3F97-4A9A8B11E6C1}"/>
          </ac:spMkLst>
        </pc:spChg>
        <pc:spChg chg="mod">
          <ac:chgData name="Sara Ghreibi" userId="2ba77bcc11e15e25" providerId="LiveId" clId="{23C1F3FC-9C61-4261-847D-C8982A073FA2}" dt="2023-12-31T11:39:18.172" v="884" actId="164"/>
          <ac:spMkLst>
            <pc:docMk/>
            <pc:sldMk cId="2958281535" sldId="274"/>
            <ac:spMk id="24" creationId="{6D782D24-CD95-E498-7452-0A818C86AEEA}"/>
          </ac:spMkLst>
        </pc:spChg>
        <pc:spChg chg="add mod">
          <ac:chgData name="Sara Ghreibi" userId="2ba77bcc11e15e25" providerId="LiveId" clId="{23C1F3FC-9C61-4261-847D-C8982A073FA2}" dt="2023-12-31T12:13:38.641" v="973" actId="20577"/>
          <ac:spMkLst>
            <pc:docMk/>
            <pc:sldMk cId="2958281535" sldId="274"/>
            <ac:spMk id="26" creationId="{7FF2C249-0D47-C157-F19D-65A27D612262}"/>
          </ac:spMkLst>
        </pc:spChg>
        <pc:spChg chg="add mod ord">
          <ac:chgData name="Sara Ghreibi" userId="2ba77bcc11e15e25" providerId="LiveId" clId="{23C1F3FC-9C61-4261-847D-C8982A073FA2}" dt="2023-12-31T12:02:20.371" v="957" actId="14100"/>
          <ac:spMkLst>
            <pc:docMk/>
            <pc:sldMk cId="2958281535" sldId="274"/>
            <ac:spMk id="30" creationId="{DEE9D7A3-078D-AAF0-7DB2-8E3F559B2CDC}"/>
          </ac:spMkLst>
        </pc:spChg>
        <pc:spChg chg="add del mod">
          <ac:chgData name="Sara Ghreibi" userId="2ba77bcc11e15e25" providerId="LiveId" clId="{23C1F3FC-9C61-4261-847D-C8982A073FA2}" dt="2023-12-31T12:15:15.822" v="987"/>
          <ac:spMkLst>
            <pc:docMk/>
            <pc:sldMk cId="2958281535" sldId="274"/>
            <ac:spMk id="31" creationId="{F3DA5026-A9AD-DC34-789D-25D5F6C76432}"/>
          </ac:spMkLst>
        </pc:spChg>
        <pc:spChg chg="add mod">
          <ac:chgData name="Sara Ghreibi" userId="2ba77bcc11e15e25" providerId="LiveId" clId="{23C1F3FC-9C61-4261-847D-C8982A073FA2}" dt="2023-12-31T12:14:59.093" v="984" actId="1076"/>
          <ac:spMkLst>
            <pc:docMk/>
            <pc:sldMk cId="2958281535" sldId="274"/>
            <ac:spMk id="32" creationId="{A975FD03-A213-2C77-D85E-51FC20CD9F1A}"/>
          </ac:spMkLst>
        </pc:spChg>
        <pc:grpChg chg="add mod">
          <ac:chgData name="Sara Ghreibi" userId="2ba77bcc11e15e25" providerId="LiveId" clId="{23C1F3FC-9C61-4261-847D-C8982A073FA2}" dt="2023-12-31T11:39:18.172" v="884" actId="164"/>
          <ac:grpSpMkLst>
            <pc:docMk/>
            <pc:sldMk cId="2958281535" sldId="274"/>
            <ac:grpSpMk id="5" creationId="{B26725A0-0383-2916-9AF2-CEEF47DB2444}"/>
          </ac:grpSpMkLst>
        </pc:grpChg>
        <pc:grpChg chg="add mod">
          <ac:chgData name="Sara Ghreibi" userId="2ba77bcc11e15e25" providerId="LiveId" clId="{23C1F3FC-9C61-4261-847D-C8982A073FA2}" dt="2023-12-31T11:39:18.172" v="884" actId="164"/>
          <ac:grpSpMkLst>
            <pc:docMk/>
            <pc:sldMk cId="2958281535" sldId="274"/>
            <ac:grpSpMk id="18" creationId="{782A8513-0BC1-708A-7AC7-C7F8073BBBF2}"/>
          </ac:grpSpMkLst>
        </pc:grpChg>
        <pc:grpChg chg="add mod">
          <ac:chgData name="Sara Ghreibi" userId="2ba77bcc11e15e25" providerId="LiveId" clId="{23C1F3FC-9C61-4261-847D-C8982A073FA2}" dt="2023-12-31T11:39:48.861" v="887" actId="1076"/>
          <ac:grpSpMkLst>
            <pc:docMk/>
            <pc:sldMk cId="2958281535" sldId="274"/>
            <ac:grpSpMk id="25" creationId="{597D1F08-AC8D-9F06-08B3-D590A3743B5A}"/>
          </ac:grpSpMkLst>
        </pc:grpChg>
        <pc:graphicFrameChg chg="add del mod modGraphic">
          <ac:chgData name="Sara Ghreibi" userId="2ba77bcc11e15e25" providerId="LiveId" clId="{23C1F3FC-9C61-4261-847D-C8982A073FA2}" dt="2023-12-31T11:59:45.989" v="938"/>
          <ac:graphicFrameMkLst>
            <pc:docMk/>
            <pc:sldMk cId="2958281535" sldId="274"/>
            <ac:graphicFrameMk id="27" creationId="{C0B48306-15F3-53A4-F487-867F34F87BAC}"/>
          </ac:graphicFrameMkLst>
        </pc:graphicFrameChg>
        <pc:graphicFrameChg chg="add del mod modGraphic">
          <ac:chgData name="Sara Ghreibi" userId="2ba77bcc11e15e25" providerId="LiveId" clId="{23C1F3FC-9C61-4261-847D-C8982A073FA2}" dt="2023-12-31T12:00:53.930" v="947" actId="478"/>
          <ac:graphicFrameMkLst>
            <pc:docMk/>
            <pc:sldMk cId="2958281535" sldId="274"/>
            <ac:graphicFrameMk id="28" creationId="{A3ED2399-DF94-F260-80BD-A485FC15481D}"/>
          </ac:graphicFrameMkLst>
        </pc:graphicFrameChg>
        <pc:graphicFrameChg chg="add mod modGraphic">
          <ac:chgData name="Sara Ghreibi" userId="2ba77bcc11e15e25" providerId="LiveId" clId="{23C1F3FC-9C61-4261-847D-C8982A073FA2}" dt="2023-12-31T12:06:56.147" v="971" actId="1076"/>
          <ac:graphicFrameMkLst>
            <pc:docMk/>
            <pc:sldMk cId="2958281535" sldId="274"/>
            <ac:graphicFrameMk id="29" creationId="{E0D15464-2B08-9508-A879-ED99D6523FEA}"/>
          </ac:graphicFrameMkLst>
        </pc:graphicFrameChg>
      </pc:sldChg>
      <pc:sldChg chg="addSp delSp modSp add mod">
        <pc:chgData name="Sara Ghreibi" userId="2ba77bcc11e15e25" providerId="LiveId" clId="{23C1F3FC-9C61-4261-847D-C8982A073FA2}" dt="2023-12-31T11:45:44.157" v="908" actId="1076"/>
        <pc:sldMkLst>
          <pc:docMk/>
          <pc:sldMk cId="746877709" sldId="275"/>
        </pc:sldMkLst>
        <pc:spChg chg="mod">
          <ac:chgData name="Sara Ghreibi" userId="2ba77bcc11e15e25" providerId="LiveId" clId="{23C1F3FC-9C61-4261-847D-C8982A073FA2}" dt="2023-12-31T11:42:53.042" v="899" actId="1076"/>
          <ac:spMkLst>
            <pc:docMk/>
            <pc:sldMk cId="746877709" sldId="275"/>
            <ac:spMk id="2" creationId="{1DD84613-FA4F-E7F8-335C-E4F41358E9DE}"/>
          </ac:spMkLst>
        </pc:spChg>
        <pc:spChg chg="mod topLvl">
          <ac:chgData name="Sara Ghreibi" userId="2ba77bcc11e15e25" providerId="LiveId" clId="{23C1F3FC-9C61-4261-847D-C8982A073FA2}" dt="2023-12-31T11:43:26.119" v="904" actId="165"/>
          <ac:spMkLst>
            <pc:docMk/>
            <pc:sldMk cId="746877709" sldId="275"/>
            <ac:spMk id="3" creationId="{8DAF2092-52BD-2A67-FEA6-933FD6B85FC3}"/>
          </ac:spMkLst>
        </pc:spChg>
        <pc:spChg chg="mod">
          <ac:chgData name="Sara Ghreibi" userId="2ba77bcc11e15e25" providerId="LiveId" clId="{23C1F3FC-9C61-4261-847D-C8982A073FA2}" dt="2023-12-31T11:42:53.042" v="899" actId="1076"/>
          <ac:spMkLst>
            <pc:docMk/>
            <pc:sldMk cId="746877709" sldId="275"/>
            <ac:spMk id="4" creationId="{61E19D28-FC32-D28E-3EDA-827A6736E357}"/>
          </ac:spMkLst>
        </pc:spChg>
        <pc:spChg chg="mod">
          <ac:chgData name="Sara Ghreibi" userId="2ba77bcc11e15e25" providerId="LiveId" clId="{23C1F3FC-9C61-4261-847D-C8982A073FA2}" dt="2023-12-31T11:42:53.042" v="899" actId="1076"/>
          <ac:spMkLst>
            <pc:docMk/>
            <pc:sldMk cId="746877709" sldId="275"/>
            <ac:spMk id="6" creationId="{D01C04E4-53E2-AA2A-6232-B07AEBDF0FE7}"/>
          </ac:spMkLst>
        </pc:spChg>
        <pc:spChg chg="mod">
          <ac:chgData name="Sara Ghreibi" userId="2ba77bcc11e15e25" providerId="LiveId" clId="{23C1F3FC-9C61-4261-847D-C8982A073FA2}" dt="2023-12-31T11:42:53.042" v="899" actId="1076"/>
          <ac:spMkLst>
            <pc:docMk/>
            <pc:sldMk cId="746877709" sldId="275"/>
            <ac:spMk id="7" creationId="{5594C905-4005-7E66-93CC-72DBD2DB753F}"/>
          </ac:spMkLst>
        </pc:spChg>
        <pc:spChg chg="mod">
          <ac:chgData name="Sara Ghreibi" userId="2ba77bcc11e15e25" providerId="LiveId" clId="{23C1F3FC-9C61-4261-847D-C8982A073FA2}" dt="2023-12-31T11:42:53.042" v="899" actId="1076"/>
          <ac:spMkLst>
            <pc:docMk/>
            <pc:sldMk cId="746877709" sldId="275"/>
            <ac:spMk id="8" creationId="{8E5346DA-2C06-C171-7AD0-A5F91A182DC4}"/>
          </ac:spMkLst>
        </pc:spChg>
        <pc:spChg chg="mod">
          <ac:chgData name="Sara Ghreibi" userId="2ba77bcc11e15e25" providerId="LiveId" clId="{23C1F3FC-9C61-4261-847D-C8982A073FA2}" dt="2023-12-31T11:42:53.042" v="899" actId="1076"/>
          <ac:spMkLst>
            <pc:docMk/>
            <pc:sldMk cId="746877709" sldId="275"/>
            <ac:spMk id="9" creationId="{D6A4952D-3521-D61A-FC3A-95E9D5144EE2}"/>
          </ac:spMkLst>
        </pc:spChg>
        <pc:spChg chg="mod topLvl">
          <ac:chgData name="Sara Ghreibi" userId="2ba77bcc11e15e25" providerId="LiveId" clId="{23C1F3FC-9C61-4261-847D-C8982A073FA2}" dt="2023-12-31T11:43:26.119" v="904" actId="165"/>
          <ac:spMkLst>
            <pc:docMk/>
            <pc:sldMk cId="746877709" sldId="275"/>
            <ac:spMk id="12" creationId="{04F36F83-4002-977B-5230-900724B61967}"/>
          </ac:spMkLst>
        </pc:spChg>
        <pc:spChg chg="mod">
          <ac:chgData name="Sara Ghreibi" userId="2ba77bcc11e15e25" providerId="LiveId" clId="{23C1F3FC-9C61-4261-847D-C8982A073FA2}" dt="2023-12-31T11:42:53.042" v="899" actId="1076"/>
          <ac:spMkLst>
            <pc:docMk/>
            <pc:sldMk cId="746877709" sldId="275"/>
            <ac:spMk id="17" creationId="{39875F33-1918-C312-827C-77725963904F}"/>
          </ac:spMkLst>
        </pc:spChg>
        <pc:spChg chg="add mod ord">
          <ac:chgData name="Sara Ghreibi" userId="2ba77bcc11e15e25" providerId="LiveId" clId="{23C1F3FC-9C61-4261-847D-C8982A073FA2}" dt="2023-12-31T11:43:46.494" v="906" actId="167"/>
          <ac:spMkLst>
            <pc:docMk/>
            <pc:sldMk cId="746877709" sldId="275"/>
            <ac:spMk id="18" creationId="{1ED3F4C2-B843-D22D-9826-F969465172BF}"/>
          </ac:spMkLst>
        </pc:spChg>
        <pc:spChg chg="mod topLvl">
          <ac:chgData name="Sara Ghreibi" userId="2ba77bcc11e15e25" providerId="LiveId" clId="{23C1F3FC-9C61-4261-847D-C8982A073FA2}" dt="2023-12-31T11:43:26.119" v="904" actId="165"/>
          <ac:spMkLst>
            <pc:docMk/>
            <pc:sldMk cId="746877709" sldId="275"/>
            <ac:spMk id="19" creationId="{C0B88A72-EE78-0877-67A7-A81C71C69940}"/>
          </ac:spMkLst>
        </pc:spChg>
        <pc:spChg chg="mod">
          <ac:chgData name="Sara Ghreibi" userId="2ba77bcc11e15e25" providerId="LiveId" clId="{23C1F3FC-9C61-4261-847D-C8982A073FA2}" dt="2023-12-31T11:42:53.042" v="899" actId="1076"/>
          <ac:spMkLst>
            <pc:docMk/>
            <pc:sldMk cId="746877709" sldId="275"/>
            <ac:spMk id="21" creationId="{17BF5D51-C4A2-5101-E4F3-4429929B2D20}"/>
          </ac:spMkLst>
        </pc:spChg>
        <pc:spChg chg="mod">
          <ac:chgData name="Sara Ghreibi" userId="2ba77bcc11e15e25" providerId="LiveId" clId="{23C1F3FC-9C61-4261-847D-C8982A073FA2}" dt="2023-12-31T11:42:53.042" v="899" actId="1076"/>
          <ac:spMkLst>
            <pc:docMk/>
            <pc:sldMk cId="746877709" sldId="275"/>
            <ac:spMk id="22" creationId="{2B68EFAC-B1BA-2B9F-2EE9-E0AAF2A7061B}"/>
          </ac:spMkLst>
        </pc:spChg>
        <pc:spChg chg="mod">
          <ac:chgData name="Sara Ghreibi" userId="2ba77bcc11e15e25" providerId="LiveId" clId="{23C1F3FC-9C61-4261-847D-C8982A073FA2}" dt="2023-12-31T11:42:53.042" v="899" actId="1076"/>
          <ac:spMkLst>
            <pc:docMk/>
            <pc:sldMk cId="746877709" sldId="275"/>
            <ac:spMk id="23" creationId="{E05D3949-DA17-5436-3F97-4A9A8B11E6C1}"/>
          </ac:spMkLst>
        </pc:spChg>
        <pc:spChg chg="mod">
          <ac:chgData name="Sara Ghreibi" userId="2ba77bcc11e15e25" providerId="LiveId" clId="{23C1F3FC-9C61-4261-847D-C8982A073FA2}" dt="2023-12-31T11:42:53.042" v="899" actId="1076"/>
          <ac:spMkLst>
            <pc:docMk/>
            <pc:sldMk cId="746877709" sldId="275"/>
            <ac:spMk id="24" creationId="{6D782D24-CD95-E498-7452-0A818C86AEEA}"/>
          </ac:spMkLst>
        </pc:spChg>
        <pc:spChg chg="add mod">
          <ac:chgData name="Sara Ghreibi" userId="2ba77bcc11e15e25" providerId="LiveId" clId="{23C1F3FC-9C61-4261-847D-C8982A073FA2}" dt="2023-12-31T11:45:44.157" v="908" actId="1076"/>
          <ac:spMkLst>
            <pc:docMk/>
            <pc:sldMk cId="746877709" sldId="275"/>
            <ac:spMk id="25" creationId="{E97715FA-247F-8B30-5B85-D58109D8657B}"/>
          </ac:spMkLst>
        </pc:spChg>
        <pc:grpChg chg="add del mod">
          <ac:chgData name="Sara Ghreibi" userId="2ba77bcc11e15e25" providerId="LiveId" clId="{23C1F3FC-9C61-4261-847D-C8982A073FA2}" dt="2023-12-31T11:43:26.119" v="904" actId="165"/>
          <ac:grpSpMkLst>
            <pc:docMk/>
            <pc:sldMk cId="746877709" sldId="275"/>
            <ac:grpSpMk id="5" creationId="{85D0C294-2DA1-16EA-FEDA-EB64FBACBB13}"/>
          </ac:grpSpMkLst>
        </pc:grpChg>
      </pc:sldChg>
      <pc:sldChg chg="add del">
        <pc:chgData name="Sara Ghreibi" userId="2ba77bcc11e15e25" providerId="LiveId" clId="{23C1F3FC-9C61-4261-847D-C8982A073FA2}" dt="2023-12-31T12:39:18.525" v="1029" actId="2696"/>
        <pc:sldMkLst>
          <pc:docMk/>
          <pc:sldMk cId="2762277366" sldId="276"/>
        </pc:sldMkLst>
      </pc:sldChg>
      <pc:sldChg chg="addSp delSp modSp add del mod ord">
        <pc:chgData name="Sara Ghreibi" userId="2ba77bcc11e15e25" providerId="LiveId" clId="{23C1F3FC-9C61-4261-847D-C8982A073FA2}" dt="2023-12-31T12:20:17.962" v="1006" actId="2696"/>
        <pc:sldMkLst>
          <pc:docMk/>
          <pc:sldMk cId="2822379017" sldId="276"/>
        </pc:sldMkLst>
        <pc:spChg chg="mod">
          <ac:chgData name="Sara Ghreibi" userId="2ba77bcc11e15e25" providerId="LiveId" clId="{23C1F3FC-9C61-4261-847D-C8982A073FA2}" dt="2023-12-31T12:18:31.642" v="1000" actId="164"/>
          <ac:spMkLst>
            <pc:docMk/>
            <pc:sldMk cId="2822379017" sldId="276"/>
            <ac:spMk id="2" creationId="{1DD84613-FA4F-E7F8-335C-E4F41358E9DE}"/>
          </ac:spMkLst>
        </pc:spChg>
        <pc:spChg chg="mod">
          <ac:chgData name="Sara Ghreibi" userId="2ba77bcc11e15e25" providerId="LiveId" clId="{23C1F3FC-9C61-4261-847D-C8982A073FA2}" dt="2023-12-31T12:18:31.642" v="1000" actId="164"/>
          <ac:spMkLst>
            <pc:docMk/>
            <pc:sldMk cId="2822379017" sldId="276"/>
            <ac:spMk id="3" creationId="{8DAF2092-52BD-2A67-FEA6-933FD6B85FC3}"/>
          </ac:spMkLst>
        </pc:spChg>
        <pc:spChg chg="mod">
          <ac:chgData name="Sara Ghreibi" userId="2ba77bcc11e15e25" providerId="LiveId" clId="{23C1F3FC-9C61-4261-847D-C8982A073FA2}" dt="2023-12-31T12:18:31.642" v="1000" actId="164"/>
          <ac:spMkLst>
            <pc:docMk/>
            <pc:sldMk cId="2822379017" sldId="276"/>
            <ac:spMk id="4" creationId="{61E19D28-FC32-D28E-3EDA-827A6736E357}"/>
          </ac:spMkLst>
        </pc:spChg>
        <pc:spChg chg="mod">
          <ac:chgData name="Sara Ghreibi" userId="2ba77bcc11e15e25" providerId="LiveId" clId="{23C1F3FC-9C61-4261-847D-C8982A073FA2}" dt="2023-12-31T12:18:31.642" v="1000" actId="164"/>
          <ac:spMkLst>
            <pc:docMk/>
            <pc:sldMk cId="2822379017" sldId="276"/>
            <ac:spMk id="6" creationId="{D01C04E4-53E2-AA2A-6232-B07AEBDF0FE7}"/>
          </ac:spMkLst>
        </pc:spChg>
        <pc:spChg chg="mod">
          <ac:chgData name="Sara Ghreibi" userId="2ba77bcc11e15e25" providerId="LiveId" clId="{23C1F3FC-9C61-4261-847D-C8982A073FA2}" dt="2023-12-31T12:18:31.642" v="1000" actId="164"/>
          <ac:spMkLst>
            <pc:docMk/>
            <pc:sldMk cId="2822379017" sldId="276"/>
            <ac:spMk id="7" creationId="{5594C905-4005-7E66-93CC-72DBD2DB753F}"/>
          </ac:spMkLst>
        </pc:spChg>
        <pc:spChg chg="mod">
          <ac:chgData name="Sara Ghreibi" userId="2ba77bcc11e15e25" providerId="LiveId" clId="{23C1F3FC-9C61-4261-847D-C8982A073FA2}" dt="2023-12-31T12:18:59.732" v="1003" actId="164"/>
          <ac:spMkLst>
            <pc:docMk/>
            <pc:sldMk cId="2822379017" sldId="276"/>
            <ac:spMk id="8" creationId="{8E5346DA-2C06-C171-7AD0-A5F91A182DC4}"/>
          </ac:spMkLst>
        </pc:spChg>
        <pc:spChg chg="mod">
          <ac:chgData name="Sara Ghreibi" userId="2ba77bcc11e15e25" providerId="LiveId" clId="{23C1F3FC-9C61-4261-847D-C8982A073FA2}" dt="2023-12-31T12:18:31.642" v="1000" actId="164"/>
          <ac:spMkLst>
            <pc:docMk/>
            <pc:sldMk cId="2822379017" sldId="276"/>
            <ac:spMk id="9" creationId="{D6A4952D-3521-D61A-FC3A-95E9D5144EE2}"/>
          </ac:spMkLst>
        </pc:spChg>
        <pc:spChg chg="del">
          <ac:chgData name="Sara Ghreibi" userId="2ba77bcc11e15e25" providerId="LiveId" clId="{23C1F3FC-9C61-4261-847D-C8982A073FA2}" dt="2023-12-31T12:16:01.141" v="991" actId="478"/>
          <ac:spMkLst>
            <pc:docMk/>
            <pc:sldMk cId="2822379017" sldId="276"/>
            <ac:spMk id="11" creationId="{FAD044CE-4A5C-405B-611C-70988D699D06}"/>
          </ac:spMkLst>
        </pc:spChg>
        <pc:spChg chg="mod">
          <ac:chgData name="Sara Ghreibi" userId="2ba77bcc11e15e25" providerId="LiveId" clId="{23C1F3FC-9C61-4261-847D-C8982A073FA2}" dt="2023-12-31T12:18:31.642" v="1000" actId="164"/>
          <ac:spMkLst>
            <pc:docMk/>
            <pc:sldMk cId="2822379017" sldId="276"/>
            <ac:spMk id="12" creationId="{04F36F83-4002-977B-5230-900724B61967}"/>
          </ac:spMkLst>
        </pc:spChg>
        <pc:spChg chg="del">
          <ac:chgData name="Sara Ghreibi" userId="2ba77bcc11e15e25" providerId="LiveId" clId="{23C1F3FC-9C61-4261-847D-C8982A073FA2}" dt="2023-12-31T12:16:01.141" v="991" actId="478"/>
          <ac:spMkLst>
            <pc:docMk/>
            <pc:sldMk cId="2822379017" sldId="276"/>
            <ac:spMk id="13" creationId="{A8856662-B597-A9D6-7E4D-7828B6FB12EE}"/>
          </ac:spMkLst>
        </pc:spChg>
        <pc:spChg chg="del">
          <ac:chgData name="Sara Ghreibi" userId="2ba77bcc11e15e25" providerId="LiveId" clId="{23C1F3FC-9C61-4261-847D-C8982A073FA2}" dt="2023-12-31T12:16:01.141" v="991" actId="478"/>
          <ac:spMkLst>
            <pc:docMk/>
            <pc:sldMk cId="2822379017" sldId="276"/>
            <ac:spMk id="14" creationId="{1840A7C6-F20E-44F0-60DE-587F051A7FEE}"/>
          </ac:spMkLst>
        </pc:spChg>
        <pc:spChg chg="del">
          <ac:chgData name="Sara Ghreibi" userId="2ba77bcc11e15e25" providerId="LiveId" clId="{23C1F3FC-9C61-4261-847D-C8982A073FA2}" dt="2023-12-31T12:16:01.141" v="991" actId="478"/>
          <ac:spMkLst>
            <pc:docMk/>
            <pc:sldMk cId="2822379017" sldId="276"/>
            <ac:spMk id="15" creationId="{BFA83B5C-2517-790B-ED15-4A4E9281DE41}"/>
          </ac:spMkLst>
        </pc:spChg>
        <pc:spChg chg="del">
          <ac:chgData name="Sara Ghreibi" userId="2ba77bcc11e15e25" providerId="LiveId" clId="{23C1F3FC-9C61-4261-847D-C8982A073FA2}" dt="2023-12-31T12:16:01.141" v="991" actId="478"/>
          <ac:spMkLst>
            <pc:docMk/>
            <pc:sldMk cId="2822379017" sldId="276"/>
            <ac:spMk id="16" creationId="{23E78969-C50E-7A50-77B4-C518903C45B3}"/>
          </ac:spMkLst>
        </pc:spChg>
        <pc:spChg chg="mod">
          <ac:chgData name="Sara Ghreibi" userId="2ba77bcc11e15e25" providerId="LiveId" clId="{23C1F3FC-9C61-4261-847D-C8982A073FA2}" dt="2023-12-31T12:18:31.642" v="1000" actId="164"/>
          <ac:spMkLst>
            <pc:docMk/>
            <pc:sldMk cId="2822379017" sldId="276"/>
            <ac:spMk id="17" creationId="{39875F33-1918-C312-827C-77725963904F}"/>
          </ac:spMkLst>
        </pc:spChg>
        <pc:spChg chg="del">
          <ac:chgData name="Sara Ghreibi" userId="2ba77bcc11e15e25" providerId="LiveId" clId="{23C1F3FC-9C61-4261-847D-C8982A073FA2}" dt="2023-12-31T12:16:01.141" v="991" actId="478"/>
          <ac:spMkLst>
            <pc:docMk/>
            <pc:sldMk cId="2822379017" sldId="276"/>
            <ac:spMk id="19" creationId="{C0B88A72-EE78-0877-67A7-A81C71C69940}"/>
          </ac:spMkLst>
        </pc:spChg>
        <pc:spChg chg="del">
          <ac:chgData name="Sara Ghreibi" userId="2ba77bcc11e15e25" providerId="LiveId" clId="{23C1F3FC-9C61-4261-847D-C8982A073FA2}" dt="2023-12-31T12:16:06.419" v="992" actId="478"/>
          <ac:spMkLst>
            <pc:docMk/>
            <pc:sldMk cId="2822379017" sldId="276"/>
            <ac:spMk id="20" creationId="{F4CE0193-0AAE-0337-4E71-8A5BBAF15F25}"/>
          </ac:spMkLst>
        </pc:spChg>
        <pc:spChg chg="mod">
          <ac:chgData name="Sara Ghreibi" userId="2ba77bcc11e15e25" providerId="LiveId" clId="{23C1F3FC-9C61-4261-847D-C8982A073FA2}" dt="2023-12-31T12:18:31.642" v="1000" actId="164"/>
          <ac:spMkLst>
            <pc:docMk/>
            <pc:sldMk cId="2822379017" sldId="276"/>
            <ac:spMk id="21" creationId="{17BF5D51-C4A2-5101-E4F3-4429929B2D20}"/>
          </ac:spMkLst>
        </pc:spChg>
        <pc:spChg chg="mod">
          <ac:chgData name="Sara Ghreibi" userId="2ba77bcc11e15e25" providerId="LiveId" clId="{23C1F3FC-9C61-4261-847D-C8982A073FA2}" dt="2023-12-31T12:18:31.642" v="1000" actId="164"/>
          <ac:spMkLst>
            <pc:docMk/>
            <pc:sldMk cId="2822379017" sldId="276"/>
            <ac:spMk id="22" creationId="{2B68EFAC-B1BA-2B9F-2EE9-E0AAF2A7061B}"/>
          </ac:spMkLst>
        </pc:spChg>
        <pc:spChg chg="mod">
          <ac:chgData name="Sara Ghreibi" userId="2ba77bcc11e15e25" providerId="LiveId" clId="{23C1F3FC-9C61-4261-847D-C8982A073FA2}" dt="2023-12-31T12:18:31.642" v="1000" actId="164"/>
          <ac:spMkLst>
            <pc:docMk/>
            <pc:sldMk cId="2822379017" sldId="276"/>
            <ac:spMk id="23" creationId="{E05D3949-DA17-5436-3F97-4A9A8B11E6C1}"/>
          </ac:spMkLst>
        </pc:spChg>
        <pc:spChg chg="mod">
          <ac:chgData name="Sara Ghreibi" userId="2ba77bcc11e15e25" providerId="LiveId" clId="{23C1F3FC-9C61-4261-847D-C8982A073FA2}" dt="2023-12-31T12:18:59.732" v="1003" actId="164"/>
          <ac:spMkLst>
            <pc:docMk/>
            <pc:sldMk cId="2822379017" sldId="276"/>
            <ac:spMk id="24" creationId="{6D782D24-CD95-E498-7452-0A818C86AEEA}"/>
          </ac:spMkLst>
        </pc:spChg>
        <pc:grpChg chg="add mod">
          <ac:chgData name="Sara Ghreibi" userId="2ba77bcc11e15e25" providerId="LiveId" clId="{23C1F3FC-9C61-4261-847D-C8982A073FA2}" dt="2023-12-31T12:18:31.642" v="1000" actId="164"/>
          <ac:grpSpMkLst>
            <pc:docMk/>
            <pc:sldMk cId="2822379017" sldId="276"/>
            <ac:grpSpMk id="5" creationId="{7A970DC2-C851-68B2-C68B-6E2B50E3F3B7}"/>
          </ac:grpSpMkLst>
        </pc:grpChg>
        <pc:grpChg chg="add mod">
          <ac:chgData name="Sara Ghreibi" userId="2ba77bcc11e15e25" providerId="LiveId" clId="{23C1F3FC-9C61-4261-847D-C8982A073FA2}" dt="2023-12-31T12:18:23.892" v="998" actId="164"/>
          <ac:grpSpMkLst>
            <pc:docMk/>
            <pc:sldMk cId="2822379017" sldId="276"/>
            <ac:grpSpMk id="18" creationId="{AF46E136-A69A-AB06-FA1B-6A3A8974C595}"/>
          </ac:grpSpMkLst>
        </pc:grpChg>
        <pc:grpChg chg="add mod">
          <ac:chgData name="Sara Ghreibi" userId="2ba77bcc11e15e25" providerId="LiveId" clId="{23C1F3FC-9C61-4261-847D-C8982A073FA2}" dt="2023-12-31T12:18:31.642" v="1000" actId="164"/>
          <ac:grpSpMkLst>
            <pc:docMk/>
            <pc:sldMk cId="2822379017" sldId="276"/>
            <ac:grpSpMk id="25" creationId="{BB754120-09CA-F4DF-29A7-AD3237D0AA39}"/>
          </ac:grpSpMkLst>
        </pc:grpChg>
        <pc:grpChg chg="add mod">
          <ac:chgData name="Sara Ghreibi" userId="2ba77bcc11e15e25" providerId="LiveId" clId="{23C1F3FC-9C61-4261-847D-C8982A073FA2}" dt="2023-12-31T12:19:12.687" v="1004" actId="1076"/>
          <ac:grpSpMkLst>
            <pc:docMk/>
            <pc:sldMk cId="2822379017" sldId="276"/>
            <ac:grpSpMk id="26" creationId="{8075065E-F6F2-9811-A170-BD1BC2EA9913}"/>
          </ac:grpSpMkLst>
        </pc:grpChg>
      </pc:sldChg>
      <pc:sldChg chg="modSp add mod ord">
        <pc:chgData name="Sara Ghreibi" userId="2ba77bcc11e15e25" providerId="LiveId" clId="{23C1F3FC-9C61-4261-847D-C8982A073FA2}" dt="2023-12-31T13:44:44.054" v="1365" actId="166"/>
        <pc:sldMkLst>
          <pc:docMk/>
          <pc:sldMk cId="660337630" sldId="277"/>
        </pc:sldMkLst>
        <pc:spChg chg="ord">
          <ac:chgData name="Sara Ghreibi" userId="2ba77bcc11e15e25" providerId="LiveId" clId="{23C1F3FC-9C61-4261-847D-C8982A073FA2}" dt="2023-12-31T13:44:44.054" v="1365" actId="166"/>
          <ac:spMkLst>
            <pc:docMk/>
            <pc:sldMk cId="660337630" sldId="277"/>
            <ac:spMk id="8" creationId="{8E5346DA-2C06-C171-7AD0-A5F91A182DC4}"/>
          </ac:spMkLst>
        </pc:spChg>
        <pc:spChg chg="ord">
          <ac:chgData name="Sara Ghreibi" userId="2ba77bcc11e15e25" providerId="LiveId" clId="{23C1F3FC-9C61-4261-847D-C8982A073FA2}" dt="2023-12-31T13:44:44.054" v="1365" actId="166"/>
          <ac:spMkLst>
            <pc:docMk/>
            <pc:sldMk cId="660337630" sldId="277"/>
            <ac:spMk id="24" creationId="{6D782D24-CD95-E498-7452-0A818C86AEEA}"/>
          </ac:spMkLst>
        </pc:spChg>
      </pc:sldChg>
      <pc:sldChg chg="add del">
        <pc:chgData name="Sara Ghreibi" userId="2ba77bcc11e15e25" providerId="LiveId" clId="{23C1F3FC-9C61-4261-847D-C8982A073FA2}" dt="2023-12-31T12:20:22.410" v="1007" actId="2696"/>
        <pc:sldMkLst>
          <pc:docMk/>
          <pc:sldMk cId="1178080023" sldId="277"/>
        </pc:sldMkLst>
      </pc:sldChg>
      <pc:sldChg chg="add">
        <pc:chgData name="Sara Ghreibi" userId="2ba77bcc11e15e25" providerId="LiveId" clId="{23C1F3FC-9C61-4261-847D-C8982A073FA2}" dt="2023-12-31T12:38:40.243" v="1025" actId="2890"/>
        <pc:sldMkLst>
          <pc:docMk/>
          <pc:sldMk cId="969896163" sldId="278"/>
        </pc:sldMkLst>
      </pc:sldChg>
      <pc:sldChg chg="addSp modSp add del mod">
        <pc:chgData name="Sara Ghreibi" userId="2ba77bcc11e15e25" providerId="LiveId" clId="{23C1F3FC-9C61-4261-847D-C8982A073FA2}" dt="2023-12-31T12:46:53.007" v="1053" actId="2696"/>
        <pc:sldMkLst>
          <pc:docMk/>
          <pc:sldMk cId="3863767067" sldId="279"/>
        </pc:sldMkLst>
        <pc:spChg chg="mod">
          <ac:chgData name="Sara Ghreibi" userId="2ba77bcc11e15e25" providerId="LiveId" clId="{23C1F3FC-9C61-4261-847D-C8982A073FA2}" dt="2023-12-31T12:41:08.100" v="1033" actId="1076"/>
          <ac:spMkLst>
            <pc:docMk/>
            <pc:sldMk cId="3863767067" sldId="279"/>
            <ac:spMk id="2" creationId="{1DD84613-FA4F-E7F8-335C-E4F41358E9DE}"/>
          </ac:spMkLst>
        </pc:spChg>
        <pc:spChg chg="mod">
          <ac:chgData name="Sara Ghreibi" userId="2ba77bcc11e15e25" providerId="LiveId" clId="{23C1F3FC-9C61-4261-847D-C8982A073FA2}" dt="2023-12-31T12:41:08.100" v="1033" actId="1076"/>
          <ac:spMkLst>
            <pc:docMk/>
            <pc:sldMk cId="3863767067" sldId="279"/>
            <ac:spMk id="3" creationId="{8DAF2092-52BD-2A67-FEA6-933FD6B85FC3}"/>
          </ac:spMkLst>
        </pc:spChg>
        <pc:spChg chg="mod">
          <ac:chgData name="Sara Ghreibi" userId="2ba77bcc11e15e25" providerId="LiveId" clId="{23C1F3FC-9C61-4261-847D-C8982A073FA2}" dt="2023-12-31T12:41:08.100" v="1033" actId="1076"/>
          <ac:spMkLst>
            <pc:docMk/>
            <pc:sldMk cId="3863767067" sldId="279"/>
            <ac:spMk id="6" creationId="{D01C04E4-53E2-AA2A-6232-B07AEBDF0FE7}"/>
          </ac:spMkLst>
        </pc:spChg>
        <pc:spChg chg="mod">
          <ac:chgData name="Sara Ghreibi" userId="2ba77bcc11e15e25" providerId="LiveId" clId="{23C1F3FC-9C61-4261-847D-C8982A073FA2}" dt="2023-12-31T12:41:08.100" v="1033" actId="1076"/>
          <ac:spMkLst>
            <pc:docMk/>
            <pc:sldMk cId="3863767067" sldId="279"/>
            <ac:spMk id="7" creationId="{5594C905-4005-7E66-93CC-72DBD2DB753F}"/>
          </ac:spMkLst>
        </pc:spChg>
        <pc:spChg chg="mod">
          <ac:chgData name="Sara Ghreibi" userId="2ba77bcc11e15e25" providerId="LiveId" clId="{23C1F3FC-9C61-4261-847D-C8982A073FA2}" dt="2023-12-31T12:42:09.244" v="1036" actId="164"/>
          <ac:spMkLst>
            <pc:docMk/>
            <pc:sldMk cId="3863767067" sldId="279"/>
            <ac:spMk id="8" creationId="{8E5346DA-2C06-C171-7AD0-A5F91A182DC4}"/>
          </ac:spMkLst>
        </pc:spChg>
        <pc:spChg chg="mod">
          <ac:chgData name="Sara Ghreibi" userId="2ba77bcc11e15e25" providerId="LiveId" clId="{23C1F3FC-9C61-4261-847D-C8982A073FA2}" dt="2023-12-31T12:41:08.100" v="1033" actId="1076"/>
          <ac:spMkLst>
            <pc:docMk/>
            <pc:sldMk cId="3863767067" sldId="279"/>
            <ac:spMk id="9" creationId="{D6A4952D-3521-D61A-FC3A-95E9D5144EE2}"/>
          </ac:spMkLst>
        </pc:spChg>
        <pc:spChg chg="mod">
          <ac:chgData name="Sara Ghreibi" userId="2ba77bcc11e15e25" providerId="LiveId" clId="{23C1F3FC-9C61-4261-847D-C8982A073FA2}" dt="2023-12-31T12:41:08.100" v="1033" actId="1076"/>
          <ac:spMkLst>
            <pc:docMk/>
            <pc:sldMk cId="3863767067" sldId="279"/>
            <ac:spMk id="12" creationId="{04F36F83-4002-977B-5230-900724B61967}"/>
          </ac:spMkLst>
        </pc:spChg>
        <pc:spChg chg="mod">
          <ac:chgData name="Sara Ghreibi" userId="2ba77bcc11e15e25" providerId="LiveId" clId="{23C1F3FC-9C61-4261-847D-C8982A073FA2}" dt="2023-12-31T12:41:08.100" v="1033" actId="1076"/>
          <ac:spMkLst>
            <pc:docMk/>
            <pc:sldMk cId="3863767067" sldId="279"/>
            <ac:spMk id="21" creationId="{17BF5D51-C4A2-5101-E4F3-4429929B2D20}"/>
          </ac:spMkLst>
        </pc:spChg>
        <pc:spChg chg="mod">
          <ac:chgData name="Sara Ghreibi" userId="2ba77bcc11e15e25" providerId="LiveId" clId="{23C1F3FC-9C61-4261-847D-C8982A073FA2}" dt="2023-12-31T12:41:08.100" v="1033" actId="1076"/>
          <ac:spMkLst>
            <pc:docMk/>
            <pc:sldMk cId="3863767067" sldId="279"/>
            <ac:spMk id="22" creationId="{2B68EFAC-B1BA-2B9F-2EE9-E0AAF2A7061B}"/>
          </ac:spMkLst>
        </pc:spChg>
        <pc:spChg chg="mod">
          <ac:chgData name="Sara Ghreibi" userId="2ba77bcc11e15e25" providerId="LiveId" clId="{23C1F3FC-9C61-4261-847D-C8982A073FA2}" dt="2023-12-31T12:41:08.100" v="1033" actId="1076"/>
          <ac:spMkLst>
            <pc:docMk/>
            <pc:sldMk cId="3863767067" sldId="279"/>
            <ac:spMk id="23" creationId="{E05D3949-DA17-5436-3F97-4A9A8B11E6C1}"/>
          </ac:spMkLst>
        </pc:spChg>
        <pc:spChg chg="mod">
          <ac:chgData name="Sara Ghreibi" userId="2ba77bcc11e15e25" providerId="LiveId" clId="{23C1F3FC-9C61-4261-847D-C8982A073FA2}" dt="2023-12-31T12:42:09.244" v="1036" actId="164"/>
          <ac:spMkLst>
            <pc:docMk/>
            <pc:sldMk cId="3863767067" sldId="279"/>
            <ac:spMk id="24" creationId="{6D782D24-CD95-E498-7452-0A818C86AEEA}"/>
          </ac:spMkLst>
        </pc:spChg>
        <pc:grpChg chg="mod">
          <ac:chgData name="Sara Ghreibi" userId="2ba77bcc11e15e25" providerId="LiveId" clId="{23C1F3FC-9C61-4261-847D-C8982A073FA2}" dt="2023-12-31T12:41:08.100" v="1033" actId="1076"/>
          <ac:grpSpMkLst>
            <pc:docMk/>
            <pc:sldMk cId="3863767067" sldId="279"/>
            <ac:grpSpMk id="5" creationId="{C4A441CD-6062-EA90-A821-C46ECD55FA8E}"/>
          </ac:grpSpMkLst>
        </pc:grpChg>
        <pc:grpChg chg="add mod">
          <ac:chgData name="Sara Ghreibi" userId="2ba77bcc11e15e25" providerId="LiveId" clId="{23C1F3FC-9C61-4261-847D-C8982A073FA2}" dt="2023-12-31T12:43:50.738" v="1041" actId="1076"/>
          <ac:grpSpMkLst>
            <pc:docMk/>
            <pc:sldMk cId="3863767067" sldId="279"/>
            <ac:grpSpMk id="18" creationId="{1AF35337-C9CA-7762-BFBE-DD11E00AC20E}"/>
          </ac:grpSpMkLst>
        </pc:grpChg>
      </pc:sldChg>
      <pc:sldChg chg="addSp modSp add del mod modTransition">
        <pc:chgData name="Sara Ghreibi" userId="2ba77bcc11e15e25" providerId="LiveId" clId="{23C1F3FC-9C61-4261-847D-C8982A073FA2}" dt="2023-12-31T12:49:38.866" v="1068" actId="2696"/>
        <pc:sldMkLst>
          <pc:docMk/>
          <pc:sldMk cId="2010492871" sldId="280"/>
        </pc:sldMkLst>
        <pc:spChg chg="mod">
          <ac:chgData name="Sara Ghreibi" userId="2ba77bcc11e15e25" providerId="LiveId" clId="{23C1F3FC-9C61-4261-847D-C8982A073FA2}" dt="2023-12-31T12:46:04.688" v="1050" actId="164"/>
          <ac:spMkLst>
            <pc:docMk/>
            <pc:sldMk cId="2010492871" sldId="280"/>
            <ac:spMk id="2" creationId="{1DD84613-FA4F-E7F8-335C-E4F41358E9DE}"/>
          </ac:spMkLst>
        </pc:spChg>
        <pc:spChg chg="mod">
          <ac:chgData name="Sara Ghreibi" userId="2ba77bcc11e15e25" providerId="LiveId" clId="{23C1F3FC-9C61-4261-847D-C8982A073FA2}" dt="2023-12-31T12:46:04.688" v="1050" actId="164"/>
          <ac:spMkLst>
            <pc:docMk/>
            <pc:sldMk cId="2010492871" sldId="280"/>
            <ac:spMk id="3" creationId="{8DAF2092-52BD-2A67-FEA6-933FD6B85FC3}"/>
          </ac:spMkLst>
        </pc:spChg>
        <pc:spChg chg="mod">
          <ac:chgData name="Sara Ghreibi" userId="2ba77bcc11e15e25" providerId="LiveId" clId="{23C1F3FC-9C61-4261-847D-C8982A073FA2}" dt="2023-12-31T12:46:04.688" v="1050" actId="164"/>
          <ac:spMkLst>
            <pc:docMk/>
            <pc:sldMk cId="2010492871" sldId="280"/>
            <ac:spMk id="4" creationId="{61E19D28-FC32-D28E-3EDA-827A6736E357}"/>
          </ac:spMkLst>
        </pc:spChg>
        <pc:spChg chg="mod">
          <ac:chgData name="Sara Ghreibi" userId="2ba77bcc11e15e25" providerId="LiveId" clId="{23C1F3FC-9C61-4261-847D-C8982A073FA2}" dt="2023-12-31T12:46:04.688" v="1050" actId="164"/>
          <ac:spMkLst>
            <pc:docMk/>
            <pc:sldMk cId="2010492871" sldId="280"/>
            <ac:spMk id="6" creationId="{D01C04E4-53E2-AA2A-6232-B07AEBDF0FE7}"/>
          </ac:spMkLst>
        </pc:spChg>
        <pc:spChg chg="mod">
          <ac:chgData name="Sara Ghreibi" userId="2ba77bcc11e15e25" providerId="LiveId" clId="{23C1F3FC-9C61-4261-847D-C8982A073FA2}" dt="2023-12-31T12:46:04.688" v="1050" actId="164"/>
          <ac:spMkLst>
            <pc:docMk/>
            <pc:sldMk cId="2010492871" sldId="280"/>
            <ac:spMk id="7" creationId="{5594C905-4005-7E66-93CC-72DBD2DB753F}"/>
          </ac:spMkLst>
        </pc:spChg>
        <pc:spChg chg="mod">
          <ac:chgData name="Sara Ghreibi" userId="2ba77bcc11e15e25" providerId="LiveId" clId="{23C1F3FC-9C61-4261-847D-C8982A073FA2}" dt="2023-12-31T12:46:15.421" v="1051" actId="164"/>
          <ac:spMkLst>
            <pc:docMk/>
            <pc:sldMk cId="2010492871" sldId="280"/>
            <ac:spMk id="8" creationId="{8E5346DA-2C06-C171-7AD0-A5F91A182DC4}"/>
          </ac:spMkLst>
        </pc:spChg>
        <pc:spChg chg="mod">
          <ac:chgData name="Sara Ghreibi" userId="2ba77bcc11e15e25" providerId="LiveId" clId="{23C1F3FC-9C61-4261-847D-C8982A073FA2}" dt="2023-12-31T12:46:04.688" v="1050" actId="164"/>
          <ac:spMkLst>
            <pc:docMk/>
            <pc:sldMk cId="2010492871" sldId="280"/>
            <ac:spMk id="9" creationId="{D6A4952D-3521-D61A-FC3A-95E9D5144EE2}"/>
          </ac:spMkLst>
        </pc:spChg>
        <pc:spChg chg="mod">
          <ac:chgData name="Sara Ghreibi" userId="2ba77bcc11e15e25" providerId="LiveId" clId="{23C1F3FC-9C61-4261-847D-C8982A073FA2}" dt="2023-12-31T12:46:04.688" v="1050" actId="164"/>
          <ac:spMkLst>
            <pc:docMk/>
            <pc:sldMk cId="2010492871" sldId="280"/>
            <ac:spMk id="12" creationId="{04F36F83-4002-977B-5230-900724B61967}"/>
          </ac:spMkLst>
        </pc:spChg>
        <pc:spChg chg="mod">
          <ac:chgData name="Sara Ghreibi" userId="2ba77bcc11e15e25" providerId="LiveId" clId="{23C1F3FC-9C61-4261-847D-C8982A073FA2}" dt="2023-12-31T12:46:04.688" v="1050" actId="164"/>
          <ac:spMkLst>
            <pc:docMk/>
            <pc:sldMk cId="2010492871" sldId="280"/>
            <ac:spMk id="17" creationId="{39875F33-1918-C312-827C-77725963904F}"/>
          </ac:spMkLst>
        </pc:spChg>
        <pc:spChg chg="mod">
          <ac:chgData name="Sara Ghreibi" userId="2ba77bcc11e15e25" providerId="LiveId" clId="{23C1F3FC-9C61-4261-847D-C8982A073FA2}" dt="2023-12-31T12:46:04.688" v="1050" actId="164"/>
          <ac:spMkLst>
            <pc:docMk/>
            <pc:sldMk cId="2010492871" sldId="280"/>
            <ac:spMk id="21" creationId="{17BF5D51-C4A2-5101-E4F3-4429929B2D20}"/>
          </ac:spMkLst>
        </pc:spChg>
        <pc:spChg chg="mod">
          <ac:chgData name="Sara Ghreibi" userId="2ba77bcc11e15e25" providerId="LiveId" clId="{23C1F3FC-9C61-4261-847D-C8982A073FA2}" dt="2023-12-31T12:46:04.688" v="1050" actId="164"/>
          <ac:spMkLst>
            <pc:docMk/>
            <pc:sldMk cId="2010492871" sldId="280"/>
            <ac:spMk id="22" creationId="{2B68EFAC-B1BA-2B9F-2EE9-E0AAF2A7061B}"/>
          </ac:spMkLst>
        </pc:spChg>
        <pc:spChg chg="mod">
          <ac:chgData name="Sara Ghreibi" userId="2ba77bcc11e15e25" providerId="LiveId" clId="{23C1F3FC-9C61-4261-847D-C8982A073FA2}" dt="2023-12-31T12:46:04.688" v="1050" actId="164"/>
          <ac:spMkLst>
            <pc:docMk/>
            <pc:sldMk cId="2010492871" sldId="280"/>
            <ac:spMk id="23" creationId="{E05D3949-DA17-5436-3F97-4A9A8B11E6C1}"/>
          </ac:spMkLst>
        </pc:spChg>
        <pc:spChg chg="mod">
          <ac:chgData name="Sara Ghreibi" userId="2ba77bcc11e15e25" providerId="LiveId" clId="{23C1F3FC-9C61-4261-847D-C8982A073FA2}" dt="2023-12-31T12:46:15.421" v="1051" actId="164"/>
          <ac:spMkLst>
            <pc:docMk/>
            <pc:sldMk cId="2010492871" sldId="280"/>
            <ac:spMk id="24" creationId="{6D782D24-CD95-E498-7452-0A818C86AEEA}"/>
          </ac:spMkLst>
        </pc:spChg>
        <pc:grpChg chg="mod">
          <ac:chgData name="Sara Ghreibi" userId="2ba77bcc11e15e25" providerId="LiveId" clId="{23C1F3FC-9C61-4261-847D-C8982A073FA2}" dt="2023-12-31T12:46:04.688" v="1050" actId="164"/>
          <ac:grpSpMkLst>
            <pc:docMk/>
            <pc:sldMk cId="2010492871" sldId="280"/>
            <ac:grpSpMk id="5" creationId="{C4A441CD-6062-EA90-A821-C46ECD55FA8E}"/>
          </ac:grpSpMkLst>
        </pc:grpChg>
        <pc:grpChg chg="add mod">
          <ac:chgData name="Sara Ghreibi" userId="2ba77bcc11e15e25" providerId="LiveId" clId="{23C1F3FC-9C61-4261-847D-C8982A073FA2}" dt="2023-12-31T12:46:04.688" v="1050" actId="164"/>
          <ac:grpSpMkLst>
            <pc:docMk/>
            <pc:sldMk cId="2010492871" sldId="280"/>
            <ac:grpSpMk id="18" creationId="{6D126724-01EE-01EF-2726-4A4B5CBE0B58}"/>
          </ac:grpSpMkLst>
        </pc:grpChg>
        <pc:grpChg chg="add mod">
          <ac:chgData name="Sara Ghreibi" userId="2ba77bcc11e15e25" providerId="LiveId" clId="{23C1F3FC-9C61-4261-847D-C8982A073FA2}" dt="2023-12-31T12:45:54.448" v="1048" actId="164"/>
          <ac:grpSpMkLst>
            <pc:docMk/>
            <pc:sldMk cId="2010492871" sldId="280"/>
            <ac:grpSpMk id="25" creationId="{A293E2EB-22DA-8265-8052-42719893B5D0}"/>
          </ac:grpSpMkLst>
        </pc:grpChg>
        <pc:grpChg chg="add mod">
          <ac:chgData name="Sara Ghreibi" userId="2ba77bcc11e15e25" providerId="LiveId" clId="{23C1F3FC-9C61-4261-847D-C8982A073FA2}" dt="2023-12-31T12:46:04.688" v="1050" actId="164"/>
          <ac:grpSpMkLst>
            <pc:docMk/>
            <pc:sldMk cId="2010492871" sldId="280"/>
            <ac:grpSpMk id="26" creationId="{67673A94-65AA-885B-98ED-43AF1AAD5D4B}"/>
          </ac:grpSpMkLst>
        </pc:grpChg>
        <pc:grpChg chg="add mod">
          <ac:chgData name="Sara Ghreibi" userId="2ba77bcc11e15e25" providerId="LiveId" clId="{23C1F3FC-9C61-4261-847D-C8982A073FA2}" dt="2023-12-31T12:46:23.146" v="1052" actId="1076"/>
          <ac:grpSpMkLst>
            <pc:docMk/>
            <pc:sldMk cId="2010492871" sldId="280"/>
            <ac:grpSpMk id="27" creationId="{CDD58EDE-A145-DAA0-8383-2ACF110B70B2}"/>
          </ac:grpSpMkLst>
        </pc:grpChg>
      </pc:sldChg>
      <pc:sldChg chg="addSp delSp modSp add mod modAnim">
        <pc:chgData name="Sara Ghreibi" userId="2ba77bcc11e15e25" providerId="LiveId" clId="{23C1F3FC-9C61-4261-847D-C8982A073FA2}" dt="2023-12-31T12:59:19.536" v="1129"/>
        <pc:sldMkLst>
          <pc:docMk/>
          <pc:sldMk cId="3101223670" sldId="281"/>
        </pc:sldMkLst>
        <pc:spChg chg="mod">
          <ac:chgData name="Sara Ghreibi" userId="2ba77bcc11e15e25" providerId="LiveId" clId="{23C1F3FC-9C61-4261-847D-C8982A073FA2}" dt="2023-12-31T12:49:10.630" v="1064" actId="1076"/>
          <ac:spMkLst>
            <pc:docMk/>
            <pc:sldMk cId="3101223670" sldId="281"/>
            <ac:spMk id="2" creationId="{1DD84613-FA4F-E7F8-335C-E4F41358E9DE}"/>
          </ac:spMkLst>
        </pc:spChg>
        <pc:spChg chg="mod">
          <ac:chgData name="Sara Ghreibi" userId="2ba77bcc11e15e25" providerId="LiveId" clId="{23C1F3FC-9C61-4261-847D-C8982A073FA2}" dt="2023-12-31T12:49:10.630" v="1064" actId="1076"/>
          <ac:spMkLst>
            <pc:docMk/>
            <pc:sldMk cId="3101223670" sldId="281"/>
            <ac:spMk id="3" creationId="{8DAF2092-52BD-2A67-FEA6-933FD6B85FC3}"/>
          </ac:spMkLst>
        </pc:spChg>
        <pc:spChg chg="mod">
          <ac:chgData name="Sara Ghreibi" userId="2ba77bcc11e15e25" providerId="LiveId" clId="{23C1F3FC-9C61-4261-847D-C8982A073FA2}" dt="2023-12-31T12:49:10.630" v="1064" actId="1076"/>
          <ac:spMkLst>
            <pc:docMk/>
            <pc:sldMk cId="3101223670" sldId="281"/>
            <ac:spMk id="6" creationId="{D01C04E4-53E2-AA2A-6232-B07AEBDF0FE7}"/>
          </ac:spMkLst>
        </pc:spChg>
        <pc:spChg chg="mod">
          <ac:chgData name="Sara Ghreibi" userId="2ba77bcc11e15e25" providerId="LiveId" clId="{23C1F3FC-9C61-4261-847D-C8982A073FA2}" dt="2023-12-31T12:49:10.630" v="1064" actId="1076"/>
          <ac:spMkLst>
            <pc:docMk/>
            <pc:sldMk cId="3101223670" sldId="281"/>
            <ac:spMk id="7" creationId="{5594C905-4005-7E66-93CC-72DBD2DB753F}"/>
          </ac:spMkLst>
        </pc:spChg>
        <pc:spChg chg="mod">
          <ac:chgData name="Sara Ghreibi" userId="2ba77bcc11e15e25" providerId="LiveId" clId="{23C1F3FC-9C61-4261-847D-C8982A073FA2}" dt="2023-12-31T12:50:12.741" v="1069" actId="164"/>
          <ac:spMkLst>
            <pc:docMk/>
            <pc:sldMk cId="3101223670" sldId="281"/>
            <ac:spMk id="8" creationId="{8E5346DA-2C06-C171-7AD0-A5F91A182DC4}"/>
          </ac:spMkLst>
        </pc:spChg>
        <pc:spChg chg="mod">
          <ac:chgData name="Sara Ghreibi" userId="2ba77bcc11e15e25" providerId="LiveId" clId="{23C1F3FC-9C61-4261-847D-C8982A073FA2}" dt="2023-12-31T12:49:10.630" v="1064" actId="1076"/>
          <ac:spMkLst>
            <pc:docMk/>
            <pc:sldMk cId="3101223670" sldId="281"/>
            <ac:spMk id="9" creationId="{D6A4952D-3521-D61A-FC3A-95E9D5144EE2}"/>
          </ac:spMkLst>
        </pc:spChg>
        <pc:spChg chg="mod">
          <ac:chgData name="Sara Ghreibi" userId="2ba77bcc11e15e25" providerId="LiveId" clId="{23C1F3FC-9C61-4261-847D-C8982A073FA2}" dt="2023-12-31T12:49:10.630" v="1064" actId="1076"/>
          <ac:spMkLst>
            <pc:docMk/>
            <pc:sldMk cId="3101223670" sldId="281"/>
            <ac:spMk id="12" creationId="{04F36F83-4002-977B-5230-900724B61967}"/>
          </ac:spMkLst>
        </pc:spChg>
        <pc:spChg chg="mod">
          <ac:chgData name="Sara Ghreibi" userId="2ba77bcc11e15e25" providerId="LiveId" clId="{23C1F3FC-9C61-4261-847D-C8982A073FA2}" dt="2023-12-31T12:49:10.630" v="1064" actId="1076"/>
          <ac:spMkLst>
            <pc:docMk/>
            <pc:sldMk cId="3101223670" sldId="281"/>
            <ac:spMk id="21" creationId="{17BF5D51-C4A2-5101-E4F3-4429929B2D20}"/>
          </ac:spMkLst>
        </pc:spChg>
        <pc:spChg chg="mod">
          <ac:chgData name="Sara Ghreibi" userId="2ba77bcc11e15e25" providerId="LiveId" clId="{23C1F3FC-9C61-4261-847D-C8982A073FA2}" dt="2023-12-31T12:49:10.630" v="1064" actId="1076"/>
          <ac:spMkLst>
            <pc:docMk/>
            <pc:sldMk cId="3101223670" sldId="281"/>
            <ac:spMk id="22" creationId="{2B68EFAC-B1BA-2B9F-2EE9-E0AAF2A7061B}"/>
          </ac:spMkLst>
        </pc:spChg>
        <pc:spChg chg="mod">
          <ac:chgData name="Sara Ghreibi" userId="2ba77bcc11e15e25" providerId="LiveId" clId="{23C1F3FC-9C61-4261-847D-C8982A073FA2}" dt="2023-12-31T12:49:10.630" v="1064" actId="1076"/>
          <ac:spMkLst>
            <pc:docMk/>
            <pc:sldMk cId="3101223670" sldId="281"/>
            <ac:spMk id="23" creationId="{E05D3949-DA17-5436-3F97-4A9A8B11E6C1}"/>
          </ac:spMkLst>
        </pc:spChg>
        <pc:spChg chg="mod">
          <ac:chgData name="Sara Ghreibi" userId="2ba77bcc11e15e25" providerId="LiveId" clId="{23C1F3FC-9C61-4261-847D-C8982A073FA2}" dt="2023-12-31T12:50:12.741" v="1069" actId="164"/>
          <ac:spMkLst>
            <pc:docMk/>
            <pc:sldMk cId="3101223670" sldId="281"/>
            <ac:spMk id="24" creationId="{6D782D24-CD95-E498-7452-0A818C86AEEA}"/>
          </ac:spMkLst>
        </pc:spChg>
        <pc:spChg chg="add mod">
          <ac:chgData name="Sara Ghreibi" userId="2ba77bcc11e15e25" providerId="LiveId" clId="{23C1F3FC-9C61-4261-847D-C8982A073FA2}" dt="2023-12-31T12:51:56.715" v="1076" actId="1076"/>
          <ac:spMkLst>
            <pc:docMk/>
            <pc:sldMk cId="3101223670" sldId="281"/>
            <ac:spMk id="25" creationId="{B15DE097-3DDF-9070-2EA7-0B4071AF20D5}"/>
          </ac:spMkLst>
        </pc:spChg>
        <pc:spChg chg="add del mod">
          <ac:chgData name="Sara Ghreibi" userId="2ba77bcc11e15e25" providerId="LiveId" clId="{23C1F3FC-9C61-4261-847D-C8982A073FA2}" dt="2023-12-31T12:57:01.095" v="1110" actId="21"/>
          <ac:spMkLst>
            <pc:docMk/>
            <pc:sldMk cId="3101223670" sldId="281"/>
            <ac:spMk id="26" creationId="{9361A77D-2414-6A4F-29EC-AE9E53EB718B}"/>
          </ac:spMkLst>
        </pc:spChg>
        <pc:spChg chg="add mod">
          <ac:chgData name="Sara Ghreibi" userId="2ba77bcc11e15e25" providerId="LiveId" clId="{23C1F3FC-9C61-4261-847D-C8982A073FA2}" dt="2023-12-31T12:58:26.343" v="1121" actId="1076"/>
          <ac:spMkLst>
            <pc:docMk/>
            <pc:sldMk cId="3101223670" sldId="281"/>
            <ac:spMk id="27" creationId="{7FBA94E1-C641-2730-7B71-DAA1851B944F}"/>
          </ac:spMkLst>
        </pc:spChg>
        <pc:grpChg chg="mod">
          <ac:chgData name="Sara Ghreibi" userId="2ba77bcc11e15e25" providerId="LiveId" clId="{23C1F3FC-9C61-4261-847D-C8982A073FA2}" dt="2023-12-31T12:49:10.630" v="1064" actId="1076"/>
          <ac:grpSpMkLst>
            <pc:docMk/>
            <pc:sldMk cId="3101223670" sldId="281"/>
            <ac:grpSpMk id="5" creationId="{C4A441CD-6062-EA90-A821-C46ECD55FA8E}"/>
          </ac:grpSpMkLst>
        </pc:grpChg>
        <pc:grpChg chg="add mod">
          <ac:chgData name="Sara Ghreibi" userId="2ba77bcc11e15e25" providerId="LiveId" clId="{23C1F3FC-9C61-4261-847D-C8982A073FA2}" dt="2023-12-31T12:50:18.858" v="1070" actId="1076"/>
          <ac:grpSpMkLst>
            <pc:docMk/>
            <pc:sldMk cId="3101223670" sldId="281"/>
            <ac:grpSpMk id="18" creationId="{5EEBD6F8-4625-97A2-B7B7-40240739B54D}"/>
          </ac:grpSpMkLst>
        </pc:grpChg>
        <pc:picChg chg="add mod">
          <ac:chgData name="Sara Ghreibi" userId="2ba77bcc11e15e25" providerId="LiveId" clId="{23C1F3FC-9C61-4261-847D-C8982A073FA2}" dt="2023-12-31T12:59:07.228" v="1128" actId="1076"/>
          <ac:picMkLst>
            <pc:docMk/>
            <pc:sldMk cId="3101223670" sldId="281"/>
            <ac:picMk id="29" creationId="{FB60B175-677D-8903-B6FE-A1A5E0BEF112}"/>
          </ac:picMkLst>
        </pc:picChg>
      </pc:sldChg>
      <pc:sldChg chg="addSp modSp add del mod">
        <pc:chgData name="Sara Ghreibi" userId="2ba77bcc11e15e25" providerId="LiveId" clId="{23C1F3FC-9C61-4261-847D-C8982A073FA2}" dt="2023-12-31T12:50:27.312" v="1071" actId="2696"/>
        <pc:sldMkLst>
          <pc:docMk/>
          <pc:sldMk cId="1888480930" sldId="282"/>
        </pc:sldMkLst>
        <pc:spChg chg="mod">
          <ac:chgData name="Sara Ghreibi" userId="2ba77bcc11e15e25" providerId="LiveId" clId="{23C1F3FC-9C61-4261-847D-C8982A073FA2}" dt="2023-12-31T12:49:28.188" v="1066" actId="164"/>
          <ac:spMkLst>
            <pc:docMk/>
            <pc:sldMk cId="1888480930" sldId="282"/>
            <ac:spMk id="8" creationId="{8E5346DA-2C06-C171-7AD0-A5F91A182DC4}"/>
          </ac:spMkLst>
        </pc:spChg>
        <pc:spChg chg="mod">
          <ac:chgData name="Sara Ghreibi" userId="2ba77bcc11e15e25" providerId="LiveId" clId="{23C1F3FC-9C61-4261-847D-C8982A073FA2}" dt="2023-12-31T12:49:28.188" v="1066" actId="164"/>
          <ac:spMkLst>
            <pc:docMk/>
            <pc:sldMk cId="1888480930" sldId="282"/>
            <ac:spMk id="24" creationId="{6D782D24-CD95-E498-7452-0A818C86AEEA}"/>
          </ac:spMkLst>
        </pc:spChg>
        <pc:grpChg chg="add mod">
          <ac:chgData name="Sara Ghreibi" userId="2ba77bcc11e15e25" providerId="LiveId" clId="{23C1F3FC-9C61-4261-847D-C8982A073FA2}" dt="2023-12-31T12:49:34.390" v="1067" actId="1076"/>
          <ac:grpSpMkLst>
            <pc:docMk/>
            <pc:sldMk cId="1888480930" sldId="282"/>
            <ac:grpSpMk id="18" creationId="{2A8F2FFC-0C69-7C80-64CB-77408EC20F5A}"/>
          </ac:grpSpMkLst>
        </pc:grpChg>
      </pc:sldChg>
      <pc:sldChg chg="addSp delSp modSp add mod delAnim modAnim">
        <pc:chgData name="Sara Ghreibi" userId="2ba77bcc11e15e25" providerId="LiveId" clId="{23C1F3FC-9C61-4261-847D-C8982A073FA2}" dt="2023-12-31T13:41:45.599" v="1350"/>
        <pc:sldMkLst>
          <pc:docMk/>
          <pc:sldMk cId="3657030824" sldId="282"/>
        </pc:sldMkLst>
        <pc:spChg chg="del mod">
          <ac:chgData name="Sara Ghreibi" userId="2ba77bcc11e15e25" providerId="LiveId" clId="{23C1F3FC-9C61-4261-847D-C8982A073FA2}" dt="2023-12-31T13:01:04.950" v="1143" actId="478"/>
          <ac:spMkLst>
            <pc:docMk/>
            <pc:sldMk cId="3657030824" sldId="282"/>
            <ac:spMk id="25" creationId="{B15DE097-3DDF-9070-2EA7-0B4071AF20D5}"/>
          </ac:spMkLst>
        </pc:spChg>
        <pc:spChg chg="add mod">
          <ac:chgData name="Sara Ghreibi" userId="2ba77bcc11e15e25" providerId="LiveId" clId="{23C1F3FC-9C61-4261-847D-C8982A073FA2}" dt="2023-12-31T13:22:15.622" v="1264" actId="164"/>
          <ac:spMkLst>
            <pc:docMk/>
            <pc:sldMk cId="3657030824" sldId="282"/>
            <ac:spMk id="26" creationId="{B1C0C03E-773A-C4C8-6A6C-B1881EE66844}"/>
          </ac:spMkLst>
        </pc:spChg>
        <pc:spChg chg="del mod">
          <ac:chgData name="Sara Ghreibi" userId="2ba77bcc11e15e25" providerId="LiveId" clId="{23C1F3FC-9C61-4261-847D-C8982A073FA2}" dt="2023-12-31T13:00:51.001" v="1139" actId="478"/>
          <ac:spMkLst>
            <pc:docMk/>
            <pc:sldMk cId="3657030824" sldId="282"/>
            <ac:spMk id="27" creationId="{7FBA94E1-C641-2730-7B71-DAA1851B944F}"/>
          </ac:spMkLst>
        </pc:spChg>
        <pc:spChg chg="add del mod">
          <ac:chgData name="Sara Ghreibi" userId="2ba77bcc11e15e25" providerId="LiveId" clId="{23C1F3FC-9C61-4261-847D-C8982A073FA2}" dt="2023-12-31T13:28:51.300" v="1268"/>
          <ac:spMkLst>
            <pc:docMk/>
            <pc:sldMk cId="3657030824" sldId="282"/>
            <ac:spMk id="46" creationId="{DC20E659-F1D9-48C9-ED27-399719CEE33F}"/>
          </ac:spMkLst>
        </pc:spChg>
        <pc:spChg chg="add mod">
          <ac:chgData name="Sara Ghreibi" userId="2ba77bcc11e15e25" providerId="LiveId" clId="{23C1F3FC-9C61-4261-847D-C8982A073FA2}" dt="2023-12-31T13:41:30.939" v="1349" actId="1076"/>
          <ac:spMkLst>
            <pc:docMk/>
            <pc:sldMk cId="3657030824" sldId="282"/>
            <ac:spMk id="47" creationId="{CF8010A2-54C6-AEF2-F281-DEA3C50DDF7E}"/>
          </ac:spMkLst>
        </pc:spChg>
        <pc:spChg chg="add del">
          <ac:chgData name="Sara Ghreibi" userId="2ba77bcc11e15e25" providerId="LiveId" clId="{23C1F3FC-9C61-4261-847D-C8982A073FA2}" dt="2023-12-31T13:35:33.264" v="1288" actId="22"/>
          <ac:spMkLst>
            <pc:docMk/>
            <pc:sldMk cId="3657030824" sldId="282"/>
            <ac:spMk id="49" creationId="{9AE4EB2E-983E-25C9-D054-2F05036C6863}"/>
          </ac:spMkLst>
        </pc:spChg>
        <pc:grpChg chg="add mod">
          <ac:chgData name="Sara Ghreibi" userId="2ba77bcc11e15e25" providerId="LiveId" clId="{23C1F3FC-9C61-4261-847D-C8982A073FA2}" dt="2023-12-31T13:22:15.622" v="1264" actId="164"/>
          <ac:grpSpMkLst>
            <pc:docMk/>
            <pc:sldMk cId="3657030824" sldId="282"/>
            <ac:grpSpMk id="45" creationId="{9FE8C82C-65ED-4235-B85F-0745336E0F23}"/>
          </ac:grpSpMkLst>
        </pc:grpChg>
        <pc:picChg chg="del">
          <ac:chgData name="Sara Ghreibi" userId="2ba77bcc11e15e25" providerId="LiveId" clId="{23C1F3FC-9C61-4261-847D-C8982A073FA2}" dt="2023-12-31T13:00:54.052" v="1140" actId="478"/>
          <ac:picMkLst>
            <pc:docMk/>
            <pc:sldMk cId="3657030824" sldId="282"/>
            <ac:picMk id="29" creationId="{FB60B175-677D-8903-B6FE-A1A5E0BEF112}"/>
          </ac:picMkLst>
        </pc:picChg>
        <pc:picChg chg="add del mod">
          <ac:chgData name="Sara Ghreibi" userId="2ba77bcc11e15e25" providerId="LiveId" clId="{23C1F3FC-9C61-4261-847D-C8982A073FA2}" dt="2023-12-31T13:12:57.544" v="1187" actId="478"/>
          <ac:picMkLst>
            <pc:docMk/>
            <pc:sldMk cId="3657030824" sldId="282"/>
            <ac:picMk id="30" creationId="{776E5669-DB2B-B263-7802-CCA4EE0DF269}"/>
          </ac:picMkLst>
        </pc:picChg>
        <pc:picChg chg="add mod">
          <ac:chgData name="Sara Ghreibi" userId="2ba77bcc11e15e25" providerId="LiveId" clId="{23C1F3FC-9C61-4261-847D-C8982A073FA2}" dt="2023-12-31T13:22:15.622" v="1264" actId="164"/>
          <ac:picMkLst>
            <pc:docMk/>
            <pc:sldMk cId="3657030824" sldId="282"/>
            <ac:picMk id="32" creationId="{65A2E904-CC09-CE19-8AED-C7D2F5E3327C}"/>
          </ac:picMkLst>
        </pc:picChg>
        <pc:picChg chg="add mod">
          <ac:chgData name="Sara Ghreibi" userId="2ba77bcc11e15e25" providerId="LiveId" clId="{23C1F3FC-9C61-4261-847D-C8982A073FA2}" dt="2023-12-31T13:22:15.622" v="1264" actId="164"/>
          <ac:picMkLst>
            <pc:docMk/>
            <pc:sldMk cId="3657030824" sldId="282"/>
            <ac:picMk id="34" creationId="{E1DCFFF1-4676-15B1-95E8-0D3E5B812A13}"/>
          </ac:picMkLst>
        </pc:picChg>
        <pc:picChg chg="add del mod">
          <ac:chgData name="Sara Ghreibi" userId="2ba77bcc11e15e25" providerId="LiveId" clId="{23C1F3FC-9C61-4261-847D-C8982A073FA2}" dt="2023-12-31T13:15:44.962" v="1208" actId="478"/>
          <ac:picMkLst>
            <pc:docMk/>
            <pc:sldMk cId="3657030824" sldId="282"/>
            <ac:picMk id="36" creationId="{538E1C42-D385-7F23-C17A-B616660B6D68}"/>
          </ac:picMkLst>
        </pc:picChg>
        <pc:picChg chg="add mod">
          <ac:chgData name="Sara Ghreibi" userId="2ba77bcc11e15e25" providerId="LiveId" clId="{23C1F3FC-9C61-4261-847D-C8982A073FA2}" dt="2023-12-31T13:22:15.622" v="1264" actId="164"/>
          <ac:picMkLst>
            <pc:docMk/>
            <pc:sldMk cId="3657030824" sldId="282"/>
            <ac:picMk id="38" creationId="{B090B39B-E8AB-7A75-D79A-8AAE273D455B}"/>
          </ac:picMkLst>
        </pc:picChg>
        <pc:picChg chg="add mod">
          <ac:chgData name="Sara Ghreibi" userId="2ba77bcc11e15e25" providerId="LiveId" clId="{23C1F3FC-9C61-4261-847D-C8982A073FA2}" dt="2023-12-31T13:22:15.622" v="1264" actId="164"/>
          <ac:picMkLst>
            <pc:docMk/>
            <pc:sldMk cId="3657030824" sldId="282"/>
            <ac:picMk id="40" creationId="{DF6A33E0-385F-91C2-06F7-595CE12A94AC}"/>
          </ac:picMkLst>
        </pc:picChg>
        <pc:picChg chg="add mod">
          <ac:chgData name="Sara Ghreibi" userId="2ba77bcc11e15e25" providerId="LiveId" clId="{23C1F3FC-9C61-4261-847D-C8982A073FA2}" dt="2023-12-31T13:22:15.622" v="1264" actId="164"/>
          <ac:picMkLst>
            <pc:docMk/>
            <pc:sldMk cId="3657030824" sldId="282"/>
            <ac:picMk id="42" creationId="{4A3FBF4D-CE2D-403E-0DE3-71721B35D9B1}"/>
          </ac:picMkLst>
        </pc:picChg>
        <pc:picChg chg="add mod">
          <ac:chgData name="Sara Ghreibi" userId="2ba77bcc11e15e25" providerId="LiveId" clId="{23C1F3FC-9C61-4261-847D-C8982A073FA2}" dt="2023-12-31T13:22:15.622" v="1264" actId="164"/>
          <ac:picMkLst>
            <pc:docMk/>
            <pc:sldMk cId="3657030824" sldId="282"/>
            <ac:picMk id="44" creationId="{3B328CB3-4098-8FBA-C04F-DB0E796550EC}"/>
          </ac:picMkLst>
        </pc:picChg>
        <pc:picChg chg="add mod">
          <ac:chgData name="Sara Ghreibi" userId="2ba77bcc11e15e25" providerId="LiveId" clId="{23C1F3FC-9C61-4261-847D-C8982A073FA2}" dt="2023-12-31T13:41:30.939" v="1349" actId="1076"/>
          <ac:picMkLst>
            <pc:docMk/>
            <pc:sldMk cId="3657030824" sldId="282"/>
            <ac:picMk id="51" creationId="{AF026F4D-6870-E260-5CB8-038AD299B3A7}"/>
          </ac:picMkLst>
        </pc:picChg>
        <pc:picChg chg="add mod">
          <ac:chgData name="Sara Ghreibi" userId="2ba77bcc11e15e25" providerId="LiveId" clId="{23C1F3FC-9C61-4261-847D-C8982A073FA2}" dt="2023-12-31T13:37:17.985" v="1309" actId="14100"/>
          <ac:picMkLst>
            <pc:docMk/>
            <pc:sldMk cId="3657030824" sldId="282"/>
            <ac:picMk id="53" creationId="{CDD75630-40FC-C80A-DC8D-6B0796F7CD59}"/>
          </ac:picMkLst>
        </pc:picChg>
        <pc:picChg chg="add mod">
          <ac:chgData name="Sara Ghreibi" userId="2ba77bcc11e15e25" providerId="LiveId" clId="{23C1F3FC-9C61-4261-847D-C8982A073FA2}" dt="2023-12-31T13:38:26.430" v="1321" actId="1076"/>
          <ac:picMkLst>
            <pc:docMk/>
            <pc:sldMk cId="3657030824" sldId="282"/>
            <ac:picMk id="55" creationId="{07053ACF-E4C5-4116-BE55-730FB57D4F52}"/>
          </ac:picMkLst>
        </pc:picChg>
        <pc:picChg chg="add del mod">
          <ac:chgData name="Sara Ghreibi" userId="2ba77bcc11e15e25" providerId="LiveId" clId="{23C1F3FC-9C61-4261-847D-C8982A073FA2}" dt="2023-12-31T13:38:36.988" v="1326"/>
          <ac:picMkLst>
            <pc:docMk/>
            <pc:sldMk cId="3657030824" sldId="282"/>
            <ac:picMk id="57" creationId="{37F60406-CA14-AEFB-3188-C2321EBEE48C}"/>
          </ac:picMkLst>
        </pc:picChg>
        <pc:picChg chg="add mod">
          <ac:chgData name="Sara Ghreibi" userId="2ba77bcc11e15e25" providerId="LiveId" clId="{23C1F3FC-9C61-4261-847D-C8982A073FA2}" dt="2023-12-31T13:41:21.773" v="1347" actId="1076"/>
          <ac:picMkLst>
            <pc:docMk/>
            <pc:sldMk cId="3657030824" sldId="282"/>
            <ac:picMk id="59" creationId="{BF8A0E06-F758-0026-879F-C78363F9E151}"/>
          </ac:picMkLst>
        </pc:picChg>
        <pc:picChg chg="add mod">
          <ac:chgData name="Sara Ghreibi" userId="2ba77bcc11e15e25" providerId="LiveId" clId="{23C1F3FC-9C61-4261-847D-C8982A073FA2}" dt="2023-12-31T13:41:10.499" v="1345" actId="1076"/>
          <ac:picMkLst>
            <pc:docMk/>
            <pc:sldMk cId="3657030824" sldId="282"/>
            <ac:picMk id="61" creationId="{16E9469C-4D99-DCEB-11C4-B53AD6D8298F}"/>
          </ac:picMkLst>
        </pc:picChg>
      </pc:sldChg>
      <pc:sldChg chg="add ord">
        <pc:chgData name="Sara Ghreibi" userId="2ba77bcc11e15e25" providerId="LiveId" clId="{23C1F3FC-9C61-4261-847D-C8982A073FA2}" dt="2023-12-31T13:42:51.821" v="1355"/>
        <pc:sldMkLst>
          <pc:docMk/>
          <pc:sldMk cId="233416812" sldId="283"/>
        </pc:sldMkLst>
      </pc:sldChg>
      <pc:sldChg chg="add ord">
        <pc:chgData name="Sara Ghreibi" userId="2ba77bcc11e15e25" providerId="LiveId" clId="{23C1F3FC-9C61-4261-847D-C8982A073FA2}" dt="2023-12-31T13:42:58.860" v="1357"/>
        <pc:sldMkLst>
          <pc:docMk/>
          <pc:sldMk cId="3514082984" sldId="284"/>
        </pc:sldMkLst>
      </pc:sldChg>
      <pc:sldChg chg="add ord">
        <pc:chgData name="Sara Ghreibi" userId="2ba77bcc11e15e25" providerId="LiveId" clId="{23C1F3FC-9C61-4261-847D-C8982A073FA2}" dt="2023-12-31T13:43:05.152" v="1359"/>
        <pc:sldMkLst>
          <pc:docMk/>
          <pc:sldMk cId="3739718969" sldId="285"/>
        </pc:sldMkLst>
      </pc:sldChg>
      <pc:sldChg chg="addSp delSp modSp add mod modAnim">
        <pc:chgData name="Sara Ghreibi" userId="2ba77bcc11e15e25" providerId="LiveId" clId="{23C1F3FC-9C61-4261-847D-C8982A073FA2}" dt="2023-12-31T14:11:23.877" v="1480"/>
        <pc:sldMkLst>
          <pc:docMk/>
          <pc:sldMk cId="518101295" sldId="286"/>
        </pc:sldMkLst>
        <pc:spChg chg="mod">
          <ac:chgData name="Sara Ghreibi" userId="2ba77bcc11e15e25" providerId="LiveId" clId="{23C1F3FC-9C61-4261-847D-C8982A073FA2}" dt="2023-12-31T13:43:56.844" v="1361" actId="1076"/>
          <ac:spMkLst>
            <pc:docMk/>
            <pc:sldMk cId="518101295" sldId="286"/>
            <ac:spMk id="2" creationId="{1DD84613-FA4F-E7F8-335C-E4F41358E9DE}"/>
          </ac:spMkLst>
        </pc:spChg>
        <pc:spChg chg="mod">
          <ac:chgData name="Sara Ghreibi" userId="2ba77bcc11e15e25" providerId="LiveId" clId="{23C1F3FC-9C61-4261-847D-C8982A073FA2}" dt="2023-12-31T13:43:56.844" v="1361" actId="1076"/>
          <ac:spMkLst>
            <pc:docMk/>
            <pc:sldMk cId="518101295" sldId="286"/>
            <ac:spMk id="3" creationId="{8DAF2092-52BD-2A67-FEA6-933FD6B85FC3}"/>
          </ac:spMkLst>
        </pc:spChg>
        <pc:spChg chg="mod">
          <ac:chgData name="Sara Ghreibi" userId="2ba77bcc11e15e25" providerId="LiveId" clId="{23C1F3FC-9C61-4261-847D-C8982A073FA2}" dt="2023-12-31T13:43:56.844" v="1361" actId="1076"/>
          <ac:spMkLst>
            <pc:docMk/>
            <pc:sldMk cId="518101295" sldId="286"/>
            <ac:spMk id="6" creationId="{D01C04E4-53E2-AA2A-6232-B07AEBDF0FE7}"/>
          </ac:spMkLst>
        </pc:spChg>
        <pc:spChg chg="mod">
          <ac:chgData name="Sara Ghreibi" userId="2ba77bcc11e15e25" providerId="LiveId" clId="{23C1F3FC-9C61-4261-847D-C8982A073FA2}" dt="2023-12-31T13:44:21.041" v="1362" actId="164"/>
          <ac:spMkLst>
            <pc:docMk/>
            <pc:sldMk cId="518101295" sldId="286"/>
            <ac:spMk id="7" creationId="{5594C905-4005-7E66-93CC-72DBD2DB753F}"/>
          </ac:spMkLst>
        </pc:spChg>
        <pc:spChg chg="mod">
          <ac:chgData name="Sara Ghreibi" userId="2ba77bcc11e15e25" providerId="LiveId" clId="{23C1F3FC-9C61-4261-847D-C8982A073FA2}" dt="2023-12-31T13:43:56.844" v="1361" actId="1076"/>
          <ac:spMkLst>
            <pc:docMk/>
            <pc:sldMk cId="518101295" sldId="286"/>
            <ac:spMk id="8" creationId="{8E5346DA-2C06-C171-7AD0-A5F91A182DC4}"/>
          </ac:spMkLst>
        </pc:spChg>
        <pc:spChg chg="mod">
          <ac:chgData name="Sara Ghreibi" userId="2ba77bcc11e15e25" providerId="LiveId" clId="{23C1F3FC-9C61-4261-847D-C8982A073FA2}" dt="2023-12-31T13:43:56.844" v="1361" actId="1076"/>
          <ac:spMkLst>
            <pc:docMk/>
            <pc:sldMk cId="518101295" sldId="286"/>
            <ac:spMk id="9" creationId="{D6A4952D-3521-D61A-FC3A-95E9D5144EE2}"/>
          </ac:spMkLst>
        </pc:spChg>
        <pc:spChg chg="mod">
          <ac:chgData name="Sara Ghreibi" userId="2ba77bcc11e15e25" providerId="LiveId" clId="{23C1F3FC-9C61-4261-847D-C8982A073FA2}" dt="2023-12-31T13:43:56.844" v="1361" actId="1076"/>
          <ac:spMkLst>
            <pc:docMk/>
            <pc:sldMk cId="518101295" sldId="286"/>
            <ac:spMk id="12" creationId="{04F36F83-4002-977B-5230-900724B61967}"/>
          </ac:spMkLst>
        </pc:spChg>
        <pc:spChg chg="mod">
          <ac:chgData name="Sara Ghreibi" userId="2ba77bcc11e15e25" providerId="LiveId" clId="{23C1F3FC-9C61-4261-847D-C8982A073FA2}" dt="2023-12-31T13:43:56.844" v="1361" actId="1076"/>
          <ac:spMkLst>
            <pc:docMk/>
            <pc:sldMk cId="518101295" sldId="286"/>
            <ac:spMk id="21" creationId="{17BF5D51-C4A2-5101-E4F3-4429929B2D20}"/>
          </ac:spMkLst>
        </pc:spChg>
        <pc:spChg chg="mod">
          <ac:chgData name="Sara Ghreibi" userId="2ba77bcc11e15e25" providerId="LiveId" clId="{23C1F3FC-9C61-4261-847D-C8982A073FA2}" dt="2023-12-31T13:43:56.844" v="1361" actId="1076"/>
          <ac:spMkLst>
            <pc:docMk/>
            <pc:sldMk cId="518101295" sldId="286"/>
            <ac:spMk id="22" creationId="{2B68EFAC-B1BA-2B9F-2EE9-E0AAF2A7061B}"/>
          </ac:spMkLst>
        </pc:spChg>
        <pc:spChg chg="mod">
          <ac:chgData name="Sara Ghreibi" userId="2ba77bcc11e15e25" providerId="LiveId" clId="{23C1F3FC-9C61-4261-847D-C8982A073FA2}" dt="2023-12-31T13:44:21.041" v="1362" actId="164"/>
          <ac:spMkLst>
            <pc:docMk/>
            <pc:sldMk cId="518101295" sldId="286"/>
            <ac:spMk id="23" creationId="{E05D3949-DA17-5436-3F97-4A9A8B11E6C1}"/>
          </ac:spMkLst>
        </pc:spChg>
        <pc:spChg chg="mod">
          <ac:chgData name="Sara Ghreibi" userId="2ba77bcc11e15e25" providerId="LiveId" clId="{23C1F3FC-9C61-4261-847D-C8982A073FA2}" dt="2023-12-31T13:43:56.844" v="1361" actId="1076"/>
          <ac:spMkLst>
            <pc:docMk/>
            <pc:sldMk cId="518101295" sldId="286"/>
            <ac:spMk id="24" creationId="{6D782D24-CD95-E498-7452-0A818C86AEEA}"/>
          </ac:spMkLst>
        </pc:spChg>
        <pc:spChg chg="add mod">
          <ac:chgData name="Sara Ghreibi" userId="2ba77bcc11e15e25" providerId="LiveId" clId="{23C1F3FC-9C61-4261-847D-C8982A073FA2}" dt="2023-12-31T13:48:01.481" v="1374" actId="1076"/>
          <ac:spMkLst>
            <pc:docMk/>
            <pc:sldMk cId="518101295" sldId="286"/>
            <ac:spMk id="25" creationId="{F72EAD63-16BC-139A-E2B7-74545FBD0E3B}"/>
          </ac:spMkLst>
        </pc:spChg>
        <pc:spChg chg="add mod ord">
          <ac:chgData name="Sara Ghreibi" userId="2ba77bcc11e15e25" providerId="LiveId" clId="{23C1F3FC-9C61-4261-847D-C8982A073FA2}" dt="2023-12-31T14:11:10.885" v="1479" actId="1076"/>
          <ac:spMkLst>
            <pc:docMk/>
            <pc:sldMk cId="518101295" sldId="286"/>
            <ac:spMk id="27" creationId="{B5E14CFE-955C-00A0-B585-11CD1A2D967B}"/>
          </ac:spMkLst>
        </pc:spChg>
        <pc:grpChg chg="mod">
          <ac:chgData name="Sara Ghreibi" userId="2ba77bcc11e15e25" providerId="LiveId" clId="{23C1F3FC-9C61-4261-847D-C8982A073FA2}" dt="2023-12-31T13:43:56.844" v="1361" actId="1076"/>
          <ac:grpSpMkLst>
            <pc:docMk/>
            <pc:sldMk cId="518101295" sldId="286"/>
            <ac:grpSpMk id="5" creationId="{C4A441CD-6062-EA90-A821-C46ECD55FA8E}"/>
          </ac:grpSpMkLst>
        </pc:grpChg>
        <pc:grpChg chg="add mod ord">
          <ac:chgData name="Sara Ghreibi" userId="2ba77bcc11e15e25" providerId="LiveId" clId="{23C1F3FC-9C61-4261-847D-C8982A073FA2}" dt="2023-12-31T13:44:30.929" v="1364" actId="1076"/>
          <ac:grpSpMkLst>
            <pc:docMk/>
            <pc:sldMk cId="518101295" sldId="286"/>
            <ac:grpSpMk id="18" creationId="{3A789E98-C8DF-40DB-2359-7D0A237801B5}"/>
          </ac:grpSpMkLst>
        </pc:grpChg>
        <pc:graphicFrameChg chg="add del mod modGraphic">
          <ac:chgData name="Sara Ghreibi" userId="2ba77bcc11e15e25" providerId="LiveId" clId="{23C1F3FC-9C61-4261-847D-C8982A073FA2}" dt="2023-12-31T14:10:44.624" v="1477" actId="313"/>
          <ac:graphicFrameMkLst>
            <pc:docMk/>
            <pc:sldMk cId="518101295" sldId="286"/>
            <ac:graphicFrameMk id="26" creationId="{DD49EDF3-F23C-7E26-7BDE-41A71CB18B07}"/>
          </ac:graphicFrameMkLst>
        </pc:graphicFrameChg>
      </pc:sldChg>
      <pc:sldChg chg="addSp delSp modSp add mod modAnim">
        <pc:chgData name="Sara Ghreibi" userId="2ba77bcc11e15e25" providerId="LiveId" clId="{23C1F3FC-9C61-4261-847D-C8982A073FA2}" dt="2023-12-31T14:24:01.229" v="1519"/>
        <pc:sldMkLst>
          <pc:docMk/>
          <pc:sldMk cId="4041641559" sldId="287"/>
        </pc:sldMkLst>
        <pc:spChg chg="mod">
          <ac:chgData name="Sara Ghreibi" userId="2ba77bcc11e15e25" providerId="LiveId" clId="{23C1F3FC-9C61-4261-847D-C8982A073FA2}" dt="2023-12-31T14:12:58.122" v="1484" actId="1076"/>
          <ac:spMkLst>
            <pc:docMk/>
            <pc:sldMk cId="4041641559" sldId="287"/>
            <ac:spMk id="2" creationId="{1DD84613-FA4F-E7F8-335C-E4F41358E9DE}"/>
          </ac:spMkLst>
        </pc:spChg>
        <pc:spChg chg="mod">
          <ac:chgData name="Sara Ghreibi" userId="2ba77bcc11e15e25" providerId="LiveId" clId="{23C1F3FC-9C61-4261-847D-C8982A073FA2}" dt="2023-12-31T14:12:58.122" v="1484" actId="1076"/>
          <ac:spMkLst>
            <pc:docMk/>
            <pc:sldMk cId="4041641559" sldId="287"/>
            <ac:spMk id="3" creationId="{8DAF2092-52BD-2A67-FEA6-933FD6B85FC3}"/>
          </ac:spMkLst>
        </pc:spChg>
        <pc:spChg chg="mod">
          <ac:chgData name="Sara Ghreibi" userId="2ba77bcc11e15e25" providerId="LiveId" clId="{23C1F3FC-9C61-4261-847D-C8982A073FA2}" dt="2023-12-31T14:14:12.954" v="1486" actId="164"/>
          <ac:spMkLst>
            <pc:docMk/>
            <pc:sldMk cId="4041641559" sldId="287"/>
            <ac:spMk id="6" creationId="{D01C04E4-53E2-AA2A-6232-B07AEBDF0FE7}"/>
          </ac:spMkLst>
        </pc:spChg>
        <pc:spChg chg="mod">
          <ac:chgData name="Sara Ghreibi" userId="2ba77bcc11e15e25" providerId="LiveId" clId="{23C1F3FC-9C61-4261-847D-C8982A073FA2}" dt="2023-12-31T14:12:58.122" v="1484" actId="1076"/>
          <ac:spMkLst>
            <pc:docMk/>
            <pc:sldMk cId="4041641559" sldId="287"/>
            <ac:spMk id="7" creationId="{5594C905-4005-7E66-93CC-72DBD2DB753F}"/>
          </ac:spMkLst>
        </pc:spChg>
        <pc:spChg chg="mod">
          <ac:chgData name="Sara Ghreibi" userId="2ba77bcc11e15e25" providerId="LiveId" clId="{23C1F3FC-9C61-4261-847D-C8982A073FA2}" dt="2023-12-31T14:12:58.122" v="1484" actId="1076"/>
          <ac:spMkLst>
            <pc:docMk/>
            <pc:sldMk cId="4041641559" sldId="287"/>
            <ac:spMk id="8" creationId="{8E5346DA-2C06-C171-7AD0-A5F91A182DC4}"/>
          </ac:spMkLst>
        </pc:spChg>
        <pc:spChg chg="mod">
          <ac:chgData name="Sara Ghreibi" userId="2ba77bcc11e15e25" providerId="LiveId" clId="{23C1F3FC-9C61-4261-847D-C8982A073FA2}" dt="2023-12-31T14:12:58.122" v="1484" actId="1076"/>
          <ac:spMkLst>
            <pc:docMk/>
            <pc:sldMk cId="4041641559" sldId="287"/>
            <ac:spMk id="9" creationId="{D6A4952D-3521-D61A-FC3A-95E9D5144EE2}"/>
          </ac:spMkLst>
        </pc:spChg>
        <pc:spChg chg="mod">
          <ac:chgData name="Sara Ghreibi" userId="2ba77bcc11e15e25" providerId="LiveId" clId="{23C1F3FC-9C61-4261-847D-C8982A073FA2}" dt="2023-12-31T14:12:58.122" v="1484" actId="1076"/>
          <ac:spMkLst>
            <pc:docMk/>
            <pc:sldMk cId="4041641559" sldId="287"/>
            <ac:spMk id="12" creationId="{04F36F83-4002-977B-5230-900724B61967}"/>
          </ac:spMkLst>
        </pc:spChg>
        <pc:spChg chg="mod">
          <ac:chgData name="Sara Ghreibi" userId="2ba77bcc11e15e25" providerId="LiveId" clId="{23C1F3FC-9C61-4261-847D-C8982A073FA2}" dt="2023-12-31T14:12:58.122" v="1484" actId="1076"/>
          <ac:spMkLst>
            <pc:docMk/>
            <pc:sldMk cId="4041641559" sldId="287"/>
            <ac:spMk id="21" creationId="{17BF5D51-C4A2-5101-E4F3-4429929B2D20}"/>
          </ac:spMkLst>
        </pc:spChg>
        <pc:spChg chg="mod">
          <ac:chgData name="Sara Ghreibi" userId="2ba77bcc11e15e25" providerId="LiveId" clId="{23C1F3FC-9C61-4261-847D-C8982A073FA2}" dt="2023-12-31T14:14:12.954" v="1486" actId="164"/>
          <ac:spMkLst>
            <pc:docMk/>
            <pc:sldMk cId="4041641559" sldId="287"/>
            <ac:spMk id="22" creationId="{2B68EFAC-B1BA-2B9F-2EE9-E0AAF2A7061B}"/>
          </ac:spMkLst>
        </pc:spChg>
        <pc:spChg chg="mod">
          <ac:chgData name="Sara Ghreibi" userId="2ba77bcc11e15e25" providerId="LiveId" clId="{23C1F3FC-9C61-4261-847D-C8982A073FA2}" dt="2023-12-31T14:12:58.122" v="1484" actId="1076"/>
          <ac:spMkLst>
            <pc:docMk/>
            <pc:sldMk cId="4041641559" sldId="287"/>
            <ac:spMk id="23" creationId="{E05D3949-DA17-5436-3F97-4A9A8B11E6C1}"/>
          </ac:spMkLst>
        </pc:spChg>
        <pc:spChg chg="mod">
          <ac:chgData name="Sara Ghreibi" userId="2ba77bcc11e15e25" providerId="LiveId" clId="{23C1F3FC-9C61-4261-847D-C8982A073FA2}" dt="2023-12-31T14:12:58.122" v="1484" actId="1076"/>
          <ac:spMkLst>
            <pc:docMk/>
            <pc:sldMk cId="4041641559" sldId="287"/>
            <ac:spMk id="24" creationId="{6D782D24-CD95-E498-7452-0A818C86AEEA}"/>
          </ac:spMkLst>
        </pc:spChg>
        <pc:spChg chg="add mod">
          <ac:chgData name="Sara Ghreibi" userId="2ba77bcc11e15e25" providerId="LiveId" clId="{23C1F3FC-9C61-4261-847D-C8982A073FA2}" dt="2023-12-31T14:16:49.381" v="1503" actId="20577"/>
          <ac:spMkLst>
            <pc:docMk/>
            <pc:sldMk cId="4041641559" sldId="287"/>
            <ac:spMk id="25" creationId="{2D00C4A7-E13E-6BEF-5863-B551650DF59A}"/>
          </ac:spMkLst>
        </pc:spChg>
        <pc:spChg chg="add mod">
          <ac:chgData name="Sara Ghreibi" userId="2ba77bcc11e15e25" providerId="LiveId" clId="{23C1F3FC-9C61-4261-847D-C8982A073FA2}" dt="2023-12-31T14:18:59.844" v="1509" actId="13900"/>
          <ac:spMkLst>
            <pc:docMk/>
            <pc:sldMk cId="4041641559" sldId="287"/>
            <ac:spMk id="26" creationId="{3BA3FD9A-EEC3-5D6F-1CAB-78FEDD4F126D}"/>
          </ac:spMkLst>
        </pc:spChg>
        <pc:spChg chg="add del">
          <ac:chgData name="Sara Ghreibi" userId="2ba77bcc11e15e25" providerId="LiveId" clId="{23C1F3FC-9C61-4261-847D-C8982A073FA2}" dt="2023-12-31T14:23:02.153" v="1512" actId="22"/>
          <ac:spMkLst>
            <pc:docMk/>
            <pc:sldMk cId="4041641559" sldId="287"/>
            <ac:spMk id="28" creationId="{AF4781AA-8312-F462-6848-A530E2ABA8D7}"/>
          </ac:spMkLst>
        </pc:spChg>
        <pc:grpChg chg="mod">
          <ac:chgData name="Sara Ghreibi" userId="2ba77bcc11e15e25" providerId="LiveId" clId="{23C1F3FC-9C61-4261-847D-C8982A073FA2}" dt="2023-12-31T14:12:58.122" v="1484" actId="1076"/>
          <ac:grpSpMkLst>
            <pc:docMk/>
            <pc:sldMk cId="4041641559" sldId="287"/>
            <ac:grpSpMk id="5" creationId="{C4A441CD-6062-EA90-A821-C46ECD55FA8E}"/>
          </ac:grpSpMkLst>
        </pc:grpChg>
        <pc:grpChg chg="add mod">
          <ac:chgData name="Sara Ghreibi" userId="2ba77bcc11e15e25" providerId="LiveId" clId="{23C1F3FC-9C61-4261-847D-C8982A073FA2}" dt="2023-12-31T14:14:19.317" v="1487" actId="1076"/>
          <ac:grpSpMkLst>
            <pc:docMk/>
            <pc:sldMk cId="4041641559" sldId="287"/>
            <ac:grpSpMk id="18" creationId="{4D403EC7-BB65-4CC8-1F2E-38E8AEAAC55F}"/>
          </ac:grpSpMkLst>
        </pc:grpChg>
        <pc:picChg chg="add mod">
          <ac:chgData name="Sara Ghreibi" userId="2ba77bcc11e15e25" providerId="LiveId" clId="{23C1F3FC-9C61-4261-847D-C8982A073FA2}" dt="2023-12-31T14:23:50.001" v="1518" actId="1076"/>
          <ac:picMkLst>
            <pc:docMk/>
            <pc:sldMk cId="4041641559" sldId="287"/>
            <ac:picMk id="30" creationId="{1BAFDBEA-4B75-01DE-3A99-16559A874A35}"/>
          </ac:picMkLst>
        </pc:picChg>
      </pc:sldChg>
      <pc:sldChg chg="addSp modSp add mod">
        <pc:chgData name="Sara Ghreibi" userId="2ba77bcc11e15e25" providerId="LiveId" clId="{23C1F3FC-9C61-4261-847D-C8982A073FA2}" dt="2023-12-31T14:39:32.331" v="1575" actId="1076"/>
        <pc:sldMkLst>
          <pc:docMk/>
          <pc:sldMk cId="1035150973" sldId="288"/>
        </pc:sldMkLst>
        <pc:spChg chg="mod">
          <ac:chgData name="Sara Ghreibi" userId="2ba77bcc11e15e25" providerId="LiveId" clId="{23C1F3FC-9C61-4261-847D-C8982A073FA2}" dt="2023-12-31T14:25:11.695" v="1525" actId="1076"/>
          <ac:spMkLst>
            <pc:docMk/>
            <pc:sldMk cId="1035150973" sldId="288"/>
            <ac:spMk id="2" creationId="{1DD84613-FA4F-E7F8-335C-E4F41358E9DE}"/>
          </ac:spMkLst>
        </pc:spChg>
        <pc:spChg chg="mod">
          <ac:chgData name="Sara Ghreibi" userId="2ba77bcc11e15e25" providerId="LiveId" clId="{23C1F3FC-9C61-4261-847D-C8982A073FA2}" dt="2023-12-31T14:25:11.695" v="1525" actId="1076"/>
          <ac:spMkLst>
            <pc:docMk/>
            <pc:sldMk cId="1035150973" sldId="288"/>
            <ac:spMk id="3" creationId="{8DAF2092-52BD-2A67-FEA6-933FD6B85FC3}"/>
          </ac:spMkLst>
        </pc:spChg>
        <pc:spChg chg="mod">
          <ac:chgData name="Sara Ghreibi" userId="2ba77bcc11e15e25" providerId="LiveId" clId="{23C1F3FC-9C61-4261-847D-C8982A073FA2}" dt="2023-12-31T14:25:11.695" v="1525" actId="1076"/>
          <ac:spMkLst>
            <pc:docMk/>
            <pc:sldMk cId="1035150973" sldId="288"/>
            <ac:spMk id="6" creationId="{D01C04E4-53E2-AA2A-6232-B07AEBDF0FE7}"/>
          </ac:spMkLst>
        </pc:spChg>
        <pc:spChg chg="mod">
          <ac:chgData name="Sara Ghreibi" userId="2ba77bcc11e15e25" providerId="LiveId" clId="{23C1F3FC-9C61-4261-847D-C8982A073FA2}" dt="2023-12-31T14:25:11.695" v="1525" actId="1076"/>
          <ac:spMkLst>
            <pc:docMk/>
            <pc:sldMk cId="1035150973" sldId="288"/>
            <ac:spMk id="7" creationId="{5594C905-4005-7E66-93CC-72DBD2DB753F}"/>
          </ac:spMkLst>
        </pc:spChg>
        <pc:spChg chg="mod">
          <ac:chgData name="Sara Ghreibi" userId="2ba77bcc11e15e25" providerId="LiveId" clId="{23C1F3FC-9C61-4261-847D-C8982A073FA2}" dt="2023-12-31T14:25:11.695" v="1525" actId="1076"/>
          <ac:spMkLst>
            <pc:docMk/>
            <pc:sldMk cId="1035150973" sldId="288"/>
            <ac:spMk id="8" creationId="{8E5346DA-2C06-C171-7AD0-A5F91A182DC4}"/>
          </ac:spMkLst>
        </pc:spChg>
        <pc:spChg chg="mod">
          <ac:chgData name="Sara Ghreibi" userId="2ba77bcc11e15e25" providerId="LiveId" clId="{23C1F3FC-9C61-4261-847D-C8982A073FA2}" dt="2023-12-31T14:25:32.279" v="1529" actId="164"/>
          <ac:spMkLst>
            <pc:docMk/>
            <pc:sldMk cId="1035150973" sldId="288"/>
            <ac:spMk id="9" creationId="{D6A4952D-3521-D61A-FC3A-95E9D5144EE2}"/>
          </ac:spMkLst>
        </pc:spChg>
        <pc:spChg chg="mod">
          <ac:chgData name="Sara Ghreibi" userId="2ba77bcc11e15e25" providerId="LiveId" clId="{23C1F3FC-9C61-4261-847D-C8982A073FA2}" dt="2023-12-31T14:25:11.695" v="1525" actId="1076"/>
          <ac:spMkLst>
            <pc:docMk/>
            <pc:sldMk cId="1035150973" sldId="288"/>
            <ac:spMk id="12" creationId="{04F36F83-4002-977B-5230-900724B61967}"/>
          </ac:spMkLst>
        </pc:spChg>
        <pc:spChg chg="mod">
          <ac:chgData name="Sara Ghreibi" userId="2ba77bcc11e15e25" providerId="LiveId" clId="{23C1F3FC-9C61-4261-847D-C8982A073FA2}" dt="2023-12-31T14:25:32.279" v="1529" actId="164"/>
          <ac:spMkLst>
            <pc:docMk/>
            <pc:sldMk cId="1035150973" sldId="288"/>
            <ac:spMk id="21" creationId="{17BF5D51-C4A2-5101-E4F3-4429929B2D20}"/>
          </ac:spMkLst>
        </pc:spChg>
        <pc:spChg chg="mod">
          <ac:chgData name="Sara Ghreibi" userId="2ba77bcc11e15e25" providerId="LiveId" clId="{23C1F3FC-9C61-4261-847D-C8982A073FA2}" dt="2023-12-31T14:25:11.695" v="1525" actId="1076"/>
          <ac:spMkLst>
            <pc:docMk/>
            <pc:sldMk cId="1035150973" sldId="288"/>
            <ac:spMk id="22" creationId="{2B68EFAC-B1BA-2B9F-2EE9-E0AAF2A7061B}"/>
          </ac:spMkLst>
        </pc:spChg>
        <pc:spChg chg="mod">
          <ac:chgData name="Sara Ghreibi" userId="2ba77bcc11e15e25" providerId="LiveId" clId="{23C1F3FC-9C61-4261-847D-C8982A073FA2}" dt="2023-12-31T14:25:11.695" v="1525" actId="1076"/>
          <ac:spMkLst>
            <pc:docMk/>
            <pc:sldMk cId="1035150973" sldId="288"/>
            <ac:spMk id="23" creationId="{E05D3949-DA17-5436-3F97-4A9A8B11E6C1}"/>
          </ac:spMkLst>
        </pc:spChg>
        <pc:spChg chg="mod">
          <ac:chgData name="Sara Ghreibi" userId="2ba77bcc11e15e25" providerId="LiveId" clId="{23C1F3FC-9C61-4261-847D-C8982A073FA2}" dt="2023-12-31T14:25:11.695" v="1525" actId="1076"/>
          <ac:spMkLst>
            <pc:docMk/>
            <pc:sldMk cId="1035150973" sldId="288"/>
            <ac:spMk id="24" creationId="{6D782D24-CD95-E498-7452-0A818C86AEEA}"/>
          </ac:spMkLst>
        </pc:spChg>
        <pc:spChg chg="add mod">
          <ac:chgData name="Sara Ghreibi" userId="2ba77bcc11e15e25" providerId="LiveId" clId="{23C1F3FC-9C61-4261-847D-C8982A073FA2}" dt="2023-12-31T14:31:04.782" v="1547" actId="20577"/>
          <ac:spMkLst>
            <pc:docMk/>
            <pc:sldMk cId="1035150973" sldId="288"/>
            <ac:spMk id="26" creationId="{A509A6C3-7201-4E2F-EC86-CC627CB93F27}"/>
          </ac:spMkLst>
        </pc:spChg>
        <pc:spChg chg="add mod">
          <ac:chgData name="Sara Ghreibi" userId="2ba77bcc11e15e25" providerId="LiveId" clId="{23C1F3FC-9C61-4261-847D-C8982A073FA2}" dt="2023-12-31T14:39:32.331" v="1575" actId="1076"/>
          <ac:spMkLst>
            <pc:docMk/>
            <pc:sldMk cId="1035150973" sldId="288"/>
            <ac:spMk id="27" creationId="{47B6F835-B0AB-0915-9459-9380C73F9D2D}"/>
          </ac:spMkLst>
        </pc:spChg>
        <pc:grpChg chg="mod">
          <ac:chgData name="Sara Ghreibi" userId="2ba77bcc11e15e25" providerId="LiveId" clId="{23C1F3FC-9C61-4261-847D-C8982A073FA2}" dt="2023-12-31T14:25:11.695" v="1525" actId="1076"/>
          <ac:grpSpMkLst>
            <pc:docMk/>
            <pc:sldMk cId="1035150973" sldId="288"/>
            <ac:grpSpMk id="5" creationId="{C4A441CD-6062-EA90-A821-C46ECD55FA8E}"/>
          </ac:grpSpMkLst>
        </pc:grpChg>
        <pc:grpChg chg="add mod">
          <ac:chgData name="Sara Ghreibi" userId="2ba77bcc11e15e25" providerId="LiveId" clId="{23C1F3FC-9C61-4261-847D-C8982A073FA2}" dt="2023-12-31T14:25:41.400" v="1530" actId="1076"/>
          <ac:grpSpMkLst>
            <pc:docMk/>
            <pc:sldMk cId="1035150973" sldId="288"/>
            <ac:grpSpMk id="18" creationId="{D3F2B255-FDBA-25A3-A5EE-92688BC07E09}"/>
          </ac:grpSpMkLst>
        </pc:grpChg>
      </pc:sldChg>
      <pc:sldChg chg="addSp delSp modSp new del mod setBg">
        <pc:chgData name="Sara Ghreibi" userId="2ba77bcc11e15e25" providerId="LiveId" clId="{23C1F3FC-9C61-4261-847D-C8982A073FA2}" dt="2023-12-31T14:38:50.699" v="1567" actId="2696"/>
        <pc:sldMkLst>
          <pc:docMk/>
          <pc:sldMk cId="4021787185" sldId="289"/>
        </pc:sldMkLst>
        <pc:spChg chg="del">
          <ac:chgData name="Sara Ghreibi" userId="2ba77bcc11e15e25" providerId="LiveId" clId="{23C1F3FC-9C61-4261-847D-C8982A073FA2}" dt="2023-12-31T14:35:18.795" v="1549" actId="478"/>
          <ac:spMkLst>
            <pc:docMk/>
            <pc:sldMk cId="4021787185" sldId="289"/>
            <ac:spMk id="2" creationId="{05899377-8B4B-7ABB-7B69-6B0E737B420B}"/>
          </ac:spMkLst>
        </pc:spChg>
        <pc:spChg chg="del">
          <ac:chgData name="Sara Ghreibi" userId="2ba77bcc11e15e25" providerId="LiveId" clId="{23C1F3FC-9C61-4261-847D-C8982A073FA2}" dt="2023-12-31T14:35:21.090" v="1550" actId="478"/>
          <ac:spMkLst>
            <pc:docMk/>
            <pc:sldMk cId="4021787185" sldId="289"/>
            <ac:spMk id="3" creationId="{533CBF5B-22C2-04E9-8F4B-CAF4B6ECF038}"/>
          </ac:spMkLst>
        </pc:spChg>
        <pc:spChg chg="add mod">
          <ac:chgData name="Sara Ghreibi" userId="2ba77bcc11e15e25" providerId="LiveId" clId="{23C1F3FC-9C61-4261-847D-C8982A073FA2}" dt="2023-12-31T14:37:58.369" v="1561" actId="207"/>
          <ac:spMkLst>
            <pc:docMk/>
            <pc:sldMk cId="4021787185" sldId="289"/>
            <ac:spMk id="4" creationId="{99125D4A-3F4E-F973-9209-4ED388312F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B7D18C-AF8B-A77F-7A86-AECF58AFEE4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DZ"/>
          </a:p>
        </p:txBody>
      </p:sp>
      <p:sp>
        <p:nvSpPr>
          <p:cNvPr id="3" name="Sous-titre 2">
            <a:extLst>
              <a:ext uri="{FF2B5EF4-FFF2-40B4-BE49-F238E27FC236}">
                <a16:creationId xmlns:a16="http://schemas.microsoft.com/office/drawing/2014/main" id="{47C51DFA-8C50-9C33-04A2-58946A36BE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DZ"/>
          </a:p>
        </p:txBody>
      </p:sp>
      <p:sp>
        <p:nvSpPr>
          <p:cNvPr id="4" name="Espace réservé de la date 3">
            <a:extLst>
              <a:ext uri="{FF2B5EF4-FFF2-40B4-BE49-F238E27FC236}">
                <a16:creationId xmlns:a16="http://schemas.microsoft.com/office/drawing/2014/main" id="{47A56D2D-709C-A15D-8A91-917CB8296164}"/>
              </a:ext>
            </a:extLst>
          </p:cNvPr>
          <p:cNvSpPr>
            <a:spLocks noGrp="1"/>
          </p:cNvSpPr>
          <p:nvPr>
            <p:ph type="dt" sz="half" idx="10"/>
          </p:nvPr>
        </p:nvSpPr>
        <p:spPr/>
        <p:txBody>
          <a:bodyPr/>
          <a:lstStyle/>
          <a:p>
            <a:fld id="{5F0CB629-8153-49F5-86D5-1F8FDDD294AE}" type="datetimeFigureOut">
              <a:rPr lang="fr-DZ" smtClean="0"/>
              <a:t>01/01/2024</a:t>
            </a:fld>
            <a:endParaRPr lang="fr-DZ"/>
          </a:p>
        </p:txBody>
      </p:sp>
      <p:sp>
        <p:nvSpPr>
          <p:cNvPr id="5" name="Espace réservé du pied de page 4">
            <a:extLst>
              <a:ext uri="{FF2B5EF4-FFF2-40B4-BE49-F238E27FC236}">
                <a16:creationId xmlns:a16="http://schemas.microsoft.com/office/drawing/2014/main" id="{E6DCEACF-A959-24BD-A5BB-2DB669A5DA94}"/>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1420F1AB-78FA-9E53-4410-3D24D0140F39}"/>
              </a:ext>
            </a:extLst>
          </p:cNvPr>
          <p:cNvSpPr>
            <a:spLocks noGrp="1"/>
          </p:cNvSpPr>
          <p:nvPr>
            <p:ph type="sldNum" sz="quarter" idx="12"/>
          </p:nvPr>
        </p:nvSpPr>
        <p:spPr/>
        <p:txBody>
          <a:bodyPr/>
          <a:lstStyle/>
          <a:p>
            <a:fld id="{ED5CB8D6-1B59-4BC6-B0AC-45E09A8C16FE}" type="slidenum">
              <a:rPr lang="fr-DZ" smtClean="0"/>
              <a:t>‹N°›</a:t>
            </a:fld>
            <a:endParaRPr lang="fr-DZ"/>
          </a:p>
        </p:txBody>
      </p:sp>
    </p:spTree>
    <p:extLst>
      <p:ext uri="{BB962C8B-B14F-4D97-AF65-F5344CB8AC3E}">
        <p14:creationId xmlns:p14="http://schemas.microsoft.com/office/powerpoint/2010/main" val="131862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3FF30-786A-7041-73D3-608305FA3BE4}"/>
              </a:ext>
            </a:extLst>
          </p:cNvPr>
          <p:cNvSpPr>
            <a:spLocks noGrp="1"/>
          </p:cNvSpPr>
          <p:nvPr>
            <p:ph type="title"/>
          </p:nvPr>
        </p:nvSpPr>
        <p:spPr/>
        <p:txBody>
          <a:bodyPr/>
          <a:lstStyle/>
          <a:p>
            <a:r>
              <a:rPr lang="fr-FR"/>
              <a:t>Modifiez le style du titre</a:t>
            </a:r>
            <a:endParaRPr lang="fr-DZ"/>
          </a:p>
        </p:txBody>
      </p:sp>
      <p:sp>
        <p:nvSpPr>
          <p:cNvPr id="3" name="Espace réservé du texte vertical 2">
            <a:extLst>
              <a:ext uri="{FF2B5EF4-FFF2-40B4-BE49-F238E27FC236}">
                <a16:creationId xmlns:a16="http://schemas.microsoft.com/office/drawing/2014/main" id="{48E9E6E7-3285-516E-4497-99E34079096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05C22A31-E8B1-1D27-08EF-C05FA28E8CAB}"/>
              </a:ext>
            </a:extLst>
          </p:cNvPr>
          <p:cNvSpPr>
            <a:spLocks noGrp="1"/>
          </p:cNvSpPr>
          <p:nvPr>
            <p:ph type="dt" sz="half" idx="10"/>
          </p:nvPr>
        </p:nvSpPr>
        <p:spPr/>
        <p:txBody>
          <a:bodyPr/>
          <a:lstStyle/>
          <a:p>
            <a:fld id="{5F0CB629-8153-49F5-86D5-1F8FDDD294AE}" type="datetimeFigureOut">
              <a:rPr lang="fr-DZ" smtClean="0"/>
              <a:t>01/01/2024</a:t>
            </a:fld>
            <a:endParaRPr lang="fr-DZ"/>
          </a:p>
        </p:txBody>
      </p:sp>
      <p:sp>
        <p:nvSpPr>
          <p:cNvPr id="5" name="Espace réservé du pied de page 4">
            <a:extLst>
              <a:ext uri="{FF2B5EF4-FFF2-40B4-BE49-F238E27FC236}">
                <a16:creationId xmlns:a16="http://schemas.microsoft.com/office/drawing/2014/main" id="{D84A2D46-8FAC-43C1-C2A3-97EBE0A29DB7}"/>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5C4B31C0-BA3F-9B36-7A80-78B8A14AB38E}"/>
              </a:ext>
            </a:extLst>
          </p:cNvPr>
          <p:cNvSpPr>
            <a:spLocks noGrp="1"/>
          </p:cNvSpPr>
          <p:nvPr>
            <p:ph type="sldNum" sz="quarter" idx="12"/>
          </p:nvPr>
        </p:nvSpPr>
        <p:spPr/>
        <p:txBody>
          <a:bodyPr/>
          <a:lstStyle/>
          <a:p>
            <a:fld id="{ED5CB8D6-1B59-4BC6-B0AC-45E09A8C16FE}" type="slidenum">
              <a:rPr lang="fr-DZ" smtClean="0"/>
              <a:t>‹N°›</a:t>
            </a:fld>
            <a:endParaRPr lang="fr-DZ"/>
          </a:p>
        </p:txBody>
      </p:sp>
    </p:spTree>
    <p:extLst>
      <p:ext uri="{BB962C8B-B14F-4D97-AF65-F5344CB8AC3E}">
        <p14:creationId xmlns:p14="http://schemas.microsoft.com/office/powerpoint/2010/main" val="561189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20E21EB-5471-0EF4-8BFA-985CCB1DA5D1}"/>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DZ"/>
          </a:p>
        </p:txBody>
      </p:sp>
      <p:sp>
        <p:nvSpPr>
          <p:cNvPr id="3" name="Espace réservé du texte vertical 2">
            <a:extLst>
              <a:ext uri="{FF2B5EF4-FFF2-40B4-BE49-F238E27FC236}">
                <a16:creationId xmlns:a16="http://schemas.microsoft.com/office/drawing/2014/main" id="{26E7BF09-7872-B674-9C14-C33CA9B105F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C3DBB088-7D2B-2F4A-E4C5-86D82FA90FE1}"/>
              </a:ext>
            </a:extLst>
          </p:cNvPr>
          <p:cNvSpPr>
            <a:spLocks noGrp="1"/>
          </p:cNvSpPr>
          <p:nvPr>
            <p:ph type="dt" sz="half" idx="10"/>
          </p:nvPr>
        </p:nvSpPr>
        <p:spPr/>
        <p:txBody>
          <a:bodyPr/>
          <a:lstStyle/>
          <a:p>
            <a:fld id="{5F0CB629-8153-49F5-86D5-1F8FDDD294AE}" type="datetimeFigureOut">
              <a:rPr lang="fr-DZ" smtClean="0"/>
              <a:t>01/01/2024</a:t>
            </a:fld>
            <a:endParaRPr lang="fr-DZ"/>
          </a:p>
        </p:txBody>
      </p:sp>
      <p:sp>
        <p:nvSpPr>
          <p:cNvPr id="5" name="Espace réservé du pied de page 4">
            <a:extLst>
              <a:ext uri="{FF2B5EF4-FFF2-40B4-BE49-F238E27FC236}">
                <a16:creationId xmlns:a16="http://schemas.microsoft.com/office/drawing/2014/main" id="{EEC3846B-5138-3AF7-1118-9B5A55664733}"/>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913BCE7C-CB6A-82B6-53E7-6C236AD90CC8}"/>
              </a:ext>
            </a:extLst>
          </p:cNvPr>
          <p:cNvSpPr>
            <a:spLocks noGrp="1"/>
          </p:cNvSpPr>
          <p:nvPr>
            <p:ph type="sldNum" sz="quarter" idx="12"/>
          </p:nvPr>
        </p:nvSpPr>
        <p:spPr/>
        <p:txBody>
          <a:bodyPr/>
          <a:lstStyle/>
          <a:p>
            <a:fld id="{ED5CB8D6-1B59-4BC6-B0AC-45E09A8C16FE}" type="slidenum">
              <a:rPr lang="fr-DZ" smtClean="0"/>
              <a:t>‹N°›</a:t>
            </a:fld>
            <a:endParaRPr lang="fr-DZ"/>
          </a:p>
        </p:txBody>
      </p:sp>
    </p:spTree>
    <p:extLst>
      <p:ext uri="{BB962C8B-B14F-4D97-AF65-F5344CB8AC3E}">
        <p14:creationId xmlns:p14="http://schemas.microsoft.com/office/powerpoint/2010/main" val="68605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F95FAA-8112-C507-EED4-A7FD15C90233}"/>
              </a:ext>
            </a:extLst>
          </p:cNvPr>
          <p:cNvSpPr>
            <a:spLocks noGrp="1"/>
          </p:cNvSpPr>
          <p:nvPr>
            <p:ph type="title"/>
          </p:nvPr>
        </p:nvSpPr>
        <p:spPr/>
        <p:txBody>
          <a:bodyPr/>
          <a:lstStyle/>
          <a:p>
            <a:r>
              <a:rPr lang="fr-FR"/>
              <a:t>Modifiez le style du titre</a:t>
            </a:r>
            <a:endParaRPr lang="fr-DZ"/>
          </a:p>
        </p:txBody>
      </p:sp>
      <p:sp>
        <p:nvSpPr>
          <p:cNvPr id="3" name="Espace réservé du contenu 2">
            <a:extLst>
              <a:ext uri="{FF2B5EF4-FFF2-40B4-BE49-F238E27FC236}">
                <a16:creationId xmlns:a16="http://schemas.microsoft.com/office/drawing/2014/main" id="{0D0021CE-676D-4B59-C4D3-AE6B845ECA1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ED669CB1-A942-3AC6-0EAF-7757846DA5F9}"/>
              </a:ext>
            </a:extLst>
          </p:cNvPr>
          <p:cNvSpPr>
            <a:spLocks noGrp="1"/>
          </p:cNvSpPr>
          <p:nvPr>
            <p:ph type="dt" sz="half" idx="10"/>
          </p:nvPr>
        </p:nvSpPr>
        <p:spPr/>
        <p:txBody>
          <a:bodyPr/>
          <a:lstStyle/>
          <a:p>
            <a:fld id="{5F0CB629-8153-49F5-86D5-1F8FDDD294AE}" type="datetimeFigureOut">
              <a:rPr lang="fr-DZ" smtClean="0"/>
              <a:t>01/01/2024</a:t>
            </a:fld>
            <a:endParaRPr lang="fr-DZ"/>
          </a:p>
        </p:txBody>
      </p:sp>
      <p:sp>
        <p:nvSpPr>
          <p:cNvPr id="5" name="Espace réservé du pied de page 4">
            <a:extLst>
              <a:ext uri="{FF2B5EF4-FFF2-40B4-BE49-F238E27FC236}">
                <a16:creationId xmlns:a16="http://schemas.microsoft.com/office/drawing/2014/main" id="{ABAD3388-89F1-3B0D-3EFE-B6C5E2D3314F}"/>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0942FC25-12F4-295D-A0B7-B3F1131E9AE9}"/>
              </a:ext>
            </a:extLst>
          </p:cNvPr>
          <p:cNvSpPr>
            <a:spLocks noGrp="1"/>
          </p:cNvSpPr>
          <p:nvPr>
            <p:ph type="sldNum" sz="quarter" idx="12"/>
          </p:nvPr>
        </p:nvSpPr>
        <p:spPr/>
        <p:txBody>
          <a:bodyPr/>
          <a:lstStyle/>
          <a:p>
            <a:fld id="{ED5CB8D6-1B59-4BC6-B0AC-45E09A8C16FE}" type="slidenum">
              <a:rPr lang="fr-DZ" smtClean="0"/>
              <a:t>‹N°›</a:t>
            </a:fld>
            <a:endParaRPr lang="fr-DZ"/>
          </a:p>
        </p:txBody>
      </p:sp>
    </p:spTree>
    <p:extLst>
      <p:ext uri="{BB962C8B-B14F-4D97-AF65-F5344CB8AC3E}">
        <p14:creationId xmlns:p14="http://schemas.microsoft.com/office/powerpoint/2010/main" val="257511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1AA75A-248E-413C-71CB-EA04E52EB1D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DZ"/>
          </a:p>
        </p:txBody>
      </p:sp>
      <p:sp>
        <p:nvSpPr>
          <p:cNvPr id="3" name="Espace réservé du texte 2">
            <a:extLst>
              <a:ext uri="{FF2B5EF4-FFF2-40B4-BE49-F238E27FC236}">
                <a16:creationId xmlns:a16="http://schemas.microsoft.com/office/drawing/2014/main" id="{A2E7DB7A-8676-B8E5-982B-CC09D35FA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1C961C8-9031-B3A1-17BC-F388487042D4}"/>
              </a:ext>
            </a:extLst>
          </p:cNvPr>
          <p:cNvSpPr>
            <a:spLocks noGrp="1"/>
          </p:cNvSpPr>
          <p:nvPr>
            <p:ph type="dt" sz="half" idx="10"/>
          </p:nvPr>
        </p:nvSpPr>
        <p:spPr/>
        <p:txBody>
          <a:bodyPr/>
          <a:lstStyle/>
          <a:p>
            <a:fld id="{5F0CB629-8153-49F5-86D5-1F8FDDD294AE}" type="datetimeFigureOut">
              <a:rPr lang="fr-DZ" smtClean="0"/>
              <a:t>01/01/2024</a:t>
            </a:fld>
            <a:endParaRPr lang="fr-DZ"/>
          </a:p>
        </p:txBody>
      </p:sp>
      <p:sp>
        <p:nvSpPr>
          <p:cNvPr id="5" name="Espace réservé du pied de page 4">
            <a:extLst>
              <a:ext uri="{FF2B5EF4-FFF2-40B4-BE49-F238E27FC236}">
                <a16:creationId xmlns:a16="http://schemas.microsoft.com/office/drawing/2014/main" id="{45A45204-2DA3-5415-C5DC-7AFFE59D26B5}"/>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41F0A265-1EDF-4C3F-FB5E-59F7EA689008}"/>
              </a:ext>
            </a:extLst>
          </p:cNvPr>
          <p:cNvSpPr>
            <a:spLocks noGrp="1"/>
          </p:cNvSpPr>
          <p:nvPr>
            <p:ph type="sldNum" sz="quarter" idx="12"/>
          </p:nvPr>
        </p:nvSpPr>
        <p:spPr/>
        <p:txBody>
          <a:bodyPr/>
          <a:lstStyle/>
          <a:p>
            <a:fld id="{ED5CB8D6-1B59-4BC6-B0AC-45E09A8C16FE}" type="slidenum">
              <a:rPr lang="fr-DZ" smtClean="0"/>
              <a:t>‹N°›</a:t>
            </a:fld>
            <a:endParaRPr lang="fr-DZ"/>
          </a:p>
        </p:txBody>
      </p:sp>
    </p:spTree>
    <p:extLst>
      <p:ext uri="{BB962C8B-B14F-4D97-AF65-F5344CB8AC3E}">
        <p14:creationId xmlns:p14="http://schemas.microsoft.com/office/powerpoint/2010/main" val="327128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9455D2-EB20-8180-89D8-04EC6722FC23}"/>
              </a:ext>
            </a:extLst>
          </p:cNvPr>
          <p:cNvSpPr>
            <a:spLocks noGrp="1"/>
          </p:cNvSpPr>
          <p:nvPr>
            <p:ph type="title"/>
          </p:nvPr>
        </p:nvSpPr>
        <p:spPr/>
        <p:txBody>
          <a:bodyPr/>
          <a:lstStyle/>
          <a:p>
            <a:r>
              <a:rPr lang="fr-FR"/>
              <a:t>Modifiez le style du titre</a:t>
            </a:r>
            <a:endParaRPr lang="fr-DZ"/>
          </a:p>
        </p:txBody>
      </p:sp>
      <p:sp>
        <p:nvSpPr>
          <p:cNvPr id="3" name="Espace réservé du contenu 2">
            <a:extLst>
              <a:ext uri="{FF2B5EF4-FFF2-40B4-BE49-F238E27FC236}">
                <a16:creationId xmlns:a16="http://schemas.microsoft.com/office/drawing/2014/main" id="{BAE58B50-A196-2E27-DDF9-D7F7A9C70D9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u contenu 3">
            <a:extLst>
              <a:ext uri="{FF2B5EF4-FFF2-40B4-BE49-F238E27FC236}">
                <a16:creationId xmlns:a16="http://schemas.microsoft.com/office/drawing/2014/main" id="{D7B16C7B-EDE7-5F96-D6C3-FA2B3CE376A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5" name="Espace réservé de la date 4">
            <a:extLst>
              <a:ext uri="{FF2B5EF4-FFF2-40B4-BE49-F238E27FC236}">
                <a16:creationId xmlns:a16="http://schemas.microsoft.com/office/drawing/2014/main" id="{A3F6DE4C-0385-8DB0-D502-5684E6EBFFC3}"/>
              </a:ext>
            </a:extLst>
          </p:cNvPr>
          <p:cNvSpPr>
            <a:spLocks noGrp="1"/>
          </p:cNvSpPr>
          <p:nvPr>
            <p:ph type="dt" sz="half" idx="10"/>
          </p:nvPr>
        </p:nvSpPr>
        <p:spPr/>
        <p:txBody>
          <a:bodyPr/>
          <a:lstStyle/>
          <a:p>
            <a:fld id="{5F0CB629-8153-49F5-86D5-1F8FDDD294AE}" type="datetimeFigureOut">
              <a:rPr lang="fr-DZ" smtClean="0"/>
              <a:t>01/01/2024</a:t>
            </a:fld>
            <a:endParaRPr lang="fr-DZ"/>
          </a:p>
        </p:txBody>
      </p:sp>
      <p:sp>
        <p:nvSpPr>
          <p:cNvPr id="6" name="Espace réservé du pied de page 5">
            <a:extLst>
              <a:ext uri="{FF2B5EF4-FFF2-40B4-BE49-F238E27FC236}">
                <a16:creationId xmlns:a16="http://schemas.microsoft.com/office/drawing/2014/main" id="{7C6D12CA-3406-0E8D-8FE5-68113D5E118E}"/>
              </a:ext>
            </a:extLst>
          </p:cNvPr>
          <p:cNvSpPr>
            <a:spLocks noGrp="1"/>
          </p:cNvSpPr>
          <p:nvPr>
            <p:ph type="ftr" sz="quarter" idx="11"/>
          </p:nvPr>
        </p:nvSpPr>
        <p:spPr/>
        <p:txBody>
          <a:bodyPr/>
          <a:lstStyle/>
          <a:p>
            <a:endParaRPr lang="fr-DZ"/>
          </a:p>
        </p:txBody>
      </p:sp>
      <p:sp>
        <p:nvSpPr>
          <p:cNvPr id="7" name="Espace réservé du numéro de diapositive 6">
            <a:extLst>
              <a:ext uri="{FF2B5EF4-FFF2-40B4-BE49-F238E27FC236}">
                <a16:creationId xmlns:a16="http://schemas.microsoft.com/office/drawing/2014/main" id="{EA02F46F-4450-236F-79B3-79BB7C61CD37}"/>
              </a:ext>
            </a:extLst>
          </p:cNvPr>
          <p:cNvSpPr>
            <a:spLocks noGrp="1"/>
          </p:cNvSpPr>
          <p:nvPr>
            <p:ph type="sldNum" sz="quarter" idx="12"/>
          </p:nvPr>
        </p:nvSpPr>
        <p:spPr/>
        <p:txBody>
          <a:bodyPr/>
          <a:lstStyle/>
          <a:p>
            <a:fld id="{ED5CB8D6-1B59-4BC6-B0AC-45E09A8C16FE}" type="slidenum">
              <a:rPr lang="fr-DZ" smtClean="0"/>
              <a:t>‹N°›</a:t>
            </a:fld>
            <a:endParaRPr lang="fr-DZ"/>
          </a:p>
        </p:txBody>
      </p:sp>
    </p:spTree>
    <p:extLst>
      <p:ext uri="{BB962C8B-B14F-4D97-AF65-F5344CB8AC3E}">
        <p14:creationId xmlns:p14="http://schemas.microsoft.com/office/powerpoint/2010/main" val="955394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D5C7F-8F9E-DF21-5E82-6990664C4AA1}"/>
              </a:ext>
            </a:extLst>
          </p:cNvPr>
          <p:cNvSpPr>
            <a:spLocks noGrp="1"/>
          </p:cNvSpPr>
          <p:nvPr>
            <p:ph type="title"/>
          </p:nvPr>
        </p:nvSpPr>
        <p:spPr>
          <a:xfrm>
            <a:off x="839788" y="365125"/>
            <a:ext cx="10515600" cy="1325563"/>
          </a:xfrm>
        </p:spPr>
        <p:txBody>
          <a:bodyPr/>
          <a:lstStyle/>
          <a:p>
            <a:r>
              <a:rPr lang="fr-FR"/>
              <a:t>Modifiez le style du titre</a:t>
            </a:r>
            <a:endParaRPr lang="fr-DZ"/>
          </a:p>
        </p:txBody>
      </p:sp>
      <p:sp>
        <p:nvSpPr>
          <p:cNvPr id="3" name="Espace réservé du texte 2">
            <a:extLst>
              <a:ext uri="{FF2B5EF4-FFF2-40B4-BE49-F238E27FC236}">
                <a16:creationId xmlns:a16="http://schemas.microsoft.com/office/drawing/2014/main" id="{EF60C19C-8AF6-805A-FC00-5344132F8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7F63318-97FE-E328-DBAA-428C7BFE032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5" name="Espace réservé du texte 4">
            <a:extLst>
              <a:ext uri="{FF2B5EF4-FFF2-40B4-BE49-F238E27FC236}">
                <a16:creationId xmlns:a16="http://schemas.microsoft.com/office/drawing/2014/main" id="{F4FEB017-39ED-65C4-B2D4-902848E003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8B80668-0F01-18C7-1E45-4E2612E3B73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7" name="Espace réservé de la date 6">
            <a:extLst>
              <a:ext uri="{FF2B5EF4-FFF2-40B4-BE49-F238E27FC236}">
                <a16:creationId xmlns:a16="http://schemas.microsoft.com/office/drawing/2014/main" id="{4F10A3B5-A0FF-838A-D3F1-5B54D1E65D81}"/>
              </a:ext>
            </a:extLst>
          </p:cNvPr>
          <p:cNvSpPr>
            <a:spLocks noGrp="1"/>
          </p:cNvSpPr>
          <p:nvPr>
            <p:ph type="dt" sz="half" idx="10"/>
          </p:nvPr>
        </p:nvSpPr>
        <p:spPr/>
        <p:txBody>
          <a:bodyPr/>
          <a:lstStyle/>
          <a:p>
            <a:fld id="{5F0CB629-8153-49F5-86D5-1F8FDDD294AE}" type="datetimeFigureOut">
              <a:rPr lang="fr-DZ" smtClean="0"/>
              <a:t>01/01/2024</a:t>
            </a:fld>
            <a:endParaRPr lang="fr-DZ"/>
          </a:p>
        </p:txBody>
      </p:sp>
      <p:sp>
        <p:nvSpPr>
          <p:cNvPr id="8" name="Espace réservé du pied de page 7">
            <a:extLst>
              <a:ext uri="{FF2B5EF4-FFF2-40B4-BE49-F238E27FC236}">
                <a16:creationId xmlns:a16="http://schemas.microsoft.com/office/drawing/2014/main" id="{1AF99463-DE8A-B9E3-BCCD-9B755F969414}"/>
              </a:ext>
            </a:extLst>
          </p:cNvPr>
          <p:cNvSpPr>
            <a:spLocks noGrp="1"/>
          </p:cNvSpPr>
          <p:nvPr>
            <p:ph type="ftr" sz="quarter" idx="11"/>
          </p:nvPr>
        </p:nvSpPr>
        <p:spPr/>
        <p:txBody>
          <a:bodyPr/>
          <a:lstStyle/>
          <a:p>
            <a:endParaRPr lang="fr-DZ"/>
          </a:p>
        </p:txBody>
      </p:sp>
      <p:sp>
        <p:nvSpPr>
          <p:cNvPr id="9" name="Espace réservé du numéro de diapositive 8">
            <a:extLst>
              <a:ext uri="{FF2B5EF4-FFF2-40B4-BE49-F238E27FC236}">
                <a16:creationId xmlns:a16="http://schemas.microsoft.com/office/drawing/2014/main" id="{331538DA-0BC4-0690-4E1E-0EC775701169}"/>
              </a:ext>
            </a:extLst>
          </p:cNvPr>
          <p:cNvSpPr>
            <a:spLocks noGrp="1"/>
          </p:cNvSpPr>
          <p:nvPr>
            <p:ph type="sldNum" sz="quarter" idx="12"/>
          </p:nvPr>
        </p:nvSpPr>
        <p:spPr/>
        <p:txBody>
          <a:bodyPr/>
          <a:lstStyle/>
          <a:p>
            <a:fld id="{ED5CB8D6-1B59-4BC6-B0AC-45E09A8C16FE}" type="slidenum">
              <a:rPr lang="fr-DZ" smtClean="0"/>
              <a:t>‹N°›</a:t>
            </a:fld>
            <a:endParaRPr lang="fr-DZ"/>
          </a:p>
        </p:txBody>
      </p:sp>
    </p:spTree>
    <p:extLst>
      <p:ext uri="{BB962C8B-B14F-4D97-AF65-F5344CB8AC3E}">
        <p14:creationId xmlns:p14="http://schemas.microsoft.com/office/powerpoint/2010/main" val="198340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17E391-3D20-9F13-DF0B-82B0D075FA78}"/>
              </a:ext>
            </a:extLst>
          </p:cNvPr>
          <p:cNvSpPr>
            <a:spLocks noGrp="1"/>
          </p:cNvSpPr>
          <p:nvPr>
            <p:ph type="title"/>
          </p:nvPr>
        </p:nvSpPr>
        <p:spPr/>
        <p:txBody>
          <a:bodyPr/>
          <a:lstStyle/>
          <a:p>
            <a:r>
              <a:rPr lang="fr-FR"/>
              <a:t>Modifiez le style du titre</a:t>
            </a:r>
            <a:endParaRPr lang="fr-DZ"/>
          </a:p>
        </p:txBody>
      </p:sp>
      <p:sp>
        <p:nvSpPr>
          <p:cNvPr id="3" name="Espace réservé de la date 2">
            <a:extLst>
              <a:ext uri="{FF2B5EF4-FFF2-40B4-BE49-F238E27FC236}">
                <a16:creationId xmlns:a16="http://schemas.microsoft.com/office/drawing/2014/main" id="{9B12CED0-8AEB-C7F8-9437-A7FC8F52B3DE}"/>
              </a:ext>
            </a:extLst>
          </p:cNvPr>
          <p:cNvSpPr>
            <a:spLocks noGrp="1"/>
          </p:cNvSpPr>
          <p:nvPr>
            <p:ph type="dt" sz="half" idx="10"/>
          </p:nvPr>
        </p:nvSpPr>
        <p:spPr/>
        <p:txBody>
          <a:bodyPr/>
          <a:lstStyle/>
          <a:p>
            <a:fld id="{5F0CB629-8153-49F5-86D5-1F8FDDD294AE}" type="datetimeFigureOut">
              <a:rPr lang="fr-DZ" smtClean="0"/>
              <a:t>01/01/2024</a:t>
            </a:fld>
            <a:endParaRPr lang="fr-DZ"/>
          </a:p>
        </p:txBody>
      </p:sp>
      <p:sp>
        <p:nvSpPr>
          <p:cNvPr id="4" name="Espace réservé du pied de page 3">
            <a:extLst>
              <a:ext uri="{FF2B5EF4-FFF2-40B4-BE49-F238E27FC236}">
                <a16:creationId xmlns:a16="http://schemas.microsoft.com/office/drawing/2014/main" id="{556A2443-EB35-1CB6-7979-8026D62279D3}"/>
              </a:ext>
            </a:extLst>
          </p:cNvPr>
          <p:cNvSpPr>
            <a:spLocks noGrp="1"/>
          </p:cNvSpPr>
          <p:nvPr>
            <p:ph type="ftr" sz="quarter" idx="11"/>
          </p:nvPr>
        </p:nvSpPr>
        <p:spPr/>
        <p:txBody>
          <a:bodyPr/>
          <a:lstStyle/>
          <a:p>
            <a:endParaRPr lang="fr-DZ"/>
          </a:p>
        </p:txBody>
      </p:sp>
      <p:sp>
        <p:nvSpPr>
          <p:cNvPr id="5" name="Espace réservé du numéro de diapositive 4">
            <a:extLst>
              <a:ext uri="{FF2B5EF4-FFF2-40B4-BE49-F238E27FC236}">
                <a16:creationId xmlns:a16="http://schemas.microsoft.com/office/drawing/2014/main" id="{D445F7CB-F600-9B05-7BD6-12D24C6984F4}"/>
              </a:ext>
            </a:extLst>
          </p:cNvPr>
          <p:cNvSpPr>
            <a:spLocks noGrp="1"/>
          </p:cNvSpPr>
          <p:nvPr>
            <p:ph type="sldNum" sz="quarter" idx="12"/>
          </p:nvPr>
        </p:nvSpPr>
        <p:spPr/>
        <p:txBody>
          <a:bodyPr/>
          <a:lstStyle/>
          <a:p>
            <a:fld id="{ED5CB8D6-1B59-4BC6-B0AC-45E09A8C16FE}" type="slidenum">
              <a:rPr lang="fr-DZ" smtClean="0"/>
              <a:t>‹N°›</a:t>
            </a:fld>
            <a:endParaRPr lang="fr-DZ"/>
          </a:p>
        </p:txBody>
      </p:sp>
    </p:spTree>
    <p:extLst>
      <p:ext uri="{BB962C8B-B14F-4D97-AF65-F5344CB8AC3E}">
        <p14:creationId xmlns:p14="http://schemas.microsoft.com/office/powerpoint/2010/main" val="4252829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8D7DA1C-6FFA-EF46-D602-BBF9242EF75D}"/>
              </a:ext>
            </a:extLst>
          </p:cNvPr>
          <p:cNvSpPr>
            <a:spLocks noGrp="1"/>
          </p:cNvSpPr>
          <p:nvPr>
            <p:ph type="dt" sz="half" idx="10"/>
          </p:nvPr>
        </p:nvSpPr>
        <p:spPr/>
        <p:txBody>
          <a:bodyPr/>
          <a:lstStyle/>
          <a:p>
            <a:fld id="{5F0CB629-8153-49F5-86D5-1F8FDDD294AE}" type="datetimeFigureOut">
              <a:rPr lang="fr-DZ" smtClean="0"/>
              <a:t>01/01/2024</a:t>
            </a:fld>
            <a:endParaRPr lang="fr-DZ"/>
          </a:p>
        </p:txBody>
      </p:sp>
      <p:sp>
        <p:nvSpPr>
          <p:cNvPr id="3" name="Espace réservé du pied de page 2">
            <a:extLst>
              <a:ext uri="{FF2B5EF4-FFF2-40B4-BE49-F238E27FC236}">
                <a16:creationId xmlns:a16="http://schemas.microsoft.com/office/drawing/2014/main" id="{91881731-8435-A7D5-2580-6BED6F171F76}"/>
              </a:ext>
            </a:extLst>
          </p:cNvPr>
          <p:cNvSpPr>
            <a:spLocks noGrp="1"/>
          </p:cNvSpPr>
          <p:nvPr>
            <p:ph type="ftr" sz="quarter" idx="11"/>
          </p:nvPr>
        </p:nvSpPr>
        <p:spPr/>
        <p:txBody>
          <a:bodyPr/>
          <a:lstStyle/>
          <a:p>
            <a:endParaRPr lang="fr-DZ"/>
          </a:p>
        </p:txBody>
      </p:sp>
      <p:sp>
        <p:nvSpPr>
          <p:cNvPr id="4" name="Espace réservé du numéro de diapositive 3">
            <a:extLst>
              <a:ext uri="{FF2B5EF4-FFF2-40B4-BE49-F238E27FC236}">
                <a16:creationId xmlns:a16="http://schemas.microsoft.com/office/drawing/2014/main" id="{A15D047A-4794-2186-9BBE-4493E6B1381F}"/>
              </a:ext>
            </a:extLst>
          </p:cNvPr>
          <p:cNvSpPr>
            <a:spLocks noGrp="1"/>
          </p:cNvSpPr>
          <p:nvPr>
            <p:ph type="sldNum" sz="quarter" idx="12"/>
          </p:nvPr>
        </p:nvSpPr>
        <p:spPr/>
        <p:txBody>
          <a:bodyPr/>
          <a:lstStyle/>
          <a:p>
            <a:fld id="{ED5CB8D6-1B59-4BC6-B0AC-45E09A8C16FE}" type="slidenum">
              <a:rPr lang="fr-DZ" smtClean="0"/>
              <a:t>‹N°›</a:t>
            </a:fld>
            <a:endParaRPr lang="fr-DZ"/>
          </a:p>
        </p:txBody>
      </p:sp>
    </p:spTree>
    <p:extLst>
      <p:ext uri="{BB962C8B-B14F-4D97-AF65-F5344CB8AC3E}">
        <p14:creationId xmlns:p14="http://schemas.microsoft.com/office/powerpoint/2010/main" val="195616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F3B6B8-FC82-ED60-EDC4-10A40E5664D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DZ"/>
          </a:p>
        </p:txBody>
      </p:sp>
      <p:sp>
        <p:nvSpPr>
          <p:cNvPr id="3" name="Espace réservé du contenu 2">
            <a:extLst>
              <a:ext uri="{FF2B5EF4-FFF2-40B4-BE49-F238E27FC236}">
                <a16:creationId xmlns:a16="http://schemas.microsoft.com/office/drawing/2014/main" id="{ED8304D1-2FC6-15FC-70FF-09E4D584B9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u texte 3">
            <a:extLst>
              <a:ext uri="{FF2B5EF4-FFF2-40B4-BE49-F238E27FC236}">
                <a16:creationId xmlns:a16="http://schemas.microsoft.com/office/drawing/2014/main" id="{129A877F-EEBB-86FE-EA3C-8444D397F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A9BD1D-EA93-5592-6F86-0048AB2CF3E2}"/>
              </a:ext>
            </a:extLst>
          </p:cNvPr>
          <p:cNvSpPr>
            <a:spLocks noGrp="1"/>
          </p:cNvSpPr>
          <p:nvPr>
            <p:ph type="dt" sz="half" idx="10"/>
          </p:nvPr>
        </p:nvSpPr>
        <p:spPr/>
        <p:txBody>
          <a:bodyPr/>
          <a:lstStyle/>
          <a:p>
            <a:fld id="{5F0CB629-8153-49F5-86D5-1F8FDDD294AE}" type="datetimeFigureOut">
              <a:rPr lang="fr-DZ" smtClean="0"/>
              <a:t>01/01/2024</a:t>
            </a:fld>
            <a:endParaRPr lang="fr-DZ"/>
          </a:p>
        </p:txBody>
      </p:sp>
      <p:sp>
        <p:nvSpPr>
          <p:cNvPr id="6" name="Espace réservé du pied de page 5">
            <a:extLst>
              <a:ext uri="{FF2B5EF4-FFF2-40B4-BE49-F238E27FC236}">
                <a16:creationId xmlns:a16="http://schemas.microsoft.com/office/drawing/2014/main" id="{4D6149A5-0767-84A9-3F67-1C600A9514E7}"/>
              </a:ext>
            </a:extLst>
          </p:cNvPr>
          <p:cNvSpPr>
            <a:spLocks noGrp="1"/>
          </p:cNvSpPr>
          <p:nvPr>
            <p:ph type="ftr" sz="quarter" idx="11"/>
          </p:nvPr>
        </p:nvSpPr>
        <p:spPr/>
        <p:txBody>
          <a:bodyPr/>
          <a:lstStyle/>
          <a:p>
            <a:endParaRPr lang="fr-DZ"/>
          </a:p>
        </p:txBody>
      </p:sp>
      <p:sp>
        <p:nvSpPr>
          <p:cNvPr id="7" name="Espace réservé du numéro de diapositive 6">
            <a:extLst>
              <a:ext uri="{FF2B5EF4-FFF2-40B4-BE49-F238E27FC236}">
                <a16:creationId xmlns:a16="http://schemas.microsoft.com/office/drawing/2014/main" id="{801D4C57-174F-6E50-DF84-180713BC9452}"/>
              </a:ext>
            </a:extLst>
          </p:cNvPr>
          <p:cNvSpPr>
            <a:spLocks noGrp="1"/>
          </p:cNvSpPr>
          <p:nvPr>
            <p:ph type="sldNum" sz="quarter" idx="12"/>
          </p:nvPr>
        </p:nvSpPr>
        <p:spPr/>
        <p:txBody>
          <a:bodyPr/>
          <a:lstStyle/>
          <a:p>
            <a:fld id="{ED5CB8D6-1B59-4BC6-B0AC-45E09A8C16FE}" type="slidenum">
              <a:rPr lang="fr-DZ" smtClean="0"/>
              <a:t>‹N°›</a:t>
            </a:fld>
            <a:endParaRPr lang="fr-DZ"/>
          </a:p>
        </p:txBody>
      </p:sp>
    </p:spTree>
    <p:extLst>
      <p:ext uri="{BB962C8B-B14F-4D97-AF65-F5344CB8AC3E}">
        <p14:creationId xmlns:p14="http://schemas.microsoft.com/office/powerpoint/2010/main" val="251636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11BAB7-3CB4-3402-5F96-7CD2E4FD87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DZ"/>
          </a:p>
        </p:txBody>
      </p:sp>
      <p:sp>
        <p:nvSpPr>
          <p:cNvPr id="3" name="Espace réservé pour une image  2">
            <a:extLst>
              <a:ext uri="{FF2B5EF4-FFF2-40B4-BE49-F238E27FC236}">
                <a16:creationId xmlns:a16="http://schemas.microsoft.com/office/drawing/2014/main" id="{B09A75AC-0E4B-5B47-9B40-11CD2DE31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DZ"/>
          </a:p>
        </p:txBody>
      </p:sp>
      <p:sp>
        <p:nvSpPr>
          <p:cNvPr id="4" name="Espace réservé du texte 3">
            <a:extLst>
              <a:ext uri="{FF2B5EF4-FFF2-40B4-BE49-F238E27FC236}">
                <a16:creationId xmlns:a16="http://schemas.microsoft.com/office/drawing/2014/main" id="{4B4CC9C2-297E-387B-532D-C32502034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6F4D892-A0A7-B9AB-814F-A1F815C2FFB1}"/>
              </a:ext>
            </a:extLst>
          </p:cNvPr>
          <p:cNvSpPr>
            <a:spLocks noGrp="1"/>
          </p:cNvSpPr>
          <p:nvPr>
            <p:ph type="dt" sz="half" idx="10"/>
          </p:nvPr>
        </p:nvSpPr>
        <p:spPr/>
        <p:txBody>
          <a:bodyPr/>
          <a:lstStyle/>
          <a:p>
            <a:fld id="{5F0CB629-8153-49F5-86D5-1F8FDDD294AE}" type="datetimeFigureOut">
              <a:rPr lang="fr-DZ" smtClean="0"/>
              <a:t>01/01/2024</a:t>
            </a:fld>
            <a:endParaRPr lang="fr-DZ"/>
          </a:p>
        </p:txBody>
      </p:sp>
      <p:sp>
        <p:nvSpPr>
          <p:cNvPr id="6" name="Espace réservé du pied de page 5">
            <a:extLst>
              <a:ext uri="{FF2B5EF4-FFF2-40B4-BE49-F238E27FC236}">
                <a16:creationId xmlns:a16="http://schemas.microsoft.com/office/drawing/2014/main" id="{E8039787-FD9D-1150-A312-757BAE070EEB}"/>
              </a:ext>
            </a:extLst>
          </p:cNvPr>
          <p:cNvSpPr>
            <a:spLocks noGrp="1"/>
          </p:cNvSpPr>
          <p:nvPr>
            <p:ph type="ftr" sz="quarter" idx="11"/>
          </p:nvPr>
        </p:nvSpPr>
        <p:spPr/>
        <p:txBody>
          <a:bodyPr/>
          <a:lstStyle/>
          <a:p>
            <a:endParaRPr lang="fr-DZ"/>
          </a:p>
        </p:txBody>
      </p:sp>
      <p:sp>
        <p:nvSpPr>
          <p:cNvPr id="7" name="Espace réservé du numéro de diapositive 6">
            <a:extLst>
              <a:ext uri="{FF2B5EF4-FFF2-40B4-BE49-F238E27FC236}">
                <a16:creationId xmlns:a16="http://schemas.microsoft.com/office/drawing/2014/main" id="{FD22F256-C6A2-F05D-E60F-C0F0D78C4609}"/>
              </a:ext>
            </a:extLst>
          </p:cNvPr>
          <p:cNvSpPr>
            <a:spLocks noGrp="1"/>
          </p:cNvSpPr>
          <p:nvPr>
            <p:ph type="sldNum" sz="quarter" idx="12"/>
          </p:nvPr>
        </p:nvSpPr>
        <p:spPr/>
        <p:txBody>
          <a:bodyPr/>
          <a:lstStyle/>
          <a:p>
            <a:fld id="{ED5CB8D6-1B59-4BC6-B0AC-45E09A8C16FE}" type="slidenum">
              <a:rPr lang="fr-DZ" smtClean="0"/>
              <a:t>‹N°›</a:t>
            </a:fld>
            <a:endParaRPr lang="fr-DZ"/>
          </a:p>
        </p:txBody>
      </p:sp>
    </p:spTree>
    <p:extLst>
      <p:ext uri="{BB962C8B-B14F-4D97-AF65-F5344CB8AC3E}">
        <p14:creationId xmlns:p14="http://schemas.microsoft.com/office/powerpoint/2010/main" val="353637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C5FE4F5-1BD3-7D89-E7B3-5D9D2EA658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DZ"/>
          </a:p>
        </p:txBody>
      </p:sp>
      <p:sp>
        <p:nvSpPr>
          <p:cNvPr id="3" name="Espace réservé du texte 2">
            <a:extLst>
              <a:ext uri="{FF2B5EF4-FFF2-40B4-BE49-F238E27FC236}">
                <a16:creationId xmlns:a16="http://schemas.microsoft.com/office/drawing/2014/main" id="{83F7BC4C-5430-A9AF-358A-21548C52A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1EE21A01-CDEC-5A6B-736E-F931FB549A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CB629-8153-49F5-86D5-1F8FDDD294AE}" type="datetimeFigureOut">
              <a:rPr lang="fr-DZ" smtClean="0"/>
              <a:t>01/01/2024</a:t>
            </a:fld>
            <a:endParaRPr lang="fr-DZ"/>
          </a:p>
        </p:txBody>
      </p:sp>
      <p:sp>
        <p:nvSpPr>
          <p:cNvPr id="5" name="Espace réservé du pied de page 4">
            <a:extLst>
              <a:ext uri="{FF2B5EF4-FFF2-40B4-BE49-F238E27FC236}">
                <a16:creationId xmlns:a16="http://schemas.microsoft.com/office/drawing/2014/main" id="{F8E10538-C691-2DAC-604E-DF726DD2E1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DZ"/>
          </a:p>
        </p:txBody>
      </p:sp>
      <p:sp>
        <p:nvSpPr>
          <p:cNvPr id="6" name="Espace réservé du numéro de diapositive 5">
            <a:extLst>
              <a:ext uri="{FF2B5EF4-FFF2-40B4-BE49-F238E27FC236}">
                <a16:creationId xmlns:a16="http://schemas.microsoft.com/office/drawing/2014/main" id="{3AA8C16B-2011-316B-FA49-1638E728A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CB8D6-1B59-4BC6-B0AC-45E09A8C16FE}" type="slidenum">
              <a:rPr lang="fr-DZ" smtClean="0"/>
              <a:t>‹N°›</a:t>
            </a:fld>
            <a:endParaRPr lang="fr-DZ"/>
          </a:p>
        </p:txBody>
      </p:sp>
    </p:spTree>
    <p:extLst>
      <p:ext uri="{BB962C8B-B14F-4D97-AF65-F5344CB8AC3E}">
        <p14:creationId xmlns:p14="http://schemas.microsoft.com/office/powerpoint/2010/main" val="1770724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D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Arrière-plan de technologies réseau">
            <a:extLst>
              <a:ext uri="{FF2B5EF4-FFF2-40B4-BE49-F238E27FC236}">
                <a16:creationId xmlns:a16="http://schemas.microsoft.com/office/drawing/2014/main" id="{08E1E2B7-57E1-76BF-C79F-AB4FE8E4A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31806" y="-76306"/>
            <a:ext cx="12455611" cy="7216346"/>
          </a:xfrm>
          <a:prstGeom prst="rect">
            <a:avLst/>
          </a:prstGeom>
        </p:spPr>
      </p:pic>
      <p:sp>
        <p:nvSpPr>
          <p:cNvPr id="2" name="ZoneTexte 1">
            <a:extLst>
              <a:ext uri="{FF2B5EF4-FFF2-40B4-BE49-F238E27FC236}">
                <a16:creationId xmlns:a16="http://schemas.microsoft.com/office/drawing/2014/main" id="{AE3EBE15-D5C8-832C-CA7C-913ACFDC18C8}"/>
              </a:ext>
            </a:extLst>
          </p:cNvPr>
          <p:cNvSpPr txBox="1"/>
          <p:nvPr/>
        </p:nvSpPr>
        <p:spPr>
          <a:xfrm rot="10800000" flipH="1" flipV="1">
            <a:off x="2811809" y="-76305"/>
            <a:ext cx="9511996" cy="7216348"/>
          </a:xfrm>
          <a:custGeom>
            <a:avLst/>
            <a:gdLst/>
            <a:ahLst/>
            <a:cxnLst/>
            <a:rect l="l" t="t" r="r" b="b"/>
            <a:pathLst>
              <a:path w="9511996" h="7216348">
                <a:moveTo>
                  <a:pt x="5924670" y="6403424"/>
                </a:moveTo>
                <a:cubicBezTo>
                  <a:pt x="5920999" y="6403424"/>
                  <a:pt x="5918016" y="6403768"/>
                  <a:pt x="5915722" y="6404456"/>
                </a:cubicBezTo>
                <a:cubicBezTo>
                  <a:pt x="5913427" y="6405145"/>
                  <a:pt x="5911592" y="6406234"/>
                  <a:pt x="5910215" y="6407726"/>
                </a:cubicBezTo>
                <a:cubicBezTo>
                  <a:pt x="5908839" y="6409217"/>
                  <a:pt x="5907892" y="6411254"/>
                  <a:pt x="5907376" y="6413835"/>
                </a:cubicBezTo>
                <a:cubicBezTo>
                  <a:pt x="5906859" y="6416416"/>
                  <a:pt x="5906601" y="6419600"/>
                  <a:pt x="5906601" y="6423385"/>
                </a:cubicBezTo>
                <a:cubicBezTo>
                  <a:pt x="5906601" y="6427171"/>
                  <a:pt x="5906859" y="6430326"/>
                  <a:pt x="5907376" y="6432850"/>
                </a:cubicBezTo>
                <a:cubicBezTo>
                  <a:pt x="5907892" y="6435374"/>
                  <a:pt x="5908839" y="6437410"/>
                  <a:pt x="5910215" y="6438959"/>
                </a:cubicBezTo>
                <a:cubicBezTo>
                  <a:pt x="5911592" y="6440508"/>
                  <a:pt x="5913427" y="6441597"/>
                  <a:pt x="5915722" y="6442229"/>
                </a:cubicBezTo>
                <a:cubicBezTo>
                  <a:pt x="5918016" y="6442859"/>
                  <a:pt x="5920999" y="6443175"/>
                  <a:pt x="5924670" y="6443175"/>
                </a:cubicBezTo>
                <a:cubicBezTo>
                  <a:pt x="5928227" y="6443175"/>
                  <a:pt x="5931152" y="6442859"/>
                  <a:pt x="5933446" y="6442229"/>
                </a:cubicBezTo>
                <a:cubicBezTo>
                  <a:pt x="5935741" y="6441597"/>
                  <a:pt x="5937605" y="6440508"/>
                  <a:pt x="5939039" y="6438959"/>
                </a:cubicBezTo>
                <a:cubicBezTo>
                  <a:pt x="5940473" y="6437410"/>
                  <a:pt x="5941448" y="6435374"/>
                  <a:pt x="5941965" y="6432850"/>
                </a:cubicBezTo>
                <a:cubicBezTo>
                  <a:pt x="5942481" y="6430326"/>
                  <a:pt x="5942739" y="6427171"/>
                  <a:pt x="5942739" y="6423385"/>
                </a:cubicBezTo>
                <a:cubicBezTo>
                  <a:pt x="5942739" y="6419600"/>
                  <a:pt x="5942481" y="6416416"/>
                  <a:pt x="5941965" y="6413835"/>
                </a:cubicBezTo>
                <a:cubicBezTo>
                  <a:pt x="5941448" y="6411254"/>
                  <a:pt x="5940473" y="6409217"/>
                  <a:pt x="5939039" y="6407726"/>
                </a:cubicBezTo>
                <a:cubicBezTo>
                  <a:pt x="5937605" y="6406234"/>
                  <a:pt x="5935741" y="6405145"/>
                  <a:pt x="5933446" y="6404456"/>
                </a:cubicBezTo>
                <a:cubicBezTo>
                  <a:pt x="5931152" y="6403768"/>
                  <a:pt x="5928227" y="6403424"/>
                  <a:pt x="5924670" y="6403424"/>
                </a:cubicBezTo>
                <a:close/>
                <a:moveTo>
                  <a:pt x="6298313" y="6366770"/>
                </a:moveTo>
                <a:lnTo>
                  <a:pt x="6322576" y="6366770"/>
                </a:lnTo>
                <a:lnTo>
                  <a:pt x="6322576" y="6399638"/>
                </a:lnTo>
                <a:cubicBezTo>
                  <a:pt x="6315578" y="6407439"/>
                  <a:pt x="6308895" y="6413233"/>
                  <a:pt x="6302529" y="6417018"/>
                </a:cubicBezTo>
                <a:cubicBezTo>
                  <a:pt x="6296161" y="6420804"/>
                  <a:pt x="6289249" y="6422697"/>
                  <a:pt x="6281793" y="6422697"/>
                </a:cubicBezTo>
                <a:cubicBezTo>
                  <a:pt x="6272615" y="6422697"/>
                  <a:pt x="6265473" y="6420317"/>
                  <a:pt x="6260368" y="6415556"/>
                </a:cubicBezTo>
                <a:cubicBezTo>
                  <a:pt x="6255263" y="6410795"/>
                  <a:pt x="6252711" y="6404399"/>
                  <a:pt x="6252711" y="6396369"/>
                </a:cubicBezTo>
                <a:cubicBezTo>
                  <a:pt x="6252711" y="6391665"/>
                  <a:pt x="6253600" y="6387506"/>
                  <a:pt x="6255378" y="6383893"/>
                </a:cubicBezTo>
                <a:cubicBezTo>
                  <a:pt x="6257156" y="6380279"/>
                  <a:pt x="6259938" y="6377181"/>
                  <a:pt x="6263724" y="6374600"/>
                </a:cubicBezTo>
                <a:cubicBezTo>
                  <a:pt x="6267510" y="6372019"/>
                  <a:pt x="6272271" y="6370069"/>
                  <a:pt x="6278007" y="6368749"/>
                </a:cubicBezTo>
                <a:cubicBezTo>
                  <a:pt x="6283743" y="6367430"/>
                  <a:pt x="6290511" y="6366770"/>
                  <a:pt x="6298313" y="6366770"/>
                </a:cubicBezTo>
                <a:close/>
                <a:moveTo>
                  <a:pt x="5405805" y="6298454"/>
                </a:moveTo>
                <a:cubicBezTo>
                  <a:pt x="5414950" y="6298454"/>
                  <a:pt x="5422590" y="6300088"/>
                  <a:pt x="5428725" y="6303358"/>
                </a:cubicBezTo>
                <a:cubicBezTo>
                  <a:pt x="5434860" y="6306627"/>
                  <a:pt x="5439722" y="6311073"/>
                  <a:pt x="5443311" y="6316694"/>
                </a:cubicBezTo>
                <a:cubicBezTo>
                  <a:pt x="5446899" y="6322316"/>
                  <a:pt x="5449475" y="6328855"/>
                  <a:pt x="5451038" y="6336312"/>
                </a:cubicBezTo>
                <a:cubicBezTo>
                  <a:pt x="5452601" y="6343769"/>
                  <a:pt x="5453383" y="6351684"/>
                  <a:pt x="5453383" y="6360059"/>
                </a:cubicBezTo>
                <a:cubicBezTo>
                  <a:pt x="5453383" y="6369007"/>
                  <a:pt x="5452457" y="6377210"/>
                  <a:pt x="5450604" y="6384667"/>
                </a:cubicBezTo>
                <a:cubicBezTo>
                  <a:pt x="5448752" y="6392124"/>
                  <a:pt x="5445857" y="6398548"/>
                  <a:pt x="5441922" y="6403940"/>
                </a:cubicBezTo>
                <a:cubicBezTo>
                  <a:pt x="5437986" y="6409332"/>
                  <a:pt x="5432951" y="6413519"/>
                  <a:pt x="5426816" y="6416502"/>
                </a:cubicBezTo>
                <a:cubicBezTo>
                  <a:pt x="5420681" y="6419485"/>
                  <a:pt x="5413446" y="6420976"/>
                  <a:pt x="5405111" y="6420976"/>
                </a:cubicBezTo>
                <a:cubicBezTo>
                  <a:pt x="5395966" y="6420976"/>
                  <a:pt x="5388325" y="6419342"/>
                  <a:pt x="5382190" y="6416072"/>
                </a:cubicBezTo>
                <a:cubicBezTo>
                  <a:pt x="5376055" y="6412802"/>
                  <a:pt x="5371165" y="6408386"/>
                  <a:pt x="5367519" y="6402822"/>
                </a:cubicBezTo>
                <a:cubicBezTo>
                  <a:pt x="5363873" y="6397258"/>
                  <a:pt x="5361269" y="6390747"/>
                  <a:pt x="5359705" y="6383290"/>
                </a:cubicBezTo>
                <a:cubicBezTo>
                  <a:pt x="5358142" y="6375833"/>
                  <a:pt x="5357361" y="6367860"/>
                  <a:pt x="5357361" y="6359371"/>
                </a:cubicBezTo>
                <a:cubicBezTo>
                  <a:pt x="5357361" y="6350537"/>
                  <a:pt x="5358316" y="6342392"/>
                  <a:pt x="5360226" y="6334935"/>
                </a:cubicBezTo>
                <a:cubicBezTo>
                  <a:pt x="5362136" y="6327478"/>
                  <a:pt x="5365058" y="6321025"/>
                  <a:pt x="5368994" y="6315576"/>
                </a:cubicBezTo>
                <a:cubicBezTo>
                  <a:pt x="5372929" y="6310126"/>
                  <a:pt x="5377936" y="6305910"/>
                  <a:pt x="5384014" y="6302928"/>
                </a:cubicBezTo>
                <a:cubicBezTo>
                  <a:pt x="5390091" y="6299945"/>
                  <a:pt x="5397355" y="6298454"/>
                  <a:pt x="5405805" y="6298454"/>
                </a:cubicBezTo>
                <a:close/>
                <a:moveTo>
                  <a:pt x="3824655" y="6298454"/>
                </a:moveTo>
                <a:cubicBezTo>
                  <a:pt x="3833800" y="6298454"/>
                  <a:pt x="3841440" y="6300088"/>
                  <a:pt x="3847575" y="6303358"/>
                </a:cubicBezTo>
                <a:cubicBezTo>
                  <a:pt x="3853710" y="6306627"/>
                  <a:pt x="3858572" y="6311073"/>
                  <a:pt x="3862161" y="6316694"/>
                </a:cubicBezTo>
                <a:cubicBezTo>
                  <a:pt x="3865749" y="6322316"/>
                  <a:pt x="3868325" y="6328855"/>
                  <a:pt x="3869888" y="6336312"/>
                </a:cubicBezTo>
                <a:cubicBezTo>
                  <a:pt x="3871451" y="6343769"/>
                  <a:pt x="3872233" y="6351684"/>
                  <a:pt x="3872233" y="6360059"/>
                </a:cubicBezTo>
                <a:cubicBezTo>
                  <a:pt x="3872233" y="6369007"/>
                  <a:pt x="3871307" y="6377210"/>
                  <a:pt x="3869454" y="6384667"/>
                </a:cubicBezTo>
                <a:cubicBezTo>
                  <a:pt x="3867601" y="6392124"/>
                  <a:pt x="3864707" y="6398548"/>
                  <a:pt x="3860772" y="6403940"/>
                </a:cubicBezTo>
                <a:cubicBezTo>
                  <a:pt x="3856836" y="6409332"/>
                  <a:pt x="3851801" y="6413519"/>
                  <a:pt x="3845666" y="6416502"/>
                </a:cubicBezTo>
                <a:cubicBezTo>
                  <a:pt x="3839531" y="6419485"/>
                  <a:pt x="3832296" y="6420976"/>
                  <a:pt x="3823961" y="6420976"/>
                </a:cubicBezTo>
                <a:cubicBezTo>
                  <a:pt x="3814816" y="6420976"/>
                  <a:pt x="3807175" y="6419342"/>
                  <a:pt x="3801040" y="6416072"/>
                </a:cubicBezTo>
                <a:cubicBezTo>
                  <a:pt x="3794906" y="6412802"/>
                  <a:pt x="3790015" y="6408386"/>
                  <a:pt x="3786369" y="6402822"/>
                </a:cubicBezTo>
                <a:cubicBezTo>
                  <a:pt x="3782723" y="6397258"/>
                  <a:pt x="3780119" y="6390747"/>
                  <a:pt x="3778555" y="6383290"/>
                </a:cubicBezTo>
                <a:cubicBezTo>
                  <a:pt x="3776992" y="6375833"/>
                  <a:pt x="3776211" y="6367860"/>
                  <a:pt x="3776211" y="6359371"/>
                </a:cubicBezTo>
                <a:cubicBezTo>
                  <a:pt x="3776211" y="6350537"/>
                  <a:pt x="3777166" y="6342392"/>
                  <a:pt x="3779076" y="6334935"/>
                </a:cubicBezTo>
                <a:cubicBezTo>
                  <a:pt x="3780986" y="6327478"/>
                  <a:pt x="3783908" y="6321025"/>
                  <a:pt x="3787844" y="6315576"/>
                </a:cubicBezTo>
                <a:cubicBezTo>
                  <a:pt x="3791779" y="6310126"/>
                  <a:pt x="3796786" y="6305910"/>
                  <a:pt x="3802863" y="6302928"/>
                </a:cubicBezTo>
                <a:cubicBezTo>
                  <a:pt x="3808941" y="6299945"/>
                  <a:pt x="3816205" y="6298454"/>
                  <a:pt x="3824655" y="6298454"/>
                </a:cubicBezTo>
                <a:close/>
                <a:moveTo>
                  <a:pt x="7306336" y="6296905"/>
                </a:moveTo>
                <a:cubicBezTo>
                  <a:pt x="7320072" y="6296905"/>
                  <a:pt x="7330431" y="6301149"/>
                  <a:pt x="7337413" y="6309639"/>
                </a:cubicBezTo>
                <a:cubicBezTo>
                  <a:pt x="7344395" y="6318128"/>
                  <a:pt x="7347713" y="6329830"/>
                  <a:pt x="7347369" y="6344744"/>
                </a:cubicBezTo>
                <a:lnTo>
                  <a:pt x="7262877" y="6344744"/>
                </a:lnTo>
                <a:cubicBezTo>
                  <a:pt x="7263108" y="6338434"/>
                  <a:pt x="7264205" y="6332382"/>
                  <a:pt x="7266167" y="6326589"/>
                </a:cubicBezTo>
                <a:cubicBezTo>
                  <a:pt x="7268129" y="6320796"/>
                  <a:pt x="7270899" y="6315719"/>
                  <a:pt x="7274477" y="6311360"/>
                </a:cubicBezTo>
                <a:cubicBezTo>
                  <a:pt x="7278057" y="6307000"/>
                  <a:pt x="7282501" y="6303501"/>
                  <a:pt x="7287810" y="6300863"/>
                </a:cubicBezTo>
                <a:cubicBezTo>
                  <a:pt x="7293119" y="6298224"/>
                  <a:pt x="7299295" y="6296905"/>
                  <a:pt x="7306336" y="6296905"/>
                </a:cubicBezTo>
                <a:close/>
                <a:moveTo>
                  <a:pt x="5048911" y="6296905"/>
                </a:moveTo>
                <a:cubicBezTo>
                  <a:pt x="5062647" y="6296905"/>
                  <a:pt x="5073006" y="6301149"/>
                  <a:pt x="5079988" y="6309639"/>
                </a:cubicBezTo>
                <a:cubicBezTo>
                  <a:pt x="5086970" y="6318128"/>
                  <a:pt x="5090289" y="6329830"/>
                  <a:pt x="5089945" y="6344744"/>
                </a:cubicBezTo>
                <a:lnTo>
                  <a:pt x="5005452" y="6344744"/>
                </a:lnTo>
                <a:cubicBezTo>
                  <a:pt x="5005683" y="6338434"/>
                  <a:pt x="5006780" y="6332382"/>
                  <a:pt x="5008742" y="6326589"/>
                </a:cubicBezTo>
                <a:cubicBezTo>
                  <a:pt x="5010704" y="6320796"/>
                  <a:pt x="5013474" y="6315719"/>
                  <a:pt x="5017053" y="6311360"/>
                </a:cubicBezTo>
                <a:cubicBezTo>
                  <a:pt x="5020632" y="6307000"/>
                  <a:pt x="5025076" y="6303501"/>
                  <a:pt x="5030385" y="6300863"/>
                </a:cubicBezTo>
                <a:cubicBezTo>
                  <a:pt x="5035695" y="6298224"/>
                  <a:pt x="5041870" y="6296905"/>
                  <a:pt x="5048911" y="6296905"/>
                </a:cubicBezTo>
                <a:close/>
                <a:moveTo>
                  <a:pt x="5924670" y="6283827"/>
                </a:moveTo>
                <a:cubicBezTo>
                  <a:pt x="5920999" y="6283827"/>
                  <a:pt x="5918016" y="6284142"/>
                  <a:pt x="5915722" y="6284773"/>
                </a:cubicBezTo>
                <a:cubicBezTo>
                  <a:pt x="5913427" y="6285404"/>
                  <a:pt x="5911592" y="6286494"/>
                  <a:pt x="5910215" y="6288043"/>
                </a:cubicBezTo>
                <a:cubicBezTo>
                  <a:pt x="5908839" y="6289591"/>
                  <a:pt x="5907892" y="6291656"/>
                  <a:pt x="5907376" y="6294238"/>
                </a:cubicBezTo>
                <a:cubicBezTo>
                  <a:pt x="5906859" y="6296819"/>
                  <a:pt x="5906601" y="6300060"/>
                  <a:pt x="5906601" y="6303960"/>
                </a:cubicBezTo>
                <a:cubicBezTo>
                  <a:pt x="5906601" y="6307631"/>
                  <a:pt x="5906859" y="6310729"/>
                  <a:pt x="5907376" y="6313253"/>
                </a:cubicBezTo>
                <a:cubicBezTo>
                  <a:pt x="5907892" y="6315776"/>
                  <a:pt x="5908839" y="6317813"/>
                  <a:pt x="5910215" y="6319362"/>
                </a:cubicBezTo>
                <a:cubicBezTo>
                  <a:pt x="5911592" y="6320910"/>
                  <a:pt x="5913427" y="6322000"/>
                  <a:pt x="5915722" y="6322631"/>
                </a:cubicBezTo>
                <a:cubicBezTo>
                  <a:pt x="5918016" y="6323262"/>
                  <a:pt x="5920999" y="6323578"/>
                  <a:pt x="5924670" y="6323578"/>
                </a:cubicBezTo>
                <a:cubicBezTo>
                  <a:pt x="5928227" y="6323578"/>
                  <a:pt x="5931152" y="6323262"/>
                  <a:pt x="5933446" y="6322631"/>
                </a:cubicBezTo>
                <a:cubicBezTo>
                  <a:pt x="5935741" y="6322000"/>
                  <a:pt x="5937605" y="6320910"/>
                  <a:pt x="5939039" y="6319362"/>
                </a:cubicBezTo>
                <a:cubicBezTo>
                  <a:pt x="5940473" y="6317813"/>
                  <a:pt x="5941448" y="6315776"/>
                  <a:pt x="5941965" y="6313253"/>
                </a:cubicBezTo>
                <a:cubicBezTo>
                  <a:pt x="5942481" y="6310729"/>
                  <a:pt x="5942739" y="6307631"/>
                  <a:pt x="5942739" y="6303960"/>
                </a:cubicBezTo>
                <a:cubicBezTo>
                  <a:pt x="5942739" y="6300060"/>
                  <a:pt x="5942481" y="6296819"/>
                  <a:pt x="5941965" y="6294238"/>
                </a:cubicBezTo>
                <a:cubicBezTo>
                  <a:pt x="5941448" y="6291656"/>
                  <a:pt x="5940473" y="6289591"/>
                  <a:pt x="5939039" y="6288043"/>
                </a:cubicBezTo>
                <a:cubicBezTo>
                  <a:pt x="5937605" y="6286494"/>
                  <a:pt x="5935741" y="6285404"/>
                  <a:pt x="5933446" y="6284773"/>
                </a:cubicBezTo>
                <a:cubicBezTo>
                  <a:pt x="5931152" y="6284142"/>
                  <a:pt x="5928227" y="6283827"/>
                  <a:pt x="5924670" y="6283827"/>
                </a:cubicBezTo>
                <a:close/>
                <a:moveTo>
                  <a:pt x="7075484" y="6277115"/>
                </a:moveTo>
                <a:cubicBezTo>
                  <a:pt x="7072042" y="6277115"/>
                  <a:pt x="7069289" y="6277259"/>
                  <a:pt x="7067224" y="6277546"/>
                </a:cubicBezTo>
                <a:cubicBezTo>
                  <a:pt x="7065159" y="6277832"/>
                  <a:pt x="7063667" y="6278377"/>
                  <a:pt x="7062749" y="6279180"/>
                </a:cubicBezTo>
                <a:cubicBezTo>
                  <a:pt x="7061832" y="6279983"/>
                  <a:pt x="7061373" y="6281073"/>
                  <a:pt x="7061373" y="6282450"/>
                </a:cubicBezTo>
                <a:cubicBezTo>
                  <a:pt x="7061373" y="6283827"/>
                  <a:pt x="7061832" y="6285719"/>
                  <a:pt x="7062749" y="6288129"/>
                </a:cubicBezTo>
                <a:lnTo>
                  <a:pt x="7117988" y="6436120"/>
                </a:lnTo>
                <a:cubicBezTo>
                  <a:pt x="7118332" y="6437267"/>
                  <a:pt x="7118963" y="6438357"/>
                  <a:pt x="7119881" y="6439389"/>
                </a:cubicBezTo>
                <a:cubicBezTo>
                  <a:pt x="7120799" y="6440422"/>
                  <a:pt x="7121774" y="6441167"/>
                  <a:pt x="7122806" y="6441626"/>
                </a:cubicBezTo>
                <a:lnTo>
                  <a:pt x="7101468" y="6495488"/>
                </a:lnTo>
                <a:cubicBezTo>
                  <a:pt x="7100780" y="6497094"/>
                  <a:pt x="7100493" y="6498471"/>
                  <a:pt x="7100608" y="6499618"/>
                </a:cubicBezTo>
                <a:cubicBezTo>
                  <a:pt x="7100723" y="6500765"/>
                  <a:pt x="7101267" y="6501683"/>
                  <a:pt x="7102243" y="6502371"/>
                </a:cubicBezTo>
                <a:cubicBezTo>
                  <a:pt x="7103218" y="6503060"/>
                  <a:pt x="7104623" y="6503547"/>
                  <a:pt x="7106459" y="6503834"/>
                </a:cubicBezTo>
                <a:cubicBezTo>
                  <a:pt x="7108294" y="6504121"/>
                  <a:pt x="7110703" y="6504264"/>
                  <a:pt x="7113686" y="6504264"/>
                </a:cubicBezTo>
                <a:cubicBezTo>
                  <a:pt x="7119422" y="6504264"/>
                  <a:pt x="7123695" y="6503777"/>
                  <a:pt x="7126506" y="6502802"/>
                </a:cubicBezTo>
                <a:cubicBezTo>
                  <a:pt x="7129317" y="6501826"/>
                  <a:pt x="7131066" y="6500421"/>
                  <a:pt x="7131755" y="6498586"/>
                </a:cubicBezTo>
                <a:lnTo>
                  <a:pt x="7152405" y="6441626"/>
                </a:lnTo>
                <a:lnTo>
                  <a:pt x="7207987" y="6287612"/>
                </a:lnTo>
                <a:cubicBezTo>
                  <a:pt x="7208675" y="6285547"/>
                  <a:pt x="7209020" y="6283827"/>
                  <a:pt x="7209020" y="6282450"/>
                </a:cubicBezTo>
                <a:cubicBezTo>
                  <a:pt x="7209020" y="6281073"/>
                  <a:pt x="7208532" y="6279983"/>
                  <a:pt x="7207557" y="6279180"/>
                </a:cubicBezTo>
                <a:cubicBezTo>
                  <a:pt x="7206582" y="6278377"/>
                  <a:pt x="7205062" y="6277832"/>
                  <a:pt x="7202997" y="6277546"/>
                </a:cubicBezTo>
                <a:cubicBezTo>
                  <a:pt x="7200932" y="6277259"/>
                  <a:pt x="7198293" y="6277115"/>
                  <a:pt x="7195081" y="6277115"/>
                </a:cubicBezTo>
                <a:cubicBezTo>
                  <a:pt x="7191410" y="6277115"/>
                  <a:pt x="7188599" y="6277259"/>
                  <a:pt x="7186649" y="6277546"/>
                </a:cubicBezTo>
                <a:cubicBezTo>
                  <a:pt x="7184699" y="6277832"/>
                  <a:pt x="7183236" y="6278291"/>
                  <a:pt x="7182261" y="6278922"/>
                </a:cubicBezTo>
                <a:cubicBezTo>
                  <a:pt x="7181285" y="6279553"/>
                  <a:pt x="7180454" y="6280958"/>
                  <a:pt x="7179766" y="6283138"/>
                </a:cubicBezTo>
                <a:lnTo>
                  <a:pt x="7137089" y="6408070"/>
                </a:lnTo>
                <a:lnTo>
                  <a:pt x="7136573" y="6408070"/>
                </a:lnTo>
                <a:lnTo>
                  <a:pt x="7092348" y="6283827"/>
                </a:lnTo>
                <a:cubicBezTo>
                  <a:pt x="7091774" y="6282335"/>
                  <a:pt x="7091229" y="6281159"/>
                  <a:pt x="7090713" y="6280299"/>
                </a:cubicBezTo>
                <a:cubicBezTo>
                  <a:pt x="7090197" y="6279438"/>
                  <a:pt x="7089365" y="6278779"/>
                  <a:pt x="7088218" y="6278320"/>
                </a:cubicBezTo>
                <a:cubicBezTo>
                  <a:pt x="7087071" y="6277861"/>
                  <a:pt x="7085522" y="6277546"/>
                  <a:pt x="7083571" y="6277373"/>
                </a:cubicBezTo>
                <a:cubicBezTo>
                  <a:pt x="7081621" y="6277201"/>
                  <a:pt x="7078925" y="6277115"/>
                  <a:pt x="7075484" y="6277115"/>
                </a:cubicBezTo>
                <a:close/>
                <a:moveTo>
                  <a:pt x="6781637" y="6277115"/>
                </a:moveTo>
                <a:cubicBezTo>
                  <a:pt x="6778883" y="6277115"/>
                  <a:pt x="6776589" y="6277230"/>
                  <a:pt x="6774753" y="6277459"/>
                </a:cubicBezTo>
                <a:cubicBezTo>
                  <a:pt x="6772917" y="6277689"/>
                  <a:pt x="6771455" y="6278033"/>
                  <a:pt x="6770365" y="6278492"/>
                </a:cubicBezTo>
                <a:cubicBezTo>
                  <a:pt x="6769275" y="6278951"/>
                  <a:pt x="6768529" y="6279524"/>
                  <a:pt x="6768128" y="6280213"/>
                </a:cubicBezTo>
                <a:cubicBezTo>
                  <a:pt x="6767727" y="6280901"/>
                  <a:pt x="6767526" y="6281647"/>
                  <a:pt x="6767526" y="6282450"/>
                </a:cubicBezTo>
                <a:lnTo>
                  <a:pt x="6767526" y="6437324"/>
                </a:lnTo>
                <a:cubicBezTo>
                  <a:pt x="6767526" y="6438242"/>
                  <a:pt x="6767726" y="6439016"/>
                  <a:pt x="6768128" y="6439647"/>
                </a:cubicBezTo>
                <a:cubicBezTo>
                  <a:pt x="6768529" y="6440278"/>
                  <a:pt x="6769275" y="6440823"/>
                  <a:pt x="6770365" y="6441282"/>
                </a:cubicBezTo>
                <a:cubicBezTo>
                  <a:pt x="6771455" y="6441741"/>
                  <a:pt x="6772917" y="6442085"/>
                  <a:pt x="6774753" y="6442315"/>
                </a:cubicBezTo>
                <a:cubicBezTo>
                  <a:pt x="6776589" y="6442544"/>
                  <a:pt x="6778883" y="6442659"/>
                  <a:pt x="6781637" y="6442659"/>
                </a:cubicBezTo>
                <a:cubicBezTo>
                  <a:pt x="6784505" y="6442659"/>
                  <a:pt x="6786856" y="6442544"/>
                  <a:pt x="6788692" y="6442315"/>
                </a:cubicBezTo>
                <a:cubicBezTo>
                  <a:pt x="6790527" y="6442085"/>
                  <a:pt x="6791961" y="6441741"/>
                  <a:pt x="6792994" y="6441282"/>
                </a:cubicBezTo>
                <a:cubicBezTo>
                  <a:pt x="6794027" y="6440823"/>
                  <a:pt x="6794772" y="6440278"/>
                  <a:pt x="6795231" y="6439647"/>
                </a:cubicBezTo>
                <a:cubicBezTo>
                  <a:pt x="6795690" y="6439016"/>
                  <a:pt x="6795919" y="6438242"/>
                  <a:pt x="6795919" y="6437324"/>
                </a:cubicBezTo>
                <a:lnTo>
                  <a:pt x="6795919" y="6282450"/>
                </a:lnTo>
                <a:cubicBezTo>
                  <a:pt x="6795919" y="6281647"/>
                  <a:pt x="6795690" y="6280901"/>
                  <a:pt x="6795231" y="6280213"/>
                </a:cubicBezTo>
                <a:cubicBezTo>
                  <a:pt x="6794772" y="6279524"/>
                  <a:pt x="6794027" y="6278951"/>
                  <a:pt x="6792994" y="6278492"/>
                </a:cubicBezTo>
                <a:cubicBezTo>
                  <a:pt x="6791961" y="6278033"/>
                  <a:pt x="6790527" y="6277689"/>
                  <a:pt x="6788692" y="6277459"/>
                </a:cubicBezTo>
                <a:cubicBezTo>
                  <a:pt x="6786856" y="6277230"/>
                  <a:pt x="6784504" y="6277115"/>
                  <a:pt x="6781637" y="6277115"/>
                </a:cubicBezTo>
                <a:close/>
                <a:moveTo>
                  <a:pt x="7463065" y="6274706"/>
                </a:moveTo>
                <a:cubicBezTo>
                  <a:pt x="7453658" y="6274706"/>
                  <a:pt x="7445426" y="6275968"/>
                  <a:pt x="7438371" y="6278492"/>
                </a:cubicBezTo>
                <a:cubicBezTo>
                  <a:pt x="7431315" y="6281016"/>
                  <a:pt x="7425436" y="6284371"/>
                  <a:pt x="7420732" y="6288559"/>
                </a:cubicBezTo>
                <a:cubicBezTo>
                  <a:pt x="7416029" y="6292746"/>
                  <a:pt x="7412501" y="6297622"/>
                  <a:pt x="7410149" y="6303186"/>
                </a:cubicBezTo>
                <a:cubicBezTo>
                  <a:pt x="7407798" y="6308750"/>
                  <a:pt x="7406621" y="6314572"/>
                  <a:pt x="7406621" y="6320652"/>
                </a:cubicBezTo>
                <a:cubicBezTo>
                  <a:pt x="7406621" y="6327536"/>
                  <a:pt x="7407740" y="6333444"/>
                  <a:pt x="7409977" y="6338377"/>
                </a:cubicBezTo>
                <a:cubicBezTo>
                  <a:pt x="7412214" y="6343310"/>
                  <a:pt x="7415168" y="6347554"/>
                  <a:pt x="7418839" y="6351111"/>
                </a:cubicBezTo>
                <a:cubicBezTo>
                  <a:pt x="7422511" y="6354667"/>
                  <a:pt x="7426669" y="6357679"/>
                  <a:pt x="7431315" y="6360145"/>
                </a:cubicBezTo>
                <a:cubicBezTo>
                  <a:pt x="7435962" y="6362612"/>
                  <a:pt x="7440723" y="6364820"/>
                  <a:pt x="7445598" y="6366770"/>
                </a:cubicBezTo>
                <a:cubicBezTo>
                  <a:pt x="7450474" y="6368720"/>
                  <a:pt x="7455207" y="6370585"/>
                  <a:pt x="7459795" y="6372363"/>
                </a:cubicBezTo>
                <a:cubicBezTo>
                  <a:pt x="7464384" y="6374141"/>
                  <a:pt x="7468514" y="6376177"/>
                  <a:pt x="7472185" y="6378472"/>
                </a:cubicBezTo>
                <a:cubicBezTo>
                  <a:pt x="7475856" y="6380766"/>
                  <a:pt x="7478810" y="6383405"/>
                  <a:pt x="7481047" y="6386388"/>
                </a:cubicBezTo>
                <a:cubicBezTo>
                  <a:pt x="7483284" y="6389370"/>
                  <a:pt x="7484403" y="6393042"/>
                  <a:pt x="7484403" y="6397401"/>
                </a:cubicBezTo>
                <a:cubicBezTo>
                  <a:pt x="7484403" y="6401646"/>
                  <a:pt x="7483629" y="6405317"/>
                  <a:pt x="7482080" y="6408414"/>
                </a:cubicBezTo>
                <a:cubicBezTo>
                  <a:pt x="7480531" y="6411512"/>
                  <a:pt x="7478323" y="6414064"/>
                  <a:pt x="7475455" y="6416072"/>
                </a:cubicBezTo>
                <a:cubicBezTo>
                  <a:pt x="7472587" y="6418080"/>
                  <a:pt x="7469202" y="6419600"/>
                  <a:pt x="7465302" y="6420632"/>
                </a:cubicBezTo>
                <a:cubicBezTo>
                  <a:pt x="7461401" y="6421665"/>
                  <a:pt x="7457042" y="6422181"/>
                  <a:pt x="7452223" y="6422181"/>
                </a:cubicBezTo>
                <a:cubicBezTo>
                  <a:pt x="7445799" y="6422181"/>
                  <a:pt x="7440120" y="6421407"/>
                  <a:pt x="7435187" y="6419858"/>
                </a:cubicBezTo>
                <a:cubicBezTo>
                  <a:pt x="7430255" y="6418309"/>
                  <a:pt x="7425981" y="6416617"/>
                  <a:pt x="7422367" y="6414781"/>
                </a:cubicBezTo>
                <a:cubicBezTo>
                  <a:pt x="7418753" y="6412946"/>
                  <a:pt x="7415713" y="6411254"/>
                  <a:pt x="7413247" y="6409705"/>
                </a:cubicBezTo>
                <a:cubicBezTo>
                  <a:pt x="7410780" y="6408156"/>
                  <a:pt x="7408916" y="6407382"/>
                  <a:pt x="7407654" y="6407382"/>
                </a:cubicBezTo>
                <a:cubicBezTo>
                  <a:pt x="7406851" y="6407382"/>
                  <a:pt x="7406134" y="6407583"/>
                  <a:pt x="7405503" y="6407984"/>
                </a:cubicBezTo>
                <a:cubicBezTo>
                  <a:pt x="7404872" y="6408386"/>
                  <a:pt x="7404385" y="6409045"/>
                  <a:pt x="7404040" y="6409963"/>
                </a:cubicBezTo>
                <a:cubicBezTo>
                  <a:pt x="7403696" y="6410881"/>
                  <a:pt x="7403409" y="6412085"/>
                  <a:pt x="7403180" y="6413577"/>
                </a:cubicBezTo>
                <a:cubicBezTo>
                  <a:pt x="7402950" y="6415068"/>
                  <a:pt x="7402836" y="6416904"/>
                  <a:pt x="7402836" y="6419083"/>
                </a:cubicBezTo>
                <a:cubicBezTo>
                  <a:pt x="7402836" y="6422640"/>
                  <a:pt x="7403122" y="6425450"/>
                  <a:pt x="7403696" y="6427515"/>
                </a:cubicBezTo>
                <a:cubicBezTo>
                  <a:pt x="7404270" y="6429580"/>
                  <a:pt x="7405187" y="6431186"/>
                  <a:pt x="7406449" y="6432334"/>
                </a:cubicBezTo>
                <a:cubicBezTo>
                  <a:pt x="7407711" y="6433481"/>
                  <a:pt x="7409719" y="6434772"/>
                  <a:pt x="7412472" y="6436206"/>
                </a:cubicBezTo>
                <a:cubicBezTo>
                  <a:pt x="7415226" y="6437640"/>
                  <a:pt x="7418581" y="6439016"/>
                  <a:pt x="7422539" y="6440336"/>
                </a:cubicBezTo>
                <a:cubicBezTo>
                  <a:pt x="7426497" y="6441655"/>
                  <a:pt x="7430971" y="6442745"/>
                  <a:pt x="7435962" y="6443605"/>
                </a:cubicBezTo>
                <a:cubicBezTo>
                  <a:pt x="7440952" y="6444466"/>
                  <a:pt x="7446201" y="6444896"/>
                  <a:pt x="7451707" y="6444896"/>
                </a:cubicBezTo>
                <a:cubicBezTo>
                  <a:pt x="7460655" y="6444896"/>
                  <a:pt x="7468858" y="6443806"/>
                  <a:pt x="7476315" y="6441626"/>
                </a:cubicBezTo>
                <a:cubicBezTo>
                  <a:pt x="7483772" y="6439446"/>
                  <a:pt x="7490196" y="6436234"/>
                  <a:pt x="7495588" y="6431990"/>
                </a:cubicBezTo>
                <a:cubicBezTo>
                  <a:pt x="7500980" y="6427745"/>
                  <a:pt x="7505139" y="6422525"/>
                  <a:pt x="7508064" y="6416330"/>
                </a:cubicBezTo>
                <a:cubicBezTo>
                  <a:pt x="7510989" y="6410135"/>
                  <a:pt x="7512452" y="6403080"/>
                  <a:pt x="7512452" y="6395164"/>
                </a:cubicBezTo>
                <a:cubicBezTo>
                  <a:pt x="7512452" y="6388510"/>
                  <a:pt x="7511334" y="6382774"/>
                  <a:pt x="7509097" y="6377956"/>
                </a:cubicBezTo>
                <a:cubicBezTo>
                  <a:pt x="7506860" y="6373137"/>
                  <a:pt x="7503906" y="6369007"/>
                  <a:pt x="7500235" y="6365566"/>
                </a:cubicBezTo>
                <a:cubicBezTo>
                  <a:pt x="7496563" y="6362124"/>
                  <a:pt x="7492347" y="6359199"/>
                  <a:pt x="7487587" y="6356790"/>
                </a:cubicBezTo>
                <a:cubicBezTo>
                  <a:pt x="7482826" y="6354380"/>
                  <a:pt x="7478007" y="6352201"/>
                  <a:pt x="7473131" y="6350250"/>
                </a:cubicBezTo>
                <a:cubicBezTo>
                  <a:pt x="7468255" y="6348300"/>
                  <a:pt x="7463466" y="6346407"/>
                  <a:pt x="7458763" y="6344572"/>
                </a:cubicBezTo>
                <a:cubicBezTo>
                  <a:pt x="7454059" y="6342736"/>
                  <a:pt x="7449872" y="6340671"/>
                  <a:pt x="7446201" y="6338377"/>
                </a:cubicBezTo>
                <a:cubicBezTo>
                  <a:pt x="7442529" y="6336082"/>
                  <a:pt x="7439547" y="6333415"/>
                  <a:pt x="7437252" y="6330375"/>
                </a:cubicBezTo>
                <a:cubicBezTo>
                  <a:pt x="7434957" y="6327335"/>
                  <a:pt x="7433811" y="6323578"/>
                  <a:pt x="7433811" y="6319103"/>
                </a:cubicBezTo>
                <a:cubicBezTo>
                  <a:pt x="7433811" y="6315891"/>
                  <a:pt x="7434413" y="6312908"/>
                  <a:pt x="7435617" y="6310155"/>
                </a:cubicBezTo>
                <a:cubicBezTo>
                  <a:pt x="7436822" y="6307402"/>
                  <a:pt x="7438601" y="6305021"/>
                  <a:pt x="7440952" y="6303014"/>
                </a:cubicBezTo>
                <a:cubicBezTo>
                  <a:pt x="7443303" y="6301006"/>
                  <a:pt x="7446315" y="6299457"/>
                  <a:pt x="7449986" y="6298368"/>
                </a:cubicBezTo>
                <a:cubicBezTo>
                  <a:pt x="7453658" y="6297278"/>
                  <a:pt x="7457902" y="6296733"/>
                  <a:pt x="7462721" y="6296733"/>
                </a:cubicBezTo>
                <a:cubicBezTo>
                  <a:pt x="7468113" y="6296733"/>
                  <a:pt x="7472902" y="6297364"/>
                  <a:pt x="7477089" y="6298626"/>
                </a:cubicBezTo>
                <a:cubicBezTo>
                  <a:pt x="7481277" y="6299887"/>
                  <a:pt x="7484919" y="6301236"/>
                  <a:pt x="7488017" y="6302670"/>
                </a:cubicBezTo>
                <a:cubicBezTo>
                  <a:pt x="7491114" y="6304104"/>
                  <a:pt x="7493638" y="6305452"/>
                  <a:pt x="7495588" y="6306714"/>
                </a:cubicBezTo>
                <a:cubicBezTo>
                  <a:pt x="7497539" y="6307975"/>
                  <a:pt x="7499030" y="6308606"/>
                  <a:pt x="7500062" y="6308606"/>
                </a:cubicBezTo>
                <a:cubicBezTo>
                  <a:pt x="7500751" y="6308606"/>
                  <a:pt x="7501381" y="6308406"/>
                  <a:pt x="7501955" y="6308004"/>
                </a:cubicBezTo>
                <a:cubicBezTo>
                  <a:pt x="7502529" y="6307603"/>
                  <a:pt x="7503016" y="6306943"/>
                  <a:pt x="7503418" y="6306025"/>
                </a:cubicBezTo>
                <a:cubicBezTo>
                  <a:pt x="7503820" y="6305107"/>
                  <a:pt x="7504106" y="6303931"/>
                  <a:pt x="7504279" y="6302497"/>
                </a:cubicBezTo>
                <a:cubicBezTo>
                  <a:pt x="7504451" y="6301063"/>
                  <a:pt x="7504537" y="6299371"/>
                  <a:pt x="7504537" y="6297421"/>
                </a:cubicBezTo>
                <a:cubicBezTo>
                  <a:pt x="7504537" y="6295585"/>
                  <a:pt x="7504451" y="6294037"/>
                  <a:pt x="7504279" y="6292775"/>
                </a:cubicBezTo>
                <a:cubicBezTo>
                  <a:pt x="7504106" y="6291513"/>
                  <a:pt x="7503934" y="6290452"/>
                  <a:pt x="7503762" y="6289591"/>
                </a:cubicBezTo>
                <a:cubicBezTo>
                  <a:pt x="7503590" y="6288731"/>
                  <a:pt x="7503303" y="6287957"/>
                  <a:pt x="7502902" y="6287268"/>
                </a:cubicBezTo>
                <a:cubicBezTo>
                  <a:pt x="7502500" y="6286580"/>
                  <a:pt x="7501697" y="6285777"/>
                  <a:pt x="7500493" y="6284859"/>
                </a:cubicBezTo>
                <a:cubicBezTo>
                  <a:pt x="7499288" y="6283941"/>
                  <a:pt x="7497509" y="6282880"/>
                  <a:pt x="7495158" y="6281676"/>
                </a:cubicBezTo>
                <a:cubicBezTo>
                  <a:pt x="7492807" y="6280471"/>
                  <a:pt x="7489967" y="6279352"/>
                  <a:pt x="7486640" y="6278320"/>
                </a:cubicBezTo>
                <a:cubicBezTo>
                  <a:pt x="7483313" y="6277287"/>
                  <a:pt x="7479585" y="6276427"/>
                  <a:pt x="7475455" y="6275739"/>
                </a:cubicBezTo>
                <a:cubicBezTo>
                  <a:pt x="7471325" y="6275050"/>
                  <a:pt x="7467195" y="6274706"/>
                  <a:pt x="7463065" y="6274706"/>
                </a:cubicBezTo>
                <a:close/>
                <a:moveTo>
                  <a:pt x="7307791" y="6274706"/>
                </a:moveTo>
                <a:cubicBezTo>
                  <a:pt x="7296433" y="6274706"/>
                  <a:pt x="7286165" y="6276685"/>
                  <a:pt x="7276987" y="6280643"/>
                </a:cubicBezTo>
                <a:cubicBezTo>
                  <a:pt x="7267810" y="6284601"/>
                  <a:pt x="7259980" y="6290280"/>
                  <a:pt x="7253498" y="6297679"/>
                </a:cubicBezTo>
                <a:cubicBezTo>
                  <a:pt x="7247017" y="6305079"/>
                  <a:pt x="7242055" y="6314084"/>
                  <a:pt x="7238613" y="6324696"/>
                </a:cubicBezTo>
                <a:cubicBezTo>
                  <a:pt x="7235171" y="6335308"/>
                  <a:pt x="7233451" y="6347268"/>
                  <a:pt x="7233451" y="6360575"/>
                </a:cubicBezTo>
                <a:cubicBezTo>
                  <a:pt x="7233451" y="6374571"/>
                  <a:pt x="7235114" y="6386847"/>
                  <a:pt x="7238441" y="6397401"/>
                </a:cubicBezTo>
                <a:cubicBezTo>
                  <a:pt x="7241768" y="6407955"/>
                  <a:pt x="7246701" y="6416732"/>
                  <a:pt x="7253240" y="6423730"/>
                </a:cubicBezTo>
                <a:cubicBezTo>
                  <a:pt x="7259779" y="6430728"/>
                  <a:pt x="7267839" y="6436005"/>
                  <a:pt x="7277418" y="6439561"/>
                </a:cubicBezTo>
                <a:cubicBezTo>
                  <a:pt x="7286997" y="6443118"/>
                  <a:pt x="7298154" y="6444896"/>
                  <a:pt x="7310888" y="6444896"/>
                </a:cubicBezTo>
                <a:cubicBezTo>
                  <a:pt x="7318230" y="6444896"/>
                  <a:pt x="7325142" y="6444351"/>
                  <a:pt x="7331624" y="6443261"/>
                </a:cubicBezTo>
                <a:cubicBezTo>
                  <a:pt x="7338105" y="6442171"/>
                  <a:pt x="7343813" y="6440938"/>
                  <a:pt x="7348746" y="6439561"/>
                </a:cubicBezTo>
                <a:cubicBezTo>
                  <a:pt x="7353679" y="6438185"/>
                  <a:pt x="7357694" y="6436779"/>
                  <a:pt x="7360792" y="6435345"/>
                </a:cubicBezTo>
                <a:cubicBezTo>
                  <a:pt x="7363889" y="6433911"/>
                  <a:pt x="7365754" y="6432879"/>
                  <a:pt x="7366385" y="6432248"/>
                </a:cubicBezTo>
                <a:cubicBezTo>
                  <a:pt x="7367015" y="6431617"/>
                  <a:pt x="7367531" y="6430957"/>
                  <a:pt x="7367933" y="6430269"/>
                </a:cubicBezTo>
                <a:cubicBezTo>
                  <a:pt x="7368335" y="6429580"/>
                  <a:pt x="7368621" y="6428806"/>
                  <a:pt x="7368794" y="6427946"/>
                </a:cubicBezTo>
                <a:cubicBezTo>
                  <a:pt x="7368966" y="6427085"/>
                  <a:pt x="7369109" y="6426110"/>
                  <a:pt x="7369224" y="6425020"/>
                </a:cubicBezTo>
                <a:cubicBezTo>
                  <a:pt x="7369338" y="6423930"/>
                  <a:pt x="7369396" y="6422640"/>
                  <a:pt x="7369396" y="6421148"/>
                </a:cubicBezTo>
                <a:cubicBezTo>
                  <a:pt x="7369396" y="6419083"/>
                  <a:pt x="7369309" y="6417334"/>
                  <a:pt x="7369137" y="6415900"/>
                </a:cubicBezTo>
                <a:cubicBezTo>
                  <a:pt x="7368963" y="6414466"/>
                  <a:pt x="7368704" y="6413347"/>
                  <a:pt x="7368358" y="6412544"/>
                </a:cubicBezTo>
                <a:cubicBezTo>
                  <a:pt x="7368012" y="6411741"/>
                  <a:pt x="7367522" y="6411139"/>
                  <a:pt x="7366889" y="6410737"/>
                </a:cubicBezTo>
                <a:cubicBezTo>
                  <a:pt x="7366255" y="6410336"/>
                  <a:pt x="7365535" y="6410135"/>
                  <a:pt x="7364728" y="6410135"/>
                </a:cubicBezTo>
                <a:cubicBezTo>
                  <a:pt x="7363345" y="6410135"/>
                  <a:pt x="7361297" y="6410737"/>
                  <a:pt x="7358589" y="6411942"/>
                </a:cubicBezTo>
                <a:cubicBezTo>
                  <a:pt x="7355879" y="6413147"/>
                  <a:pt x="7352420" y="6414494"/>
                  <a:pt x="7348212" y="6415986"/>
                </a:cubicBezTo>
                <a:cubicBezTo>
                  <a:pt x="7344005" y="6417477"/>
                  <a:pt x="7339019" y="6418825"/>
                  <a:pt x="7333255" y="6420030"/>
                </a:cubicBezTo>
                <a:cubicBezTo>
                  <a:pt x="7327491" y="6421234"/>
                  <a:pt x="7320920" y="6421837"/>
                  <a:pt x="7313542" y="6421837"/>
                </a:cubicBezTo>
                <a:cubicBezTo>
                  <a:pt x="7304205" y="6421837"/>
                  <a:pt x="7296308" y="6420517"/>
                  <a:pt x="7289852" y="6417879"/>
                </a:cubicBezTo>
                <a:cubicBezTo>
                  <a:pt x="7283397" y="6415240"/>
                  <a:pt x="7278151" y="6411454"/>
                  <a:pt x="7274116" y="6406521"/>
                </a:cubicBezTo>
                <a:cubicBezTo>
                  <a:pt x="7270081" y="6401588"/>
                  <a:pt x="7267199" y="6395680"/>
                  <a:pt x="7265470" y="6388797"/>
                </a:cubicBezTo>
                <a:cubicBezTo>
                  <a:pt x="7263741" y="6381914"/>
                  <a:pt x="7262877" y="6374170"/>
                  <a:pt x="7262877" y="6365566"/>
                </a:cubicBezTo>
                <a:lnTo>
                  <a:pt x="7364871" y="6365566"/>
                </a:lnTo>
                <a:cubicBezTo>
                  <a:pt x="7367753" y="6365566"/>
                  <a:pt x="7370318" y="6364619"/>
                  <a:pt x="7372565" y="6362726"/>
                </a:cubicBezTo>
                <a:cubicBezTo>
                  <a:pt x="7374811" y="6360833"/>
                  <a:pt x="7375935" y="6357650"/>
                  <a:pt x="7375935" y="6353176"/>
                </a:cubicBezTo>
                <a:lnTo>
                  <a:pt x="7375935" y="6348013"/>
                </a:lnTo>
                <a:cubicBezTo>
                  <a:pt x="7375935" y="6337918"/>
                  <a:pt x="7374645" y="6328425"/>
                  <a:pt x="7372063" y="6319534"/>
                </a:cubicBezTo>
                <a:cubicBezTo>
                  <a:pt x="7369482" y="6310643"/>
                  <a:pt x="7365438" y="6302899"/>
                  <a:pt x="7359931" y="6296303"/>
                </a:cubicBezTo>
                <a:cubicBezTo>
                  <a:pt x="7354425" y="6289706"/>
                  <a:pt x="7347398" y="6284457"/>
                  <a:pt x="7338851" y="6280557"/>
                </a:cubicBezTo>
                <a:cubicBezTo>
                  <a:pt x="7330305" y="6276656"/>
                  <a:pt x="7319951" y="6274706"/>
                  <a:pt x="7307791" y="6274706"/>
                </a:cubicBezTo>
                <a:close/>
                <a:moveTo>
                  <a:pt x="6557664" y="6274706"/>
                </a:moveTo>
                <a:cubicBezTo>
                  <a:pt x="6549289" y="6274706"/>
                  <a:pt x="6541001" y="6276972"/>
                  <a:pt x="6532798" y="6281503"/>
                </a:cubicBezTo>
                <a:cubicBezTo>
                  <a:pt x="6524595" y="6286035"/>
                  <a:pt x="6516135" y="6293176"/>
                  <a:pt x="6507416" y="6302928"/>
                </a:cubicBezTo>
                <a:lnTo>
                  <a:pt x="6507416" y="6282450"/>
                </a:lnTo>
                <a:cubicBezTo>
                  <a:pt x="6507416" y="6281532"/>
                  <a:pt x="6507215" y="6280758"/>
                  <a:pt x="6506813" y="6280127"/>
                </a:cubicBezTo>
                <a:cubicBezTo>
                  <a:pt x="6506412" y="6279496"/>
                  <a:pt x="6505753" y="6278922"/>
                  <a:pt x="6504835" y="6278406"/>
                </a:cubicBezTo>
                <a:cubicBezTo>
                  <a:pt x="6503917" y="6277890"/>
                  <a:pt x="6502627" y="6277546"/>
                  <a:pt x="6500963" y="6277373"/>
                </a:cubicBezTo>
                <a:cubicBezTo>
                  <a:pt x="6499299" y="6277201"/>
                  <a:pt x="6497206" y="6277115"/>
                  <a:pt x="6494681" y="6277115"/>
                </a:cubicBezTo>
                <a:cubicBezTo>
                  <a:pt x="6492043" y="6277115"/>
                  <a:pt x="6489921" y="6277201"/>
                  <a:pt x="6488315" y="6277373"/>
                </a:cubicBezTo>
                <a:cubicBezTo>
                  <a:pt x="6486709" y="6277546"/>
                  <a:pt x="6485389" y="6277890"/>
                  <a:pt x="6484357" y="6278406"/>
                </a:cubicBezTo>
                <a:cubicBezTo>
                  <a:pt x="6483324" y="6278922"/>
                  <a:pt x="6482636" y="6279496"/>
                  <a:pt x="6482292" y="6280127"/>
                </a:cubicBezTo>
                <a:cubicBezTo>
                  <a:pt x="6481947" y="6280758"/>
                  <a:pt x="6481775" y="6281532"/>
                  <a:pt x="6481775" y="6282450"/>
                </a:cubicBezTo>
                <a:lnTo>
                  <a:pt x="6481775" y="6437324"/>
                </a:lnTo>
                <a:cubicBezTo>
                  <a:pt x="6481775" y="6438242"/>
                  <a:pt x="6481977" y="6439016"/>
                  <a:pt x="6482378" y="6439647"/>
                </a:cubicBezTo>
                <a:cubicBezTo>
                  <a:pt x="6482779" y="6440278"/>
                  <a:pt x="6483525" y="6440823"/>
                  <a:pt x="6484615" y="6441282"/>
                </a:cubicBezTo>
                <a:cubicBezTo>
                  <a:pt x="6485705" y="6441741"/>
                  <a:pt x="6487167" y="6442085"/>
                  <a:pt x="6489003" y="6442315"/>
                </a:cubicBezTo>
                <a:cubicBezTo>
                  <a:pt x="6490839" y="6442544"/>
                  <a:pt x="6493133" y="6442659"/>
                  <a:pt x="6495886" y="6442659"/>
                </a:cubicBezTo>
                <a:cubicBezTo>
                  <a:pt x="6498755" y="6442659"/>
                  <a:pt x="6501106" y="6442544"/>
                  <a:pt x="6502941" y="6442315"/>
                </a:cubicBezTo>
                <a:cubicBezTo>
                  <a:pt x="6504777" y="6442085"/>
                  <a:pt x="6506211" y="6441741"/>
                  <a:pt x="6507243" y="6441282"/>
                </a:cubicBezTo>
                <a:cubicBezTo>
                  <a:pt x="6508276" y="6440823"/>
                  <a:pt x="6509022" y="6440278"/>
                  <a:pt x="6509481" y="6439647"/>
                </a:cubicBezTo>
                <a:cubicBezTo>
                  <a:pt x="6509940" y="6439016"/>
                  <a:pt x="6510169" y="6438242"/>
                  <a:pt x="6510169" y="6437324"/>
                </a:cubicBezTo>
                <a:lnTo>
                  <a:pt x="6510169" y="6329084"/>
                </a:lnTo>
                <a:cubicBezTo>
                  <a:pt x="6517970" y="6319333"/>
                  <a:pt x="6525198" y="6311933"/>
                  <a:pt x="6531851" y="6306886"/>
                </a:cubicBezTo>
                <a:cubicBezTo>
                  <a:pt x="6538506" y="6301838"/>
                  <a:pt x="6545102" y="6299314"/>
                  <a:pt x="6551641" y="6299314"/>
                </a:cubicBezTo>
                <a:cubicBezTo>
                  <a:pt x="6556919" y="6299314"/>
                  <a:pt x="6561479" y="6300346"/>
                  <a:pt x="6565321" y="6302411"/>
                </a:cubicBezTo>
                <a:cubicBezTo>
                  <a:pt x="6569165" y="6304476"/>
                  <a:pt x="6572348" y="6307459"/>
                  <a:pt x="6574872" y="6311360"/>
                </a:cubicBezTo>
                <a:cubicBezTo>
                  <a:pt x="6577396" y="6315260"/>
                  <a:pt x="6579289" y="6319906"/>
                  <a:pt x="6580551" y="6325298"/>
                </a:cubicBezTo>
                <a:cubicBezTo>
                  <a:pt x="6581813" y="6330690"/>
                  <a:pt x="6582444" y="6336656"/>
                  <a:pt x="6582444" y="6343195"/>
                </a:cubicBezTo>
                <a:lnTo>
                  <a:pt x="6582444" y="6437324"/>
                </a:lnTo>
                <a:cubicBezTo>
                  <a:pt x="6582444" y="6438242"/>
                  <a:pt x="6582645" y="6439016"/>
                  <a:pt x="6583046" y="6439647"/>
                </a:cubicBezTo>
                <a:cubicBezTo>
                  <a:pt x="6583448" y="6440278"/>
                  <a:pt x="6584193" y="6440823"/>
                  <a:pt x="6585283" y="6441282"/>
                </a:cubicBezTo>
                <a:cubicBezTo>
                  <a:pt x="6586373" y="6441741"/>
                  <a:pt x="6587864" y="6442085"/>
                  <a:pt x="6589757" y="6442315"/>
                </a:cubicBezTo>
                <a:cubicBezTo>
                  <a:pt x="6591650" y="6442544"/>
                  <a:pt x="6593916" y="6442659"/>
                  <a:pt x="6596555" y="6442659"/>
                </a:cubicBezTo>
                <a:cubicBezTo>
                  <a:pt x="6599308" y="6442659"/>
                  <a:pt x="6601603" y="6442544"/>
                  <a:pt x="6603438" y="6442315"/>
                </a:cubicBezTo>
                <a:cubicBezTo>
                  <a:pt x="6605274" y="6442085"/>
                  <a:pt x="6606736" y="6441741"/>
                  <a:pt x="6607826" y="6441282"/>
                </a:cubicBezTo>
                <a:cubicBezTo>
                  <a:pt x="6608916" y="6440823"/>
                  <a:pt x="6609690" y="6440278"/>
                  <a:pt x="6610149" y="6439647"/>
                </a:cubicBezTo>
                <a:cubicBezTo>
                  <a:pt x="6610608" y="6439016"/>
                  <a:pt x="6610837" y="6438242"/>
                  <a:pt x="6610837" y="6437324"/>
                </a:cubicBezTo>
                <a:lnTo>
                  <a:pt x="6610837" y="6329084"/>
                </a:lnTo>
                <a:cubicBezTo>
                  <a:pt x="6618753" y="6319333"/>
                  <a:pt x="6626009" y="6311933"/>
                  <a:pt x="6632606" y="6306886"/>
                </a:cubicBezTo>
                <a:cubicBezTo>
                  <a:pt x="6639203" y="6301838"/>
                  <a:pt x="6645770" y="6299314"/>
                  <a:pt x="6652309" y="6299314"/>
                </a:cubicBezTo>
                <a:cubicBezTo>
                  <a:pt x="6657587" y="6299314"/>
                  <a:pt x="6662175" y="6300346"/>
                  <a:pt x="6666076" y="6302411"/>
                </a:cubicBezTo>
                <a:cubicBezTo>
                  <a:pt x="6669977" y="6304476"/>
                  <a:pt x="6673189" y="6307459"/>
                  <a:pt x="6675713" y="6311360"/>
                </a:cubicBezTo>
                <a:cubicBezTo>
                  <a:pt x="6678237" y="6315260"/>
                  <a:pt x="6680072" y="6319906"/>
                  <a:pt x="6681219" y="6325298"/>
                </a:cubicBezTo>
                <a:cubicBezTo>
                  <a:pt x="6682367" y="6330690"/>
                  <a:pt x="6682940" y="6336656"/>
                  <a:pt x="6682940" y="6343195"/>
                </a:cubicBezTo>
                <a:lnTo>
                  <a:pt x="6682940" y="6437324"/>
                </a:lnTo>
                <a:cubicBezTo>
                  <a:pt x="6682940" y="6438242"/>
                  <a:pt x="6683169" y="6439016"/>
                  <a:pt x="6683628" y="6439647"/>
                </a:cubicBezTo>
                <a:cubicBezTo>
                  <a:pt x="6684087" y="6440278"/>
                  <a:pt x="6684862" y="6440823"/>
                  <a:pt x="6685951" y="6441282"/>
                </a:cubicBezTo>
                <a:cubicBezTo>
                  <a:pt x="6687041" y="6441741"/>
                  <a:pt x="6688504" y="6442085"/>
                  <a:pt x="6690339" y="6442315"/>
                </a:cubicBezTo>
                <a:cubicBezTo>
                  <a:pt x="6692175" y="6442544"/>
                  <a:pt x="6694527" y="6442659"/>
                  <a:pt x="6697395" y="6442659"/>
                </a:cubicBezTo>
                <a:cubicBezTo>
                  <a:pt x="6700148" y="6442659"/>
                  <a:pt x="6702443" y="6442544"/>
                  <a:pt x="6704278" y="6442315"/>
                </a:cubicBezTo>
                <a:cubicBezTo>
                  <a:pt x="6706114" y="6442085"/>
                  <a:pt x="6707548" y="6441741"/>
                  <a:pt x="6708580" y="6441282"/>
                </a:cubicBezTo>
                <a:cubicBezTo>
                  <a:pt x="6709613" y="6440823"/>
                  <a:pt x="6710359" y="6440278"/>
                  <a:pt x="6710817" y="6439647"/>
                </a:cubicBezTo>
                <a:cubicBezTo>
                  <a:pt x="6711277" y="6439016"/>
                  <a:pt x="6711505" y="6438242"/>
                  <a:pt x="6711505" y="6437324"/>
                </a:cubicBezTo>
                <a:lnTo>
                  <a:pt x="6711505" y="6339409"/>
                </a:lnTo>
                <a:cubicBezTo>
                  <a:pt x="6711505" y="6330690"/>
                  <a:pt x="6710617" y="6322402"/>
                  <a:pt x="6708838" y="6314543"/>
                </a:cubicBezTo>
                <a:cubicBezTo>
                  <a:pt x="6707061" y="6306685"/>
                  <a:pt x="6704077" y="6299830"/>
                  <a:pt x="6699890" y="6293979"/>
                </a:cubicBezTo>
                <a:cubicBezTo>
                  <a:pt x="6695703" y="6288129"/>
                  <a:pt x="6690225" y="6283454"/>
                  <a:pt x="6683456" y="6279955"/>
                </a:cubicBezTo>
                <a:cubicBezTo>
                  <a:pt x="6676688" y="6276456"/>
                  <a:pt x="6668313" y="6274706"/>
                  <a:pt x="6658332" y="6274706"/>
                </a:cubicBezTo>
                <a:cubicBezTo>
                  <a:pt x="6654202" y="6274706"/>
                  <a:pt x="6650101" y="6275251"/>
                  <a:pt x="6646028" y="6276341"/>
                </a:cubicBezTo>
                <a:cubicBezTo>
                  <a:pt x="6641956" y="6277431"/>
                  <a:pt x="6637768" y="6279180"/>
                  <a:pt x="6633466" y="6281589"/>
                </a:cubicBezTo>
                <a:cubicBezTo>
                  <a:pt x="6629164" y="6283999"/>
                  <a:pt x="6624690" y="6287153"/>
                  <a:pt x="6620044" y="6291054"/>
                </a:cubicBezTo>
                <a:cubicBezTo>
                  <a:pt x="6615397" y="6294955"/>
                  <a:pt x="6610493" y="6299715"/>
                  <a:pt x="6605331" y="6305337"/>
                </a:cubicBezTo>
                <a:cubicBezTo>
                  <a:pt x="6603495" y="6300748"/>
                  <a:pt x="6601201" y="6296589"/>
                  <a:pt x="6598447" y="6292861"/>
                </a:cubicBezTo>
                <a:cubicBezTo>
                  <a:pt x="6595694" y="6289132"/>
                  <a:pt x="6592367" y="6285920"/>
                  <a:pt x="6588467" y="6283224"/>
                </a:cubicBezTo>
                <a:cubicBezTo>
                  <a:pt x="6584566" y="6280528"/>
                  <a:pt x="6580063" y="6278435"/>
                  <a:pt x="6574958" y="6276943"/>
                </a:cubicBezTo>
                <a:cubicBezTo>
                  <a:pt x="6569853" y="6275452"/>
                  <a:pt x="6564089" y="6274706"/>
                  <a:pt x="6557664" y="6274706"/>
                </a:cubicBezTo>
                <a:close/>
                <a:moveTo>
                  <a:pt x="6289708" y="6274706"/>
                </a:moveTo>
                <a:cubicBezTo>
                  <a:pt x="6283743" y="6274706"/>
                  <a:pt x="6277835" y="6275251"/>
                  <a:pt x="6271984" y="6276341"/>
                </a:cubicBezTo>
                <a:cubicBezTo>
                  <a:pt x="6266133" y="6277431"/>
                  <a:pt x="6260741" y="6278807"/>
                  <a:pt x="6255808" y="6280471"/>
                </a:cubicBezTo>
                <a:cubicBezTo>
                  <a:pt x="6250875" y="6282134"/>
                  <a:pt x="6246516" y="6283970"/>
                  <a:pt x="6242730" y="6285978"/>
                </a:cubicBezTo>
                <a:cubicBezTo>
                  <a:pt x="6238944" y="6287985"/>
                  <a:pt x="6236277" y="6289735"/>
                  <a:pt x="6234728" y="6291226"/>
                </a:cubicBezTo>
                <a:cubicBezTo>
                  <a:pt x="6233179" y="6292717"/>
                  <a:pt x="6232204" y="6294295"/>
                  <a:pt x="6231803" y="6295958"/>
                </a:cubicBezTo>
                <a:cubicBezTo>
                  <a:pt x="6231401" y="6297622"/>
                  <a:pt x="6231200" y="6299887"/>
                  <a:pt x="6231200" y="6302756"/>
                </a:cubicBezTo>
                <a:cubicBezTo>
                  <a:pt x="6231200" y="6304476"/>
                  <a:pt x="6231315" y="6306054"/>
                  <a:pt x="6231545" y="6307488"/>
                </a:cubicBezTo>
                <a:cubicBezTo>
                  <a:pt x="6231774" y="6308922"/>
                  <a:pt x="6232147" y="6310098"/>
                  <a:pt x="6232663" y="6311016"/>
                </a:cubicBezTo>
                <a:cubicBezTo>
                  <a:pt x="6233179" y="6311933"/>
                  <a:pt x="6233781" y="6312622"/>
                  <a:pt x="6234470" y="6313081"/>
                </a:cubicBezTo>
                <a:cubicBezTo>
                  <a:pt x="6235158" y="6313539"/>
                  <a:pt x="6235961" y="6313769"/>
                  <a:pt x="6236879" y="6313769"/>
                </a:cubicBezTo>
                <a:cubicBezTo>
                  <a:pt x="6238256" y="6313769"/>
                  <a:pt x="6240349" y="6312937"/>
                  <a:pt x="6243160" y="6311274"/>
                </a:cubicBezTo>
                <a:cubicBezTo>
                  <a:pt x="6245971" y="6309610"/>
                  <a:pt x="6249470" y="6307775"/>
                  <a:pt x="6253657" y="6305767"/>
                </a:cubicBezTo>
                <a:cubicBezTo>
                  <a:pt x="6257844" y="6303759"/>
                  <a:pt x="6262720" y="6301924"/>
                  <a:pt x="6268284" y="6300260"/>
                </a:cubicBezTo>
                <a:cubicBezTo>
                  <a:pt x="6273848" y="6298597"/>
                  <a:pt x="6280129" y="6297765"/>
                  <a:pt x="6287127" y="6297765"/>
                </a:cubicBezTo>
                <a:cubicBezTo>
                  <a:pt x="6293666" y="6297765"/>
                  <a:pt x="6299173" y="6298540"/>
                  <a:pt x="6303647" y="6300088"/>
                </a:cubicBezTo>
                <a:cubicBezTo>
                  <a:pt x="6308121" y="6301637"/>
                  <a:pt x="6311764" y="6303931"/>
                  <a:pt x="6314574" y="6306972"/>
                </a:cubicBezTo>
                <a:cubicBezTo>
                  <a:pt x="6317385" y="6310012"/>
                  <a:pt x="6319421" y="6313826"/>
                  <a:pt x="6320683" y="6318415"/>
                </a:cubicBezTo>
                <a:cubicBezTo>
                  <a:pt x="6321945" y="6323004"/>
                  <a:pt x="6322576" y="6328281"/>
                  <a:pt x="6322576" y="6334247"/>
                </a:cubicBezTo>
                <a:lnTo>
                  <a:pt x="6322576" y="6346293"/>
                </a:lnTo>
                <a:lnTo>
                  <a:pt x="6301238" y="6346293"/>
                </a:lnTo>
                <a:cubicBezTo>
                  <a:pt x="6289192" y="6346293"/>
                  <a:pt x="6278351" y="6347354"/>
                  <a:pt x="6268714" y="6349476"/>
                </a:cubicBezTo>
                <a:cubicBezTo>
                  <a:pt x="6259078" y="6351598"/>
                  <a:pt x="6250933" y="6354782"/>
                  <a:pt x="6244279" y="6359027"/>
                </a:cubicBezTo>
                <a:cubicBezTo>
                  <a:pt x="6237625" y="6363271"/>
                  <a:pt x="6232520" y="6368606"/>
                  <a:pt x="6228963" y="6375030"/>
                </a:cubicBezTo>
                <a:cubicBezTo>
                  <a:pt x="6225407" y="6381455"/>
                  <a:pt x="6223629" y="6389026"/>
                  <a:pt x="6223629" y="6397745"/>
                </a:cubicBezTo>
                <a:cubicBezTo>
                  <a:pt x="6223629" y="6405202"/>
                  <a:pt x="6224919" y="6411856"/>
                  <a:pt x="6227501" y="6417707"/>
                </a:cubicBezTo>
                <a:cubicBezTo>
                  <a:pt x="6230082" y="6423558"/>
                  <a:pt x="6233695" y="6428491"/>
                  <a:pt x="6238342" y="6432506"/>
                </a:cubicBezTo>
                <a:cubicBezTo>
                  <a:pt x="6242988" y="6436521"/>
                  <a:pt x="6248609" y="6439590"/>
                  <a:pt x="6255206" y="6441712"/>
                </a:cubicBezTo>
                <a:cubicBezTo>
                  <a:pt x="6261802" y="6443835"/>
                  <a:pt x="6269173" y="6444896"/>
                  <a:pt x="6277319" y="6444896"/>
                </a:cubicBezTo>
                <a:cubicBezTo>
                  <a:pt x="6286611" y="6444896"/>
                  <a:pt x="6295416" y="6442888"/>
                  <a:pt x="6303733" y="6438873"/>
                </a:cubicBezTo>
                <a:cubicBezTo>
                  <a:pt x="6312050" y="6434858"/>
                  <a:pt x="6319593" y="6429236"/>
                  <a:pt x="6326362" y="6422009"/>
                </a:cubicBezTo>
                <a:lnTo>
                  <a:pt x="6326362" y="6437496"/>
                </a:lnTo>
                <a:cubicBezTo>
                  <a:pt x="6326362" y="6438873"/>
                  <a:pt x="6326763" y="6439905"/>
                  <a:pt x="6327567" y="6440594"/>
                </a:cubicBezTo>
                <a:cubicBezTo>
                  <a:pt x="6328370" y="6441282"/>
                  <a:pt x="6329660" y="6441798"/>
                  <a:pt x="6331438" y="6442142"/>
                </a:cubicBezTo>
                <a:cubicBezTo>
                  <a:pt x="6333217" y="6442487"/>
                  <a:pt x="6335597" y="6442659"/>
                  <a:pt x="6338580" y="6442659"/>
                </a:cubicBezTo>
                <a:cubicBezTo>
                  <a:pt x="6341677" y="6442659"/>
                  <a:pt x="6344029" y="6442487"/>
                  <a:pt x="6345635" y="6442142"/>
                </a:cubicBezTo>
                <a:cubicBezTo>
                  <a:pt x="6347241" y="6441798"/>
                  <a:pt x="6348503" y="6441282"/>
                  <a:pt x="6349421" y="6440594"/>
                </a:cubicBezTo>
                <a:cubicBezTo>
                  <a:pt x="6350339" y="6439905"/>
                  <a:pt x="6350798" y="6438873"/>
                  <a:pt x="6350798" y="6437496"/>
                </a:cubicBezTo>
                <a:lnTo>
                  <a:pt x="6350798" y="6333042"/>
                </a:lnTo>
                <a:cubicBezTo>
                  <a:pt x="6350798" y="6323406"/>
                  <a:pt x="6349708" y="6314973"/>
                  <a:pt x="6347528" y="6307746"/>
                </a:cubicBezTo>
                <a:cubicBezTo>
                  <a:pt x="6345348" y="6300519"/>
                  <a:pt x="6341849" y="6294467"/>
                  <a:pt x="6337031" y="6289591"/>
                </a:cubicBezTo>
                <a:cubicBezTo>
                  <a:pt x="6332213" y="6284716"/>
                  <a:pt x="6325903" y="6281016"/>
                  <a:pt x="6318102" y="6278492"/>
                </a:cubicBezTo>
                <a:cubicBezTo>
                  <a:pt x="6310301" y="6275968"/>
                  <a:pt x="6300837" y="6274706"/>
                  <a:pt x="6289708" y="6274706"/>
                </a:cubicBezTo>
                <a:close/>
                <a:moveTo>
                  <a:pt x="5605164" y="6274706"/>
                </a:moveTo>
                <a:cubicBezTo>
                  <a:pt x="5596789" y="6274706"/>
                  <a:pt x="5588501" y="6276972"/>
                  <a:pt x="5580298" y="6281503"/>
                </a:cubicBezTo>
                <a:cubicBezTo>
                  <a:pt x="5572096" y="6286035"/>
                  <a:pt x="5563635" y="6293176"/>
                  <a:pt x="5554916" y="6302928"/>
                </a:cubicBezTo>
                <a:lnTo>
                  <a:pt x="5554916" y="6282450"/>
                </a:lnTo>
                <a:cubicBezTo>
                  <a:pt x="5554916" y="6281532"/>
                  <a:pt x="5554715" y="6280758"/>
                  <a:pt x="5554314" y="6280127"/>
                </a:cubicBezTo>
                <a:cubicBezTo>
                  <a:pt x="5553912" y="6279496"/>
                  <a:pt x="5553253" y="6278922"/>
                  <a:pt x="5552335" y="6278406"/>
                </a:cubicBezTo>
                <a:cubicBezTo>
                  <a:pt x="5551417" y="6277890"/>
                  <a:pt x="5550126" y="6277546"/>
                  <a:pt x="5548463" y="6277373"/>
                </a:cubicBezTo>
                <a:cubicBezTo>
                  <a:pt x="5546800" y="6277201"/>
                  <a:pt x="5544706" y="6277115"/>
                  <a:pt x="5542182" y="6277115"/>
                </a:cubicBezTo>
                <a:cubicBezTo>
                  <a:pt x="5539543" y="6277115"/>
                  <a:pt x="5537421" y="6277201"/>
                  <a:pt x="5535815" y="6277373"/>
                </a:cubicBezTo>
                <a:cubicBezTo>
                  <a:pt x="5534209" y="6277546"/>
                  <a:pt x="5532890" y="6277890"/>
                  <a:pt x="5531857" y="6278406"/>
                </a:cubicBezTo>
                <a:cubicBezTo>
                  <a:pt x="5530825" y="6278922"/>
                  <a:pt x="5530136" y="6279496"/>
                  <a:pt x="5529792" y="6280127"/>
                </a:cubicBezTo>
                <a:cubicBezTo>
                  <a:pt x="5529448" y="6280758"/>
                  <a:pt x="5529276" y="6281532"/>
                  <a:pt x="5529276" y="6282450"/>
                </a:cubicBezTo>
                <a:lnTo>
                  <a:pt x="5529276" y="6437324"/>
                </a:lnTo>
                <a:cubicBezTo>
                  <a:pt x="5529276" y="6438242"/>
                  <a:pt x="5529477" y="6439016"/>
                  <a:pt x="5529878" y="6439647"/>
                </a:cubicBezTo>
                <a:cubicBezTo>
                  <a:pt x="5530280" y="6440278"/>
                  <a:pt x="5531025" y="6440823"/>
                  <a:pt x="5532115" y="6441282"/>
                </a:cubicBezTo>
                <a:cubicBezTo>
                  <a:pt x="5533205" y="6441741"/>
                  <a:pt x="5534668" y="6442085"/>
                  <a:pt x="5536503" y="6442315"/>
                </a:cubicBezTo>
                <a:cubicBezTo>
                  <a:pt x="5538339" y="6442544"/>
                  <a:pt x="5540633" y="6442659"/>
                  <a:pt x="5543387" y="6442659"/>
                </a:cubicBezTo>
                <a:cubicBezTo>
                  <a:pt x="5546255" y="6442659"/>
                  <a:pt x="5548606" y="6442544"/>
                  <a:pt x="5550442" y="6442315"/>
                </a:cubicBezTo>
                <a:cubicBezTo>
                  <a:pt x="5552277" y="6442085"/>
                  <a:pt x="5553712" y="6441741"/>
                  <a:pt x="5554744" y="6441282"/>
                </a:cubicBezTo>
                <a:cubicBezTo>
                  <a:pt x="5555777" y="6440823"/>
                  <a:pt x="5556522" y="6440278"/>
                  <a:pt x="5556981" y="6439647"/>
                </a:cubicBezTo>
                <a:cubicBezTo>
                  <a:pt x="5557440" y="6439016"/>
                  <a:pt x="5557669" y="6438242"/>
                  <a:pt x="5557669" y="6437324"/>
                </a:cubicBezTo>
                <a:lnTo>
                  <a:pt x="5557669" y="6329084"/>
                </a:lnTo>
                <a:cubicBezTo>
                  <a:pt x="5565471" y="6319333"/>
                  <a:pt x="5572698" y="6311933"/>
                  <a:pt x="5579352" y="6306886"/>
                </a:cubicBezTo>
                <a:cubicBezTo>
                  <a:pt x="5586005" y="6301838"/>
                  <a:pt x="5592602" y="6299314"/>
                  <a:pt x="5599141" y="6299314"/>
                </a:cubicBezTo>
                <a:cubicBezTo>
                  <a:pt x="5604418" y="6299314"/>
                  <a:pt x="5608979" y="6300346"/>
                  <a:pt x="5612822" y="6302411"/>
                </a:cubicBezTo>
                <a:cubicBezTo>
                  <a:pt x="5616665" y="6304476"/>
                  <a:pt x="5619849" y="6307459"/>
                  <a:pt x="5622372" y="6311360"/>
                </a:cubicBezTo>
                <a:cubicBezTo>
                  <a:pt x="5624896" y="6315260"/>
                  <a:pt x="5626789" y="6319906"/>
                  <a:pt x="5628051" y="6325298"/>
                </a:cubicBezTo>
                <a:cubicBezTo>
                  <a:pt x="5629313" y="6330690"/>
                  <a:pt x="5629944" y="6336656"/>
                  <a:pt x="5629944" y="6343195"/>
                </a:cubicBezTo>
                <a:lnTo>
                  <a:pt x="5629944" y="6437324"/>
                </a:lnTo>
                <a:cubicBezTo>
                  <a:pt x="5629944" y="6438242"/>
                  <a:pt x="5630145" y="6439016"/>
                  <a:pt x="5630546" y="6439647"/>
                </a:cubicBezTo>
                <a:cubicBezTo>
                  <a:pt x="5630948" y="6440278"/>
                  <a:pt x="5631693" y="6440823"/>
                  <a:pt x="5632783" y="6441282"/>
                </a:cubicBezTo>
                <a:cubicBezTo>
                  <a:pt x="5633873" y="6441741"/>
                  <a:pt x="5635365" y="6442085"/>
                  <a:pt x="5637257" y="6442315"/>
                </a:cubicBezTo>
                <a:cubicBezTo>
                  <a:pt x="5639150" y="6442544"/>
                  <a:pt x="5641416" y="6442659"/>
                  <a:pt x="5644055" y="6442659"/>
                </a:cubicBezTo>
                <a:cubicBezTo>
                  <a:pt x="5646808" y="6442659"/>
                  <a:pt x="5649103" y="6442544"/>
                  <a:pt x="5650938" y="6442315"/>
                </a:cubicBezTo>
                <a:cubicBezTo>
                  <a:pt x="5652773" y="6442085"/>
                  <a:pt x="5654236" y="6441741"/>
                  <a:pt x="5655326" y="6441282"/>
                </a:cubicBezTo>
                <a:cubicBezTo>
                  <a:pt x="5656416" y="6440823"/>
                  <a:pt x="5657191" y="6440278"/>
                  <a:pt x="5657649" y="6439647"/>
                </a:cubicBezTo>
                <a:cubicBezTo>
                  <a:pt x="5658108" y="6439016"/>
                  <a:pt x="5658337" y="6438242"/>
                  <a:pt x="5658337" y="6437324"/>
                </a:cubicBezTo>
                <a:lnTo>
                  <a:pt x="5658337" y="6329084"/>
                </a:lnTo>
                <a:cubicBezTo>
                  <a:pt x="5666253" y="6319333"/>
                  <a:pt x="5673509" y="6311933"/>
                  <a:pt x="5680106" y="6306886"/>
                </a:cubicBezTo>
                <a:cubicBezTo>
                  <a:pt x="5686703" y="6301838"/>
                  <a:pt x="5693270" y="6299314"/>
                  <a:pt x="5699809" y="6299314"/>
                </a:cubicBezTo>
                <a:cubicBezTo>
                  <a:pt x="5705087" y="6299314"/>
                  <a:pt x="5709675" y="6300346"/>
                  <a:pt x="5713576" y="6302411"/>
                </a:cubicBezTo>
                <a:cubicBezTo>
                  <a:pt x="5717477" y="6304476"/>
                  <a:pt x="5720689" y="6307459"/>
                  <a:pt x="5723213" y="6311360"/>
                </a:cubicBezTo>
                <a:cubicBezTo>
                  <a:pt x="5725737" y="6315260"/>
                  <a:pt x="5727572" y="6319906"/>
                  <a:pt x="5728719" y="6325298"/>
                </a:cubicBezTo>
                <a:cubicBezTo>
                  <a:pt x="5729867" y="6330690"/>
                  <a:pt x="5730440" y="6336656"/>
                  <a:pt x="5730440" y="6343195"/>
                </a:cubicBezTo>
                <a:lnTo>
                  <a:pt x="5730440" y="6437324"/>
                </a:lnTo>
                <a:cubicBezTo>
                  <a:pt x="5730440" y="6438242"/>
                  <a:pt x="5730670" y="6439016"/>
                  <a:pt x="5731129" y="6439647"/>
                </a:cubicBezTo>
                <a:cubicBezTo>
                  <a:pt x="5731587" y="6440278"/>
                  <a:pt x="5732362" y="6440823"/>
                  <a:pt x="5733451" y="6441282"/>
                </a:cubicBezTo>
                <a:cubicBezTo>
                  <a:pt x="5734541" y="6441741"/>
                  <a:pt x="5736004" y="6442085"/>
                  <a:pt x="5737840" y="6442315"/>
                </a:cubicBezTo>
                <a:cubicBezTo>
                  <a:pt x="5739675" y="6442544"/>
                  <a:pt x="5742027" y="6442659"/>
                  <a:pt x="5744895" y="6442659"/>
                </a:cubicBezTo>
                <a:cubicBezTo>
                  <a:pt x="5747649" y="6442659"/>
                  <a:pt x="5749943" y="6442544"/>
                  <a:pt x="5751779" y="6442315"/>
                </a:cubicBezTo>
                <a:cubicBezTo>
                  <a:pt x="5753614" y="6442085"/>
                  <a:pt x="5755048" y="6441741"/>
                  <a:pt x="5756081" y="6441282"/>
                </a:cubicBezTo>
                <a:cubicBezTo>
                  <a:pt x="5757113" y="6440823"/>
                  <a:pt x="5757859" y="6440278"/>
                  <a:pt x="5758317" y="6439647"/>
                </a:cubicBezTo>
                <a:cubicBezTo>
                  <a:pt x="5758776" y="6439016"/>
                  <a:pt x="5759006" y="6438242"/>
                  <a:pt x="5759006" y="6437324"/>
                </a:cubicBezTo>
                <a:lnTo>
                  <a:pt x="5759006" y="6339409"/>
                </a:lnTo>
                <a:cubicBezTo>
                  <a:pt x="5759006" y="6330690"/>
                  <a:pt x="5758117" y="6322402"/>
                  <a:pt x="5756339" y="6314543"/>
                </a:cubicBezTo>
                <a:cubicBezTo>
                  <a:pt x="5754560" y="6306685"/>
                  <a:pt x="5751578" y="6299830"/>
                  <a:pt x="5747390" y="6293979"/>
                </a:cubicBezTo>
                <a:cubicBezTo>
                  <a:pt x="5743203" y="6288129"/>
                  <a:pt x="5737725" y="6283454"/>
                  <a:pt x="5730957" y="6279955"/>
                </a:cubicBezTo>
                <a:cubicBezTo>
                  <a:pt x="5724188" y="6276456"/>
                  <a:pt x="5715813" y="6274706"/>
                  <a:pt x="5705832" y="6274706"/>
                </a:cubicBezTo>
                <a:cubicBezTo>
                  <a:pt x="5701702" y="6274706"/>
                  <a:pt x="5697601" y="6275251"/>
                  <a:pt x="5693529" y="6276341"/>
                </a:cubicBezTo>
                <a:cubicBezTo>
                  <a:pt x="5689456" y="6277431"/>
                  <a:pt x="5685269" y="6279180"/>
                  <a:pt x="5680967" y="6281589"/>
                </a:cubicBezTo>
                <a:cubicBezTo>
                  <a:pt x="5676664" y="6283999"/>
                  <a:pt x="5672190" y="6287153"/>
                  <a:pt x="5667544" y="6291054"/>
                </a:cubicBezTo>
                <a:cubicBezTo>
                  <a:pt x="5662898" y="6294955"/>
                  <a:pt x="5657993" y="6299715"/>
                  <a:pt x="5652831" y="6305337"/>
                </a:cubicBezTo>
                <a:cubicBezTo>
                  <a:pt x="5650995" y="6300748"/>
                  <a:pt x="5648701" y="6296589"/>
                  <a:pt x="5645948" y="6292861"/>
                </a:cubicBezTo>
                <a:cubicBezTo>
                  <a:pt x="5643194" y="6289132"/>
                  <a:pt x="5639867" y="6285920"/>
                  <a:pt x="5635967" y="6283224"/>
                </a:cubicBezTo>
                <a:cubicBezTo>
                  <a:pt x="5632066" y="6280528"/>
                  <a:pt x="5627563" y="6278435"/>
                  <a:pt x="5622458" y="6276943"/>
                </a:cubicBezTo>
                <a:cubicBezTo>
                  <a:pt x="5617353" y="6275452"/>
                  <a:pt x="5611589" y="6274706"/>
                  <a:pt x="5605164" y="6274706"/>
                </a:cubicBezTo>
                <a:close/>
                <a:moveTo>
                  <a:pt x="5406921" y="6274706"/>
                </a:moveTo>
                <a:cubicBezTo>
                  <a:pt x="5393727" y="6274706"/>
                  <a:pt x="5382198" y="6276828"/>
                  <a:pt x="5372332" y="6281073"/>
                </a:cubicBezTo>
                <a:cubicBezTo>
                  <a:pt x="5362466" y="6285318"/>
                  <a:pt x="5354235" y="6291283"/>
                  <a:pt x="5347638" y="6298970"/>
                </a:cubicBezTo>
                <a:cubicBezTo>
                  <a:pt x="5341042" y="6306656"/>
                  <a:pt x="5336109" y="6315805"/>
                  <a:pt x="5332839" y="6326417"/>
                </a:cubicBezTo>
                <a:cubicBezTo>
                  <a:pt x="5329569" y="6337029"/>
                  <a:pt x="5327935" y="6348644"/>
                  <a:pt x="5327935" y="6361264"/>
                </a:cubicBezTo>
                <a:cubicBezTo>
                  <a:pt x="5327935" y="6374342"/>
                  <a:pt x="5329484" y="6386044"/>
                  <a:pt x="5332581" y="6396369"/>
                </a:cubicBezTo>
                <a:cubicBezTo>
                  <a:pt x="5335678" y="6406693"/>
                  <a:pt x="5340382" y="6415470"/>
                  <a:pt x="5346692" y="6422697"/>
                </a:cubicBezTo>
                <a:cubicBezTo>
                  <a:pt x="5353001" y="6429925"/>
                  <a:pt x="5360888" y="6435431"/>
                  <a:pt x="5370353" y="6439217"/>
                </a:cubicBezTo>
                <a:cubicBezTo>
                  <a:pt x="5379818" y="6443003"/>
                  <a:pt x="5390917" y="6444896"/>
                  <a:pt x="5403651" y="6444896"/>
                </a:cubicBezTo>
                <a:cubicBezTo>
                  <a:pt x="5416729" y="6444896"/>
                  <a:pt x="5428230" y="6442745"/>
                  <a:pt x="5438154" y="6438443"/>
                </a:cubicBezTo>
                <a:cubicBezTo>
                  <a:pt x="5448077" y="6434141"/>
                  <a:pt x="5456337" y="6428146"/>
                  <a:pt x="5462933" y="6420460"/>
                </a:cubicBezTo>
                <a:cubicBezTo>
                  <a:pt x="5469530" y="6412774"/>
                  <a:pt x="5474492" y="6403625"/>
                  <a:pt x="5477819" y="6393013"/>
                </a:cubicBezTo>
                <a:cubicBezTo>
                  <a:pt x="5481146" y="6382401"/>
                  <a:pt x="5482809" y="6370785"/>
                  <a:pt x="5482809" y="6358166"/>
                </a:cubicBezTo>
                <a:cubicBezTo>
                  <a:pt x="5482809" y="6345203"/>
                  <a:pt x="5481231" y="6333558"/>
                  <a:pt x="5478077" y="6323233"/>
                </a:cubicBezTo>
                <a:cubicBezTo>
                  <a:pt x="5474922" y="6312908"/>
                  <a:pt x="5470190" y="6304132"/>
                  <a:pt x="5463880" y="6296905"/>
                </a:cubicBezTo>
                <a:cubicBezTo>
                  <a:pt x="5457570" y="6289677"/>
                  <a:pt x="5449683" y="6284171"/>
                  <a:pt x="5440219" y="6280385"/>
                </a:cubicBezTo>
                <a:cubicBezTo>
                  <a:pt x="5430754" y="6276599"/>
                  <a:pt x="5419655" y="6274706"/>
                  <a:pt x="5406921" y="6274706"/>
                </a:cubicBezTo>
                <a:close/>
                <a:moveTo>
                  <a:pt x="5235754" y="6274706"/>
                </a:moveTo>
                <a:cubicBezTo>
                  <a:pt x="5226921" y="6274706"/>
                  <a:pt x="5218173" y="6276972"/>
                  <a:pt x="5209512" y="6281503"/>
                </a:cubicBezTo>
                <a:cubicBezTo>
                  <a:pt x="5200850" y="6286035"/>
                  <a:pt x="5192160" y="6293176"/>
                  <a:pt x="5183441" y="6302928"/>
                </a:cubicBezTo>
                <a:lnTo>
                  <a:pt x="5183441" y="6282450"/>
                </a:lnTo>
                <a:cubicBezTo>
                  <a:pt x="5183441" y="6281532"/>
                  <a:pt x="5183240" y="6280758"/>
                  <a:pt x="5182839" y="6280127"/>
                </a:cubicBezTo>
                <a:cubicBezTo>
                  <a:pt x="5182437" y="6279496"/>
                  <a:pt x="5181778" y="6278922"/>
                  <a:pt x="5180860" y="6278406"/>
                </a:cubicBezTo>
                <a:cubicBezTo>
                  <a:pt x="5179942" y="6277890"/>
                  <a:pt x="5178652" y="6277546"/>
                  <a:pt x="5176988" y="6277373"/>
                </a:cubicBezTo>
                <a:cubicBezTo>
                  <a:pt x="5175325" y="6277201"/>
                  <a:pt x="5173231" y="6277115"/>
                  <a:pt x="5170707" y="6277115"/>
                </a:cubicBezTo>
                <a:cubicBezTo>
                  <a:pt x="5168069" y="6277115"/>
                  <a:pt x="5165946" y="6277201"/>
                  <a:pt x="5164340" y="6277373"/>
                </a:cubicBezTo>
                <a:cubicBezTo>
                  <a:pt x="5162734" y="6277546"/>
                  <a:pt x="5161415" y="6277890"/>
                  <a:pt x="5160382" y="6278406"/>
                </a:cubicBezTo>
                <a:cubicBezTo>
                  <a:pt x="5159350" y="6278922"/>
                  <a:pt x="5158661" y="6279496"/>
                  <a:pt x="5158317" y="6280127"/>
                </a:cubicBezTo>
                <a:cubicBezTo>
                  <a:pt x="5157973" y="6280758"/>
                  <a:pt x="5157801" y="6281532"/>
                  <a:pt x="5157801" y="6282450"/>
                </a:cubicBezTo>
                <a:lnTo>
                  <a:pt x="5157801" y="6437324"/>
                </a:lnTo>
                <a:cubicBezTo>
                  <a:pt x="5157801" y="6438242"/>
                  <a:pt x="5158002" y="6439016"/>
                  <a:pt x="5158403" y="6439647"/>
                </a:cubicBezTo>
                <a:cubicBezTo>
                  <a:pt x="5158805" y="6440278"/>
                  <a:pt x="5159550" y="6440823"/>
                  <a:pt x="5160640" y="6441282"/>
                </a:cubicBezTo>
                <a:cubicBezTo>
                  <a:pt x="5161730" y="6441741"/>
                  <a:pt x="5163193" y="6442085"/>
                  <a:pt x="5165028" y="6442315"/>
                </a:cubicBezTo>
                <a:cubicBezTo>
                  <a:pt x="5166864" y="6442544"/>
                  <a:pt x="5169158" y="6442659"/>
                  <a:pt x="5171912" y="6442659"/>
                </a:cubicBezTo>
                <a:cubicBezTo>
                  <a:pt x="5174780" y="6442659"/>
                  <a:pt x="5177132" y="6442544"/>
                  <a:pt x="5178967" y="6442315"/>
                </a:cubicBezTo>
                <a:cubicBezTo>
                  <a:pt x="5180803" y="6442085"/>
                  <a:pt x="5182237" y="6441741"/>
                  <a:pt x="5183269" y="6441282"/>
                </a:cubicBezTo>
                <a:cubicBezTo>
                  <a:pt x="5184302" y="6440823"/>
                  <a:pt x="5185047" y="6440278"/>
                  <a:pt x="5185506" y="6439647"/>
                </a:cubicBezTo>
                <a:cubicBezTo>
                  <a:pt x="5185965" y="6439016"/>
                  <a:pt x="5186194" y="6438242"/>
                  <a:pt x="5186194" y="6437324"/>
                </a:cubicBezTo>
                <a:lnTo>
                  <a:pt x="5186194" y="6329084"/>
                </a:lnTo>
                <a:cubicBezTo>
                  <a:pt x="5193996" y="6319333"/>
                  <a:pt x="5201453" y="6311933"/>
                  <a:pt x="5208565" y="6306886"/>
                </a:cubicBezTo>
                <a:cubicBezTo>
                  <a:pt x="5215678" y="6301838"/>
                  <a:pt x="5222791" y="6299314"/>
                  <a:pt x="5229903" y="6299314"/>
                </a:cubicBezTo>
                <a:cubicBezTo>
                  <a:pt x="5235410" y="6299314"/>
                  <a:pt x="5240257" y="6300346"/>
                  <a:pt x="5244444" y="6302411"/>
                </a:cubicBezTo>
                <a:cubicBezTo>
                  <a:pt x="5248632" y="6304476"/>
                  <a:pt x="5252045" y="6307459"/>
                  <a:pt x="5254683" y="6311360"/>
                </a:cubicBezTo>
                <a:cubicBezTo>
                  <a:pt x="5257322" y="6315260"/>
                  <a:pt x="5259330" y="6319906"/>
                  <a:pt x="5260706" y="6325298"/>
                </a:cubicBezTo>
                <a:cubicBezTo>
                  <a:pt x="5262083" y="6330690"/>
                  <a:pt x="5262771" y="6337803"/>
                  <a:pt x="5262771" y="6346637"/>
                </a:cubicBezTo>
                <a:lnTo>
                  <a:pt x="5262771" y="6437324"/>
                </a:lnTo>
                <a:cubicBezTo>
                  <a:pt x="5262771" y="6438242"/>
                  <a:pt x="5263001" y="6439016"/>
                  <a:pt x="5263460" y="6439647"/>
                </a:cubicBezTo>
                <a:cubicBezTo>
                  <a:pt x="5263919" y="6440278"/>
                  <a:pt x="5264664" y="6440823"/>
                  <a:pt x="5265697" y="6441282"/>
                </a:cubicBezTo>
                <a:cubicBezTo>
                  <a:pt x="5266729" y="6441741"/>
                  <a:pt x="5268163" y="6442085"/>
                  <a:pt x="5269999" y="6442315"/>
                </a:cubicBezTo>
                <a:cubicBezTo>
                  <a:pt x="5271834" y="6442544"/>
                  <a:pt x="5274186" y="6442659"/>
                  <a:pt x="5277054" y="6442659"/>
                </a:cubicBezTo>
                <a:cubicBezTo>
                  <a:pt x="5279807" y="6442659"/>
                  <a:pt x="5282102" y="6442544"/>
                  <a:pt x="5283937" y="6442315"/>
                </a:cubicBezTo>
                <a:cubicBezTo>
                  <a:pt x="5285773" y="6442085"/>
                  <a:pt x="5287207" y="6441741"/>
                  <a:pt x="5288240" y="6441282"/>
                </a:cubicBezTo>
                <a:cubicBezTo>
                  <a:pt x="5289272" y="6440823"/>
                  <a:pt x="5290018" y="6440278"/>
                  <a:pt x="5290477" y="6439647"/>
                </a:cubicBezTo>
                <a:cubicBezTo>
                  <a:pt x="5290935" y="6439016"/>
                  <a:pt x="5291165" y="6438242"/>
                  <a:pt x="5291165" y="6437324"/>
                </a:cubicBezTo>
                <a:lnTo>
                  <a:pt x="5291165" y="6342851"/>
                </a:lnTo>
                <a:cubicBezTo>
                  <a:pt x="5291165" y="6331838"/>
                  <a:pt x="5290218" y="6322402"/>
                  <a:pt x="5288325" y="6314543"/>
                </a:cubicBezTo>
                <a:cubicBezTo>
                  <a:pt x="5286433" y="6306685"/>
                  <a:pt x="5283306" y="6299830"/>
                  <a:pt x="5278947" y="6293979"/>
                </a:cubicBezTo>
                <a:cubicBezTo>
                  <a:pt x="5274588" y="6288129"/>
                  <a:pt x="5268880" y="6283454"/>
                  <a:pt x="5261825" y="6279955"/>
                </a:cubicBezTo>
                <a:cubicBezTo>
                  <a:pt x="5254769" y="6276456"/>
                  <a:pt x="5246079" y="6274706"/>
                  <a:pt x="5235754" y="6274706"/>
                </a:cubicBezTo>
                <a:close/>
                <a:moveTo>
                  <a:pt x="5050366" y="6274706"/>
                </a:moveTo>
                <a:cubicBezTo>
                  <a:pt x="5039008" y="6274706"/>
                  <a:pt x="5028740" y="6276685"/>
                  <a:pt x="5019563" y="6280643"/>
                </a:cubicBezTo>
                <a:cubicBezTo>
                  <a:pt x="5010385" y="6284601"/>
                  <a:pt x="5002555" y="6290280"/>
                  <a:pt x="4996074" y="6297679"/>
                </a:cubicBezTo>
                <a:cubicBezTo>
                  <a:pt x="4989592" y="6305079"/>
                  <a:pt x="4984630" y="6314084"/>
                  <a:pt x="4981189" y="6324696"/>
                </a:cubicBezTo>
                <a:cubicBezTo>
                  <a:pt x="4977747" y="6335308"/>
                  <a:pt x="4976026" y="6347268"/>
                  <a:pt x="4976026" y="6360575"/>
                </a:cubicBezTo>
                <a:cubicBezTo>
                  <a:pt x="4976026" y="6374571"/>
                  <a:pt x="4977689" y="6386847"/>
                  <a:pt x="4981016" y="6397401"/>
                </a:cubicBezTo>
                <a:cubicBezTo>
                  <a:pt x="4984343" y="6407955"/>
                  <a:pt x="4989276" y="6416732"/>
                  <a:pt x="4995816" y="6423730"/>
                </a:cubicBezTo>
                <a:cubicBezTo>
                  <a:pt x="5002355" y="6430728"/>
                  <a:pt x="5010414" y="6436005"/>
                  <a:pt x="5019993" y="6439561"/>
                </a:cubicBezTo>
                <a:cubicBezTo>
                  <a:pt x="5029572" y="6443118"/>
                  <a:pt x="5040729" y="6444896"/>
                  <a:pt x="5053463" y="6444896"/>
                </a:cubicBezTo>
                <a:cubicBezTo>
                  <a:pt x="5060805" y="6444896"/>
                  <a:pt x="5067717" y="6444351"/>
                  <a:pt x="5074199" y="6443261"/>
                </a:cubicBezTo>
                <a:cubicBezTo>
                  <a:pt x="5080681" y="6442171"/>
                  <a:pt x="5086388" y="6440938"/>
                  <a:pt x="5091321" y="6439561"/>
                </a:cubicBezTo>
                <a:cubicBezTo>
                  <a:pt x="5096254" y="6438185"/>
                  <a:pt x="5100269" y="6436779"/>
                  <a:pt x="5103367" y="6435345"/>
                </a:cubicBezTo>
                <a:cubicBezTo>
                  <a:pt x="5106464" y="6433911"/>
                  <a:pt x="5108329" y="6432879"/>
                  <a:pt x="5108960" y="6432248"/>
                </a:cubicBezTo>
                <a:cubicBezTo>
                  <a:pt x="5109591" y="6431617"/>
                  <a:pt x="5110107" y="6430957"/>
                  <a:pt x="5110508" y="6430269"/>
                </a:cubicBezTo>
                <a:cubicBezTo>
                  <a:pt x="5110910" y="6429580"/>
                  <a:pt x="5111197" y="6428806"/>
                  <a:pt x="5111369" y="6427946"/>
                </a:cubicBezTo>
                <a:cubicBezTo>
                  <a:pt x="5111541" y="6427085"/>
                  <a:pt x="5111684" y="6426110"/>
                  <a:pt x="5111799" y="6425020"/>
                </a:cubicBezTo>
                <a:cubicBezTo>
                  <a:pt x="5111914" y="6423930"/>
                  <a:pt x="5111971" y="6422640"/>
                  <a:pt x="5111971" y="6421148"/>
                </a:cubicBezTo>
                <a:cubicBezTo>
                  <a:pt x="5111971" y="6419083"/>
                  <a:pt x="5111885" y="6417334"/>
                  <a:pt x="5111712" y="6415900"/>
                </a:cubicBezTo>
                <a:cubicBezTo>
                  <a:pt x="5111539" y="6414466"/>
                  <a:pt x="5111279" y="6413347"/>
                  <a:pt x="5110933" y="6412544"/>
                </a:cubicBezTo>
                <a:cubicBezTo>
                  <a:pt x="5110587" y="6411741"/>
                  <a:pt x="5110098" y="6411139"/>
                  <a:pt x="5109464" y="6410737"/>
                </a:cubicBezTo>
                <a:cubicBezTo>
                  <a:pt x="5108830" y="6410336"/>
                  <a:pt x="5108110" y="6410135"/>
                  <a:pt x="5107303" y="6410135"/>
                </a:cubicBezTo>
                <a:cubicBezTo>
                  <a:pt x="5105919" y="6410135"/>
                  <a:pt x="5103873" y="6410737"/>
                  <a:pt x="5101164" y="6411942"/>
                </a:cubicBezTo>
                <a:cubicBezTo>
                  <a:pt x="5098454" y="6413147"/>
                  <a:pt x="5094996" y="6414494"/>
                  <a:pt x="5090788" y="6415986"/>
                </a:cubicBezTo>
                <a:cubicBezTo>
                  <a:pt x="5086579" y="6417477"/>
                  <a:pt x="5081594" y="6418825"/>
                  <a:pt x="5075830" y="6420030"/>
                </a:cubicBezTo>
                <a:cubicBezTo>
                  <a:pt x="5070066" y="6421234"/>
                  <a:pt x="5063495" y="6421837"/>
                  <a:pt x="5056117" y="6421837"/>
                </a:cubicBezTo>
                <a:cubicBezTo>
                  <a:pt x="5046780" y="6421837"/>
                  <a:pt x="5038883" y="6420517"/>
                  <a:pt x="5032427" y="6417879"/>
                </a:cubicBezTo>
                <a:cubicBezTo>
                  <a:pt x="5025972" y="6415240"/>
                  <a:pt x="5020726" y="6411454"/>
                  <a:pt x="5016691" y="6406521"/>
                </a:cubicBezTo>
                <a:cubicBezTo>
                  <a:pt x="5012656" y="6401588"/>
                  <a:pt x="5009774" y="6395680"/>
                  <a:pt x="5008045" y="6388797"/>
                </a:cubicBezTo>
                <a:cubicBezTo>
                  <a:pt x="5006317" y="6381914"/>
                  <a:pt x="5005452" y="6374170"/>
                  <a:pt x="5005452" y="6365566"/>
                </a:cubicBezTo>
                <a:lnTo>
                  <a:pt x="5107446" y="6365566"/>
                </a:lnTo>
                <a:cubicBezTo>
                  <a:pt x="5110328" y="6365566"/>
                  <a:pt x="5112893" y="6364619"/>
                  <a:pt x="5115140" y="6362726"/>
                </a:cubicBezTo>
                <a:cubicBezTo>
                  <a:pt x="5117387" y="6360833"/>
                  <a:pt x="5118510" y="6357650"/>
                  <a:pt x="5118510" y="6353176"/>
                </a:cubicBezTo>
                <a:lnTo>
                  <a:pt x="5118510" y="6348013"/>
                </a:lnTo>
                <a:cubicBezTo>
                  <a:pt x="5118510" y="6337918"/>
                  <a:pt x="5117220" y="6328425"/>
                  <a:pt x="5114638" y="6319534"/>
                </a:cubicBezTo>
                <a:cubicBezTo>
                  <a:pt x="5112057" y="6310643"/>
                  <a:pt x="5108013" y="6302899"/>
                  <a:pt x="5102507" y="6296303"/>
                </a:cubicBezTo>
                <a:cubicBezTo>
                  <a:pt x="5097000" y="6289706"/>
                  <a:pt x="5089973" y="6284457"/>
                  <a:pt x="5081427" y="6280557"/>
                </a:cubicBezTo>
                <a:cubicBezTo>
                  <a:pt x="5072880" y="6276656"/>
                  <a:pt x="5062526" y="6274706"/>
                  <a:pt x="5050366" y="6274706"/>
                </a:cubicBezTo>
                <a:close/>
                <a:moveTo>
                  <a:pt x="4930498" y="6274706"/>
                </a:moveTo>
                <a:cubicBezTo>
                  <a:pt x="4927171" y="6274706"/>
                  <a:pt x="4923873" y="6275136"/>
                  <a:pt x="4920604" y="6275997"/>
                </a:cubicBezTo>
                <a:cubicBezTo>
                  <a:pt x="4917334" y="6276857"/>
                  <a:pt x="4914036" y="6278406"/>
                  <a:pt x="4910709" y="6280643"/>
                </a:cubicBezTo>
                <a:cubicBezTo>
                  <a:pt x="4907382" y="6282880"/>
                  <a:pt x="4903854" y="6285949"/>
                  <a:pt x="4900126" y="6289849"/>
                </a:cubicBezTo>
                <a:cubicBezTo>
                  <a:pt x="4896397" y="6293750"/>
                  <a:pt x="4892411" y="6298798"/>
                  <a:pt x="4888166" y="6304993"/>
                </a:cubicBezTo>
                <a:lnTo>
                  <a:pt x="4888166" y="6282450"/>
                </a:lnTo>
                <a:cubicBezTo>
                  <a:pt x="4888166" y="6281532"/>
                  <a:pt x="4887965" y="6280758"/>
                  <a:pt x="4887564" y="6280127"/>
                </a:cubicBezTo>
                <a:cubicBezTo>
                  <a:pt x="4887162" y="6279496"/>
                  <a:pt x="4886503" y="6278922"/>
                  <a:pt x="4885585" y="6278406"/>
                </a:cubicBezTo>
                <a:cubicBezTo>
                  <a:pt x="4884667" y="6277890"/>
                  <a:pt x="4883376" y="6277546"/>
                  <a:pt x="4881713" y="6277373"/>
                </a:cubicBezTo>
                <a:cubicBezTo>
                  <a:pt x="4880050" y="6277201"/>
                  <a:pt x="4877956" y="6277115"/>
                  <a:pt x="4875432" y="6277115"/>
                </a:cubicBezTo>
                <a:cubicBezTo>
                  <a:pt x="4872793" y="6277115"/>
                  <a:pt x="4870671" y="6277201"/>
                  <a:pt x="4869065" y="6277373"/>
                </a:cubicBezTo>
                <a:cubicBezTo>
                  <a:pt x="4867459" y="6277546"/>
                  <a:pt x="4866140" y="6277890"/>
                  <a:pt x="4865107" y="6278406"/>
                </a:cubicBezTo>
                <a:cubicBezTo>
                  <a:pt x="4864075" y="6278922"/>
                  <a:pt x="4863386" y="6279496"/>
                  <a:pt x="4863042" y="6280127"/>
                </a:cubicBezTo>
                <a:cubicBezTo>
                  <a:pt x="4862698" y="6280758"/>
                  <a:pt x="4862526" y="6281532"/>
                  <a:pt x="4862526" y="6282450"/>
                </a:cubicBezTo>
                <a:lnTo>
                  <a:pt x="4862526" y="6437324"/>
                </a:lnTo>
                <a:cubicBezTo>
                  <a:pt x="4862526" y="6438242"/>
                  <a:pt x="4862727" y="6439016"/>
                  <a:pt x="4863128" y="6439647"/>
                </a:cubicBezTo>
                <a:cubicBezTo>
                  <a:pt x="4863530" y="6440278"/>
                  <a:pt x="4864275" y="6440823"/>
                  <a:pt x="4865365" y="6441282"/>
                </a:cubicBezTo>
                <a:cubicBezTo>
                  <a:pt x="4866455" y="6441741"/>
                  <a:pt x="4867918" y="6442085"/>
                  <a:pt x="4869753" y="6442315"/>
                </a:cubicBezTo>
                <a:cubicBezTo>
                  <a:pt x="4871589" y="6442544"/>
                  <a:pt x="4873883" y="6442659"/>
                  <a:pt x="4876637" y="6442659"/>
                </a:cubicBezTo>
                <a:cubicBezTo>
                  <a:pt x="4879505" y="6442659"/>
                  <a:pt x="4881857" y="6442544"/>
                  <a:pt x="4883692" y="6442315"/>
                </a:cubicBezTo>
                <a:cubicBezTo>
                  <a:pt x="4885528" y="6442085"/>
                  <a:pt x="4886962" y="6441741"/>
                  <a:pt x="4887994" y="6441282"/>
                </a:cubicBezTo>
                <a:cubicBezTo>
                  <a:pt x="4889027" y="6440823"/>
                  <a:pt x="4889772" y="6440278"/>
                  <a:pt x="4890231" y="6439647"/>
                </a:cubicBezTo>
                <a:cubicBezTo>
                  <a:pt x="4890690" y="6439016"/>
                  <a:pt x="4890919" y="6438242"/>
                  <a:pt x="4890919" y="6437324"/>
                </a:cubicBezTo>
                <a:lnTo>
                  <a:pt x="4890919" y="6335451"/>
                </a:lnTo>
                <a:cubicBezTo>
                  <a:pt x="4894935" y="6329142"/>
                  <a:pt x="4898606" y="6323807"/>
                  <a:pt x="4901933" y="6319448"/>
                </a:cubicBezTo>
                <a:cubicBezTo>
                  <a:pt x="4905260" y="6315088"/>
                  <a:pt x="4908443" y="6311589"/>
                  <a:pt x="4911483" y="6308951"/>
                </a:cubicBezTo>
                <a:cubicBezTo>
                  <a:pt x="4914523" y="6306312"/>
                  <a:pt x="4917420" y="6304419"/>
                  <a:pt x="4920174" y="6303272"/>
                </a:cubicBezTo>
                <a:cubicBezTo>
                  <a:pt x="4922927" y="6302125"/>
                  <a:pt x="4925738" y="6301551"/>
                  <a:pt x="4928606" y="6301551"/>
                </a:cubicBezTo>
                <a:cubicBezTo>
                  <a:pt x="4931015" y="6301551"/>
                  <a:pt x="4933252" y="6301780"/>
                  <a:pt x="4935317" y="6302239"/>
                </a:cubicBezTo>
                <a:cubicBezTo>
                  <a:pt x="4937382" y="6302698"/>
                  <a:pt x="4939246" y="6303186"/>
                  <a:pt x="4940909" y="6303702"/>
                </a:cubicBezTo>
                <a:cubicBezTo>
                  <a:pt x="4942573" y="6304218"/>
                  <a:pt x="4944064" y="6304735"/>
                  <a:pt x="4945384" y="6305251"/>
                </a:cubicBezTo>
                <a:cubicBezTo>
                  <a:pt x="4946703" y="6305767"/>
                  <a:pt x="4947821" y="6306025"/>
                  <a:pt x="4948739" y="6306025"/>
                </a:cubicBezTo>
                <a:cubicBezTo>
                  <a:pt x="4949657" y="6306025"/>
                  <a:pt x="4950374" y="6305767"/>
                  <a:pt x="4950890" y="6305251"/>
                </a:cubicBezTo>
                <a:cubicBezTo>
                  <a:pt x="4951406" y="6304735"/>
                  <a:pt x="4951837" y="6303989"/>
                  <a:pt x="4952181" y="6303014"/>
                </a:cubicBezTo>
                <a:cubicBezTo>
                  <a:pt x="4952525" y="6302039"/>
                  <a:pt x="4952755" y="6300691"/>
                  <a:pt x="4952869" y="6298970"/>
                </a:cubicBezTo>
                <a:cubicBezTo>
                  <a:pt x="4952984" y="6297249"/>
                  <a:pt x="4953041" y="6295127"/>
                  <a:pt x="4953041" y="6292603"/>
                </a:cubicBezTo>
                <a:cubicBezTo>
                  <a:pt x="4953041" y="6289964"/>
                  <a:pt x="4953013" y="6287870"/>
                  <a:pt x="4952955" y="6286322"/>
                </a:cubicBezTo>
                <a:cubicBezTo>
                  <a:pt x="4952898" y="6284773"/>
                  <a:pt x="4952783" y="6283597"/>
                  <a:pt x="4952611" y="6282794"/>
                </a:cubicBezTo>
                <a:cubicBezTo>
                  <a:pt x="4952439" y="6281991"/>
                  <a:pt x="4952238" y="6281331"/>
                  <a:pt x="4952009" y="6280815"/>
                </a:cubicBezTo>
                <a:cubicBezTo>
                  <a:pt x="4951779" y="6280299"/>
                  <a:pt x="4951321" y="6279754"/>
                  <a:pt x="4950632" y="6279180"/>
                </a:cubicBezTo>
                <a:cubicBezTo>
                  <a:pt x="4949944" y="6278607"/>
                  <a:pt x="4948768" y="6278033"/>
                  <a:pt x="4947104" y="6277459"/>
                </a:cubicBezTo>
                <a:cubicBezTo>
                  <a:pt x="4945441" y="6276886"/>
                  <a:pt x="4943577" y="6276370"/>
                  <a:pt x="4941512" y="6275911"/>
                </a:cubicBezTo>
                <a:cubicBezTo>
                  <a:pt x="4939447" y="6275452"/>
                  <a:pt x="4937468" y="6275136"/>
                  <a:pt x="4935575" y="6274964"/>
                </a:cubicBezTo>
                <a:cubicBezTo>
                  <a:pt x="4933682" y="6274792"/>
                  <a:pt x="4931990" y="6274706"/>
                  <a:pt x="4930498" y="6274706"/>
                </a:cubicBezTo>
                <a:close/>
                <a:moveTo>
                  <a:pt x="4024014" y="6274706"/>
                </a:moveTo>
                <a:cubicBezTo>
                  <a:pt x="4015640" y="6274706"/>
                  <a:pt x="4007351" y="6276972"/>
                  <a:pt x="3999148" y="6281503"/>
                </a:cubicBezTo>
                <a:cubicBezTo>
                  <a:pt x="3990946" y="6286035"/>
                  <a:pt x="3982485" y="6293176"/>
                  <a:pt x="3973766" y="6302928"/>
                </a:cubicBezTo>
                <a:lnTo>
                  <a:pt x="3973766" y="6282450"/>
                </a:lnTo>
                <a:cubicBezTo>
                  <a:pt x="3973766" y="6281532"/>
                  <a:pt x="3973565" y="6280758"/>
                  <a:pt x="3973164" y="6280127"/>
                </a:cubicBezTo>
                <a:cubicBezTo>
                  <a:pt x="3972762" y="6279496"/>
                  <a:pt x="3972103" y="6278922"/>
                  <a:pt x="3971185" y="6278406"/>
                </a:cubicBezTo>
                <a:cubicBezTo>
                  <a:pt x="3970267" y="6277890"/>
                  <a:pt x="3968977" y="6277546"/>
                  <a:pt x="3967313" y="6277373"/>
                </a:cubicBezTo>
                <a:cubicBezTo>
                  <a:pt x="3965650" y="6277201"/>
                  <a:pt x="3963556" y="6277115"/>
                  <a:pt x="3961032" y="6277115"/>
                </a:cubicBezTo>
                <a:cubicBezTo>
                  <a:pt x="3958394" y="6277115"/>
                  <a:pt x="3956271" y="6277201"/>
                  <a:pt x="3954665" y="6277373"/>
                </a:cubicBezTo>
                <a:cubicBezTo>
                  <a:pt x="3953059" y="6277546"/>
                  <a:pt x="3951740" y="6277890"/>
                  <a:pt x="3950707" y="6278406"/>
                </a:cubicBezTo>
                <a:cubicBezTo>
                  <a:pt x="3949675" y="6278922"/>
                  <a:pt x="3948986" y="6279496"/>
                  <a:pt x="3948642" y="6280127"/>
                </a:cubicBezTo>
                <a:cubicBezTo>
                  <a:pt x="3948298" y="6280758"/>
                  <a:pt x="3948126" y="6281532"/>
                  <a:pt x="3948126" y="6282450"/>
                </a:cubicBezTo>
                <a:lnTo>
                  <a:pt x="3948126" y="6437324"/>
                </a:lnTo>
                <a:cubicBezTo>
                  <a:pt x="3948126" y="6438242"/>
                  <a:pt x="3948327" y="6439016"/>
                  <a:pt x="3948728" y="6439647"/>
                </a:cubicBezTo>
                <a:cubicBezTo>
                  <a:pt x="3949130" y="6440278"/>
                  <a:pt x="3949875" y="6440823"/>
                  <a:pt x="3950965" y="6441282"/>
                </a:cubicBezTo>
                <a:cubicBezTo>
                  <a:pt x="3952055" y="6441741"/>
                  <a:pt x="3953518" y="6442085"/>
                  <a:pt x="3955353" y="6442315"/>
                </a:cubicBezTo>
                <a:cubicBezTo>
                  <a:pt x="3957189" y="6442544"/>
                  <a:pt x="3959483" y="6442659"/>
                  <a:pt x="3962237" y="6442659"/>
                </a:cubicBezTo>
                <a:cubicBezTo>
                  <a:pt x="3965105" y="6442659"/>
                  <a:pt x="3967456" y="6442544"/>
                  <a:pt x="3969292" y="6442315"/>
                </a:cubicBezTo>
                <a:cubicBezTo>
                  <a:pt x="3971128" y="6442085"/>
                  <a:pt x="3972562" y="6441741"/>
                  <a:pt x="3973594" y="6441282"/>
                </a:cubicBezTo>
                <a:cubicBezTo>
                  <a:pt x="3974627" y="6440823"/>
                  <a:pt x="3975372" y="6440278"/>
                  <a:pt x="3975831" y="6439647"/>
                </a:cubicBezTo>
                <a:cubicBezTo>
                  <a:pt x="3976290" y="6439016"/>
                  <a:pt x="3976520" y="6438242"/>
                  <a:pt x="3976520" y="6437324"/>
                </a:cubicBezTo>
                <a:lnTo>
                  <a:pt x="3976520" y="6329084"/>
                </a:lnTo>
                <a:cubicBezTo>
                  <a:pt x="3984321" y="6319333"/>
                  <a:pt x="3991548" y="6311933"/>
                  <a:pt x="3998202" y="6306886"/>
                </a:cubicBezTo>
                <a:cubicBezTo>
                  <a:pt x="4004856" y="6301838"/>
                  <a:pt x="4011452" y="6299314"/>
                  <a:pt x="4017991" y="6299314"/>
                </a:cubicBezTo>
                <a:cubicBezTo>
                  <a:pt x="4023269" y="6299314"/>
                  <a:pt x="4027829" y="6300346"/>
                  <a:pt x="4031672" y="6302411"/>
                </a:cubicBezTo>
                <a:cubicBezTo>
                  <a:pt x="4035515" y="6304476"/>
                  <a:pt x="4038699" y="6307459"/>
                  <a:pt x="4041223" y="6311360"/>
                </a:cubicBezTo>
                <a:cubicBezTo>
                  <a:pt x="4043746" y="6315260"/>
                  <a:pt x="4045639" y="6319906"/>
                  <a:pt x="4046901" y="6325298"/>
                </a:cubicBezTo>
                <a:cubicBezTo>
                  <a:pt x="4048163" y="6330690"/>
                  <a:pt x="4048794" y="6336656"/>
                  <a:pt x="4048794" y="6343195"/>
                </a:cubicBezTo>
                <a:lnTo>
                  <a:pt x="4048794" y="6437324"/>
                </a:lnTo>
                <a:cubicBezTo>
                  <a:pt x="4048794" y="6438242"/>
                  <a:pt x="4048995" y="6439016"/>
                  <a:pt x="4049396" y="6439647"/>
                </a:cubicBezTo>
                <a:cubicBezTo>
                  <a:pt x="4049798" y="6440278"/>
                  <a:pt x="4050544" y="6440823"/>
                  <a:pt x="4051634" y="6441282"/>
                </a:cubicBezTo>
                <a:cubicBezTo>
                  <a:pt x="4052723" y="6441741"/>
                  <a:pt x="4054215" y="6442085"/>
                  <a:pt x="4056108" y="6442315"/>
                </a:cubicBezTo>
                <a:cubicBezTo>
                  <a:pt x="4058001" y="6442544"/>
                  <a:pt x="4060266" y="6442659"/>
                  <a:pt x="4062905" y="6442659"/>
                </a:cubicBezTo>
                <a:cubicBezTo>
                  <a:pt x="4065658" y="6442659"/>
                  <a:pt x="4067953" y="6442544"/>
                  <a:pt x="4069788" y="6442315"/>
                </a:cubicBezTo>
                <a:cubicBezTo>
                  <a:pt x="4071624" y="6442085"/>
                  <a:pt x="4073087" y="6441741"/>
                  <a:pt x="4074176" y="6441282"/>
                </a:cubicBezTo>
                <a:cubicBezTo>
                  <a:pt x="4075266" y="6440823"/>
                  <a:pt x="4076041" y="6440278"/>
                  <a:pt x="4076499" y="6439647"/>
                </a:cubicBezTo>
                <a:cubicBezTo>
                  <a:pt x="4076958" y="6439016"/>
                  <a:pt x="4077188" y="6438242"/>
                  <a:pt x="4077188" y="6437324"/>
                </a:cubicBezTo>
                <a:lnTo>
                  <a:pt x="4077188" y="6329084"/>
                </a:lnTo>
                <a:cubicBezTo>
                  <a:pt x="4085104" y="6319333"/>
                  <a:pt x="4092360" y="6311933"/>
                  <a:pt x="4098956" y="6306886"/>
                </a:cubicBezTo>
                <a:cubicBezTo>
                  <a:pt x="4105553" y="6301838"/>
                  <a:pt x="4112121" y="6299314"/>
                  <a:pt x="4118660" y="6299314"/>
                </a:cubicBezTo>
                <a:cubicBezTo>
                  <a:pt x="4123937" y="6299314"/>
                  <a:pt x="4128526" y="6300346"/>
                  <a:pt x="4132426" y="6302411"/>
                </a:cubicBezTo>
                <a:cubicBezTo>
                  <a:pt x="4136327" y="6304476"/>
                  <a:pt x="4139539" y="6307459"/>
                  <a:pt x="4142063" y="6311360"/>
                </a:cubicBezTo>
                <a:cubicBezTo>
                  <a:pt x="4144587" y="6315260"/>
                  <a:pt x="4146422" y="6319906"/>
                  <a:pt x="4147570" y="6325298"/>
                </a:cubicBezTo>
                <a:cubicBezTo>
                  <a:pt x="4148717" y="6330690"/>
                  <a:pt x="4149290" y="6336656"/>
                  <a:pt x="4149290" y="6343195"/>
                </a:cubicBezTo>
                <a:lnTo>
                  <a:pt x="4149290" y="6437324"/>
                </a:lnTo>
                <a:cubicBezTo>
                  <a:pt x="4149290" y="6438242"/>
                  <a:pt x="4149520" y="6439016"/>
                  <a:pt x="4149979" y="6439647"/>
                </a:cubicBezTo>
                <a:cubicBezTo>
                  <a:pt x="4150438" y="6440278"/>
                  <a:pt x="4151212" y="6440823"/>
                  <a:pt x="4152302" y="6441282"/>
                </a:cubicBezTo>
                <a:cubicBezTo>
                  <a:pt x="4153392" y="6441741"/>
                  <a:pt x="4154854" y="6442085"/>
                  <a:pt x="4156690" y="6442315"/>
                </a:cubicBezTo>
                <a:cubicBezTo>
                  <a:pt x="4158525" y="6442544"/>
                  <a:pt x="4160877" y="6442659"/>
                  <a:pt x="4163745" y="6442659"/>
                </a:cubicBezTo>
                <a:cubicBezTo>
                  <a:pt x="4166499" y="6442659"/>
                  <a:pt x="4168793" y="6442544"/>
                  <a:pt x="4170629" y="6442315"/>
                </a:cubicBezTo>
                <a:cubicBezTo>
                  <a:pt x="4172464" y="6442085"/>
                  <a:pt x="4173898" y="6441741"/>
                  <a:pt x="4174931" y="6441282"/>
                </a:cubicBezTo>
                <a:cubicBezTo>
                  <a:pt x="4175963" y="6440823"/>
                  <a:pt x="4176709" y="6440278"/>
                  <a:pt x="4177168" y="6439647"/>
                </a:cubicBezTo>
                <a:cubicBezTo>
                  <a:pt x="4177627" y="6439016"/>
                  <a:pt x="4177856" y="6438242"/>
                  <a:pt x="4177856" y="6437324"/>
                </a:cubicBezTo>
                <a:lnTo>
                  <a:pt x="4177856" y="6339409"/>
                </a:lnTo>
                <a:cubicBezTo>
                  <a:pt x="4177856" y="6330690"/>
                  <a:pt x="4176967" y="6322402"/>
                  <a:pt x="4175189" y="6314543"/>
                </a:cubicBezTo>
                <a:cubicBezTo>
                  <a:pt x="4173411" y="6306685"/>
                  <a:pt x="4170428" y="6299830"/>
                  <a:pt x="4166240" y="6293979"/>
                </a:cubicBezTo>
                <a:cubicBezTo>
                  <a:pt x="4162053" y="6288129"/>
                  <a:pt x="4156575" y="6283454"/>
                  <a:pt x="4149807" y="6279955"/>
                </a:cubicBezTo>
                <a:cubicBezTo>
                  <a:pt x="4143038" y="6276456"/>
                  <a:pt x="4134663" y="6274706"/>
                  <a:pt x="4124683" y="6274706"/>
                </a:cubicBezTo>
                <a:cubicBezTo>
                  <a:pt x="4120553" y="6274706"/>
                  <a:pt x="4116451" y="6275251"/>
                  <a:pt x="4112379" y="6276341"/>
                </a:cubicBezTo>
                <a:cubicBezTo>
                  <a:pt x="4108306" y="6277431"/>
                  <a:pt x="4104119" y="6279180"/>
                  <a:pt x="4099817" y="6281589"/>
                </a:cubicBezTo>
                <a:cubicBezTo>
                  <a:pt x="4095515" y="6283999"/>
                  <a:pt x="4091040" y="6287153"/>
                  <a:pt x="4086394" y="6291054"/>
                </a:cubicBezTo>
                <a:cubicBezTo>
                  <a:pt x="4081748" y="6294955"/>
                  <a:pt x="4076844" y="6299715"/>
                  <a:pt x="4071681" y="6305337"/>
                </a:cubicBezTo>
                <a:cubicBezTo>
                  <a:pt x="4069846" y="6300748"/>
                  <a:pt x="4067551" y="6296589"/>
                  <a:pt x="4064798" y="6292861"/>
                </a:cubicBezTo>
                <a:cubicBezTo>
                  <a:pt x="4062045" y="6289132"/>
                  <a:pt x="4058718" y="6285920"/>
                  <a:pt x="4054817" y="6283224"/>
                </a:cubicBezTo>
                <a:cubicBezTo>
                  <a:pt x="4050917" y="6280528"/>
                  <a:pt x="4046414" y="6278435"/>
                  <a:pt x="4041309" y="6276943"/>
                </a:cubicBezTo>
                <a:cubicBezTo>
                  <a:pt x="4036203" y="6275452"/>
                  <a:pt x="4030439" y="6274706"/>
                  <a:pt x="4024014" y="6274706"/>
                </a:cubicBezTo>
                <a:close/>
                <a:moveTo>
                  <a:pt x="3825771" y="6274706"/>
                </a:moveTo>
                <a:cubicBezTo>
                  <a:pt x="3812578" y="6274706"/>
                  <a:pt x="3801048" y="6276828"/>
                  <a:pt x="3791182" y="6281073"/>
                </a:cubicBezTo>
                <a:cubicBezTo>
                  <a:pt x="3781316" y="6285318"/>
                  <a:pt x="3773085" y="6291283"/>
                  <a:pt x="3766488" y="6298970"/>
                </a:cubicBezTo>
                <a:cubicBezTo>
                  <a:pt x="3759892" y="6306656"/>
                  <a:pt x="3754959" y="6315805"/>
                  <a:pt x="3751689" y="6326417"/>
                </a:cubicBezTo>
                <a:cubicBezTo>
                  <a:pt x="3748419" y="6337029"/>
                  <a:pt x="3746785" y="6348644"/>
                  <a:pt x="3746785" y="6361264"/>
                </a:cubicBezTo>
                <a:cubicBezTo>
                  <a:pt x="3746785" y="6374342"/>
                  <a:pt x="3748333" y="6386044"/>
                  <a:pt x="3751431" y="6396369"/>
                </a:cubicBezTo>
                <a:cubicBezTo>
                  <a:pt x="3754528" y="6406693"/>
                  <a:pt x="3759232" y="6415470"/>
                  <a:pt x="3765542" y="6422697"/>
                </a:cubicBezTo>
                <a:cubicBezTo>
                  <a:pt x="3771851" y="6429925"/>
                  <a:pt x="3779739" y="6435431"/>
                  <a:pt x="3789203" y="6439217"/>
                </a:cubicBezTo>
                <a:cubicBezTo>
                  <a:pt x="3798668" y="6443003"/>
                  <a:pt x="3809767" y="6444896"/>
                  <a:pt x="3822501" y="6444896"/>
                </a:cubicBezTo>
                <a:cubicBezTo>
                  <a:pt x="3835579" y="6444896"/>
                  <a:pt x="3847080" y="6442745"/>
                  <a:pt x="3857004" y="6438443"/>
                </a:cubicBezTo>
                <a:cubicBezTo>
                  <a:pt x="3866927" y="6434141"/>
                  <a:pt x="3875187" y="6428146"/>
                  <a:pt x="3881783" y="6420460"/>
                </a:cubicBezTo>
                <a:cubicBezTo>
                  <a:pt x="3888380" y="6412774"/>
                  <a:pt x="3893342" y="6403625"/>
                  <a:pt x="3896669" y="6393013"/>
                </a:cubicBezTo>
                <a:cubicBezTo>
                  <a:pt x="3899995" y="6382401"/>
                  <a:pt x="3901659" y="6370785"/>
                  <a:pt x="3901659" y="6358166"/>
                </a:cubicBezTo>
                <a:cubicBezTo>
                  <a:pt x="3901659" y="6345203"/>
                  <a:pt x="3900082" y="6333558"/>
                  <a:pt x="3896927" y="6323233"/>
                </a:cubicBezTo>
                <a:cubicBezTo>
                  <a:pt x="3893772" y="6312908"/>
                  <a:pt x="3889040" y="6304132"/>
                  <a:pt x="3882730" y="6296905"/>
                </a:cubicBezTo>
                <a:cubicBezTo>
                  <a:pt x="3876420" y="6289677"/>
                  <a:pt x="3868533" y="6284171"/>
                  <a:pt x="3859069" y="6280385"/>
                </a:cubicBezTo>
                <a:cubicBezTo>
                  <a:pt x="3849604" y="6276599"/>
                  <a:pt x="3838505" y="6274706"/>
                  <a:pt x="3825771" y="6274706"/>
                </a:cubicBezTo>
                <a:close/>
                <a:moveTo>
                  <a:pt x="4714419" y="6243387"/>
                </a:moveTo>
                <a:lnTo>
                  <a:pt x="4741780" y="6243387"/>
                </a:lnTo>
                <a:cubicBezTo>
                  <a:pt x="4746827" y="6243387"/>
                  <a:pt x="4752019" y="6243789"/>
                  <a:pt x="4757353" y="6244592"/>
                </a:cubicBezTo>
                <a:cubicBezTo>
                  <a:pt x="4762688" y="6245395"/>
                  <a:pt x="4767850" y="6247288"/>
                  <a:pt x="4772841" y="6250270"/>
                </a:cubicBezTo>
                <a:cubicBezTo>
                  <a:pt x="4777831" y="6253253"/>
                  <a:pt x="4782018" y="6257785"/>
                  <a:pt x="4785403" y="6263865"/>
                </a:cubicBezTo>
                <a:cubicBezTo>
                  <a:pt x="4788787" y="6269945"/>
                  <a:pt x="4790479" y="6277517"/>
                  <a:pt x="4790479" y="6286580"/>
                </a:cubicBezTo>
                <a:cubicBezTo>
                  <a:pt x="4790479" y="6293234"/>
                  <a:pt x="4789447" y="6299400"/>
                  <a:pt x="4787382" y="6305079"/>
                </a:cubicBezTo>
                <a:cubicBezTo>
                  <a:pt x="4785317" y="6310757"/>
                  <a:pt x="4782276" y="6315633"/>
                  <a:pt x="4778261" y="6319706"/>
                </a:cubicBezTo>
                <a:cubicBezTo>
                  <a:pt x="4774246" y="6323778"/>
                  <a:pt x="4769284" y="6326962"/>
                  <a:pt x="4763376" y="6329256"/>
                </a:cubicBezTo>
                <a:cubicBezTo>
                  <a:pt x="4757468" y="6331551"/>
                  <a:pt x="4750040" y="6332698"/>
                  <a:pt x="4741092" y="6332698"/>
                </a:cubicBezTo>
                <a:lnTo>
                  <a:pt x="4714419" y="6332698"/>
                </a:lnTo>
                <a:close/>
                <a:moveTo>
                  <a:pt x="4502348" y="6235643"/>
                </a:moveTo>
                <a:cubicBezTo>
                  <a:pt x="4499595" y="6235643"/>
                  <a:pt x="4497300" y="6235758"/>
                  <a:pt x="4495465" y="6235988"/>
                </a:cubicBezTo>
                <a:cubicBezTo>
                  <a:pt x="4493629" y="6236217"/>
                  <a:pt x="4492166" y="6236590"/>
                  <a:pt x="4491076" y="6237106"/>
                </a:cubicBezTo>
                <a:cubicBezTo>
                  <a:pt x="4489987" y="6237622"/>
                  <a:pt x="4489241" y="6238225"/>
                  <a:pt x="4488839" y="6238913"/>
                </a:cubicBezTo>
                <a:cubicBezTo>
                  <a:pt x="4488438" y="6239601"/>
                  <a:pt x="4488237" y="6240347"/>
                  <a:pt x="4488237" y="6241150"/>
                </a:cubicBezTo>
                <a:lnTo>
                  <a:pt x="4488237" y="6277976"/>
                </a:lnTo>
                <a:lnTo>
                  <a:pt x="4466727" y="6277976"/>
                </a:lnTo>
                <a:cubicBezTo>
                  <a:pt x="4465809" y="6277976"/>
                  <a:pt x="4464977" y="6278176"/>
                  <a:pt x="4464232" y="6278578"/>
                </a:cubicBezTo>
                <a:cubicBezTo>
                  <a:pt x="4463486" y="6278979"/>
                  <a:pt x="4462884" y="6279668"/>
                  <a:pt x="4462425" y="6280643"/>
                </a:cubicBezTo>
                <a:cubicBezTo>
                  <a:pt x="4461966" y="6281618"/>
                  <a:pt x="4461593" y="6282851"/>
                  <a:pt x="4461306" y="6284343"/>
                </a:cubicBezTo>
                <a:cubicBezTo>
                  <a:pt x="4461019" y="6285834"/>
                  <a:pt x="4460876" y="6287670"/>
                  <a:pt x="4460876" y="6289849"/>
                </a:cubicBezTo>
                <a:cubicBezTo>
                  <a:pt x="4460876" y="6293979"/>
                  <a:pt x="4461392" y="6296962"/>
                  <a:pt x="4462425" y="6298798"/>
                </a:cubicBezTo>
                <a:cubicBezTo>
                  <a:pt x="4463457" y="6300633"/>
                  <a:pt x="4464834" y="6301551"/>
                  <a:pt x="4466555" y="6301551"/>
                </a:cubicBezTo>
                <a:lnTo>
                  <a:pt x="4488237" y="6301551"/>
                </a:lnTo>
                <a:lnTo>
                  <a:pt x="4488237" y="6392066"/>
                </a:lnTo>
                <a:cubicBezTo>
                  <a:pt x="4488237" y="6401015"/>
                  <a:pt x="4489069" y="6408787"/>
                  <a:pt x="4490732" y="6415384"/>
                </a:cubicBezTo>
                <a:cubicBezTo>
                  <a:pt x="4492396" y="6421980"/>
                  <a:pt x="4495063" y="6427429"/>
                  <a:pt x="4498734" y="6431731"/>
                </a:cubicBezTo>
                <a:cubicBezTo>
                  <a:pt x="4502405" y="6436034"/>
                  <a:pt x="4507109" y="6439246"/>
                  <a:pt x="4512845" y="6441368"/>
                </a:cubicBezTo>
                <a:cubicBezTo>
                  <a:pt x="4518581" y="6443490"/>
                  <a:pt x="4525464" y="6444552"/>
                  <a:pt x="4533495" y="6444552"/>
                </a:cubicBezTo>
                <a:cubicBezTo>
                  <a:pt x="4536133" y="6444552"/>
                  <a:pt x="4538772" y="6444380"/>
                  <a:pt x="4541411" y="6444035"/>
                </a:cubicBezTo>
                <a:cubicBezTo>
                  <a:pt x="4544049" y="6443691"/>
                  <a:pt x="4546544" y="6443261"/>
                  <a:pt x="4548896" y="6442745"/>
                </a:cubicBezTo>
                <a:cubicBezTo>
                  <a:pt x="4551248" y="6442229"/>
                  <a:pt x="4553342" y="6441569"/>
                  <a:pt x="4555177" y="6440766"/>
                </a:cubicBezTo>
                <a:cubicBezTo>
                  <a:pt x="4557013" y="6439963"/>
                  <a:pt x="4558389" y="6439102"/>
                  <a:pt x="4559307" y="6438185"/>
                </a:cubicBezTo>
                <a:cubicBezTo>
                  <a:pt x="4560225" y="6437267"/>
                  <a:pt x="4560913" y="6435833"/>
                  <a:pt x="4561372" y="6433883"/>
                </a:cubicBezTo>
                <a:cubicBezTo>
                  <a:pt x="4561831" y="6431932"/>
                  <a:pt x="4562060" y="6429294"/>
                  <a:pt x="4562060" y="6425967"/>
                </a:cubicBezTo>
                <a:cubicBezTo>
                  <a:pt x="4562060" y="6423902"/>
                  <a:pt x="4561946" y="6422181"/>
                  <a:pt x="4561716" y="6420804"/>
                </a:cubicBezTo>
                <a:cubicBezTo>
                  <a:pt x="4561487" y="6419428"/>
                  <a:pt x="4561229" y="6418338"/>
                  <a:pt x="4560942" y="6417535"/>
                </a:cubicBezTo>
                <a:cubicBezTo>
                  <a:pt x="4560655" y="6416732"/>
                  <a:pt x="4560254" y="6416187"/>
                  <a:pt x="4559737" y="6415900"/>
                </a:cubicBezTo>
                <a:cubicBezTo>
                  <a:pt x="4559221" y="6415613"/>
                  <a:pt x="4558676" y="6415470"/>
                  <a:pt x="4558103" y="6415470"/>
                </a:cubicBezTo>
                <a:cubicBezTo>
                  <a:pt x="4557185" y="6415470"/>
                  <a:pt x="4556152" y="6415728"/>
                  <a:pt x="4555005" y="6416244"/>
                </a:cubicBezTo>
                <a:cubicBezTo>
                  <a:pt x="4553858" y="6416760"/>
                  <a:pt x="4552481" y="6417305"/>
                  <a:pt x="4550875" y="6417879"/>
                </a:cubicBezTo>
                <a:cubicBezTo>
                  <a:pt x="4549269" y="6418452"/>
                  <a:pt x="4547433" y="6418997"/>
                  <a:pt x="4545368" y="6419514"/>
                </a:cubicBezTo>
                <a:cubicBezTo>
                  <a:pt x="4543303" y="6420030"/>
                  <a:pt x="4540952" y="6420288"/>
                  <a:pt x="4538313" y="6420288"/>
                </a:cubicBezTo>
                <a:cubicBezTo>
                  <a:pt x="4530168" y="6420288"/>
                  <a:pt x="4524518" y="6417563"/>
                  <a:pt x="4521363" y="6412114"/>
                </a:cubicBezTo>
                <a:cubicBezTo>
                  <a:pt x="4518208" y="6406665"/>
                  <a:pt x="4516631" y="6398606"/>
                  <a:pt x="4516631" y="6387936"/>
                </a:cubicBezTo>
                <a:lnTo>
                  <a:pt x="4516631" y="6301551"/>
                </a:lnTo>
                <a:lnTo>
                  <a:pt x="4556382" y="6301551"/>
                </a:lnTo>
                <a:cubicBezTo>
                  <a:pt x="4558103" y="6301551"/>
                  <a:pt x="4559479" y="6300633"/>
                  <a:pt x="4560512" y="6298798"/>
                </a:cubicBezTo>
                <a:cubicBezTo>
                  <a:pt x="4561544" y="6296962"/>
                  <a:pt x="4562060" y="6293979"/>
                  <a:pt x="4562060" y="6289849"/>
                </a:cubicBezTo>
                <a:cubicBezTo>
                  <a:pt x="4562060" y="6287670"/>
                  <a:pt x="4561946" y="6285834"/>
                  <a:pt x="4561716" y="6284343"/>
                </a:cubicBezTo>
                <a:cubicBezTo>
                  <a:pt x="4561487" y="6282851"/>
                  <a:pt x="4561114" y="6281618"/>
                  <a:pt x="4560598" y="6280643"/>
                </a:cubicBezTo>
                <a:cubicBezTo>
                  <a:pt x="4560082" y="6279668"/>
                  <a:pt x="4559479" y="6278979"/>
                  <a:pt x="4558791" y="6278578"/>
                </a:cubicBezTo>
                <a:cubicBezTo>
                  <a:pt x="4558103" y="6278176"/>
                  <a:pt x="4557300" y="6277976"/>
                  <a:pt x="4556382" y="6277976"/>
                </a:cubicBezTo>
                <a:lnTo>
                  <a:pt x="4516631" y="6277976"/>
                </a:lnTo>
                <a:lnTo>
                  <a:pt x="4516631" y="6241150"/>
                </a:lnTo>
                <a:cubicBezTo>
                  <a:pt x="4516631" y="6240347"/>
                  <a:pt x="4516401" y="6239601"/>
                  <a:pt x="4515942" y="6238913"/>
                </a:cubicBezTo>
                <a:cubicBezTo>
                  <a:pt x="4515483" y="6238225"/>
                  <a:pt x="4514738" y="6237622"/>
                  <a:pt x="4513705" y="6237106"/>
                </a:cubicBezTo>
                <a:cubicBezTo>
                  <a:pt x="4512673" y="6236590"/>
                  <a:pt x="4511239" y="6236217"/>
                  <a:pt x="4509403" y="6235988"/>
                </a:cubicBezTo>
                <a:cubicBezTo>
                  <a:pt x="4507568" y="6235758"/>
                  <a:pt x="4505216" y="6235643"/>
                  <a:pt x="4502348" y="6235643"/>
                </a:cubicBezTo>
                <a:close/>
                <a:moveTo>
                  <a:pt x="4696522" y="6218951"/>
                </a:moveTo>
                <a:cubicBezTo>
                  <a:pt x="4693539" y="6218951"/>
                  <a:pt x="4690843" y="6219927"/>
                  <a:pt x="4688434" y="6221877"/>
                </a:cubicBezTo>
                <a:cubicBezTo>
                  <a:pt x="4686025" y="6223827"/>
                  <a:pt x="4684820" y="6227097"/>
                  <a:pt x="4684820" y="6231686"/>
                </a:cubicBezTo>
                <a:lnTo>
                  <a:pt x="4684820" y="6437152"/>
                </a:lnTo>
                <a:cubicBezTo>
                  <a:pt x="4684820" y="6438070"/>
                  <a:pt x="4685050" y="6438873"/>
                  <a:pt x="4685509" y="6439561"/>
                </a:cubicBezTo>
                <a:cubicBezTo>
                  <a:pt x="4685968" y="6440250"/>
                  <a:pt x="4686771" y="6440794"/>
                  <a:pt x="4687918" y="6441196"/>
                </a:cubicBezTo>
                <a:cubicBezTo>
                  <a:pt x="4689065" y="6441597"/>
                  <a:pt x="4690585" y="6441942"/>
                  <a:pt x="4692478" y="6442229"/>
                </a:cubicBezTo>
                <a:cubicBezTo>
                  <a:pt x="4694371" y="6442515"/>
                  <a:pt x="4696752" y="6442659"/>
                  <a:pt x="4699620" y="6442659"/>
                </a:cubicBezTo>
                <a:cubicBezTo>
                  <a:pt x="4702488" y="6442659"/>
                  <a:pt x="4704868" y="6442515"/>
                  <a:pt x="4706761" y="6442229"/>
                </a:cubicBezTo>
                <a:cubicBezTo>
                  <a:pt x="4708654" y="6441942"/>
                  <a:pt x="4710145" y="6441597"/>
                  <a:pt x="4711235" y="6441196"/>
                </a:cubicBezTo>
                <a:cubicBezTo>
                  <a:pt x="4712325" y="6440794"/>
                  <a:pt x="4713128" y="6440250"/>
                  <a:pt x="4713644" y="6439561"/>
                </a:cubicBezTo>
                <a:cubicBezTo>
                  <a:pt x="4714161" y="6438873"/>
                  <a:pt x="4714419" y="6438070"/>
                  <a:pt x="4714419" y="6437152"/>
                </a:cubicBezTo>
                <a:lnTo>
                  <a:pt x="4714419" y="6356962"/>
                </a:lnTo>
                <a:lnTo>
                  <a:pt x="4739715" y="6356962"/>
                </a:lnTo>
                <a:cubicBezTo>
                  <a:pt x="4753482" y="6356962"/>
                  <a:pt x="4765326" y="6355241"/>
                  <a:pt x="4775250" y="6351799"/>
                </a:cubicBezTo>
                <a:cubicBezTo>
                  <a:pt x="4785173" y="6348357"/>
                  <a:pt x="4793548" y="6343482"/>
                  <a:pt x="4800374" y="6337172"/>
                </a:cubicBezTo>
                <a:cubicBezTo>
                  <a:pt x="4807200" y="6330862"/>
                  <a:pt x="4812448" y="6323233"/>
                  <a:pt x="4816119" y="6314285"/>
                </a:cubicBezTo>
                <a:cubicBezTo>
                  <a:pt x="4819790" y="6305337"/>
                  <a:pt x="4821626" y="6295299"/>
                  <a:pt x="4821626" y="6284171"/>
                </a:cubicBezTo>
                <a:cubicBezTo>
                  <a:pt x="4821626" y="6275796"/>
                  <a:pt x="4820450" y="6268138"/>
                  <a:pt x="4818098" y="6261198"/>
                </a:cubicBezTo>
                <a:cubicBezTo>
                  <a:pt x="4815747" y="6254257"/>
                  <a:pt x="4812391" y="6248148"/>
                  <a:pt x="4808032" y="6242871"/>
                </a:cubicBezTo>
                <a:cubicBezTo>
                  <a:pt x="4803672" y="6237594"/>
                  <a:pt x="4798366" y="6233148"/>
                  <a:pt x="4792114" y="6229535"/>
                </a:cubicBezTo>
                <a:cubicBezTo>
                  <a:pt x="4785862" y="6225921"/>
                  <a:pt x="4779724" y="6223454"/>
                  <a:pt x="4773701" y="6222135"/>
                </a:cubicBezTo>
                <a:cubicBezTo>
                  <a:pt x="4767678" y="6220816"/>
                  <a:pt x="4762458" y="6219955"/>
                  <a:pt x="4758042" y="6219554"/>
                </a:cubicBezTo>
                <a:cubicBezTo>
                  <a:pt x="4753625" y="6219152"/>
                  <a:pt x="4749007" y="6218951"/>
                  <a:pt x="4744189" y="6218951"/>
                </a:cubicBezTo>
                <a:close/>
                <a:moveTo>
                  <a:pt x="4324359" y="6218951"/>
                </a:moveTo>
                <a:cubicBezTo>
                  <a:pt x="4321720" y="6218951"/>
                  <a:pt x="4319225" y="6219840"/>
                  <a:pt x="4316873" y="6221619"/>
                </a:cubicBezTo>
                <a:cubicBezTo>
                  <a:pt x="4314521" y="6223397"/>
                  <a:pt x="4313346" y="6226523"/>
                  <a:pt x="4313346" y="6230997"/>
                </a:cubicBezTo>
                <a:lnTo>
                  <a:pt x="4313346" y="6429580"/>
                </a:lnTo>
                <a:cubicBezTo>
                  <a:pt x="4313346" y="6434055"/>
                  <a:pt x="4314521" y="6437181"/>
                  <a:pt x="4316873" y="6438959"/>
                </a:cubicBezTo>
                <a:cubicBezTo>
                  <a:pt x="4319225" y="6440737"/>
                  <a:pt x="4321720" y="6441626"/>
                  <a:pt x="4324359" y="6441626"/>
                </a:cubicBezTo>
                <a:lnTo>
                  <a:pt x="4431222" y="6441626"/>
                </a:lnTo>
                <a:cubicBezTo>
                  <a:pt x="4432140" y="6441626"/>
                  <a:pt x="4432972" y="6441397"/>
                  <a:pt x="4433717" y="6440938"/>
                </a:cubicBezTo>
                <a:cubicBezTo>
                  <a:pt x="4434463" y="6440479"/>
                  <a:pt x="4435123" y="6439733"/>
                  <a:pt x="4435696" y="6438701"/>
                </a:cubicBezTo>
                <a:cubicBezTo>
                  <a:pt x="4436270" y="6437668"/>
                  <a:pt x="4436671" y="6436378"/>
                  <a:pt x="4436901" y="6434829"/>
                </a:cubicBezTo>
                <a:cubicBezTo>
                  <a:pt x="4437130" y="6433280"/>
                  <a:pt x="4437245" y="6431473"/>
                  <a:pt x="4437245" y="6429408"/>
                </a:cubicBezTo>
                <a:cubicBezTo>
                  <a:pt x="4437245" y="6427114"/>
                  <a:pt x="4437130" y="6425192"/>
                  <a:pt x="4436901" y="6423644"/>
                </a:cubicBezTo>
                <a:cubicBezTo>
                  <a:pt x="4436671" y="6422095"/>
                  <a:pt x="4436270" y="6420833"/>
                  <a:pt x="4435696" y="6419858"/>
                </a:cubicBezTo>
                <a:cubicBezTo>
                  <a:pt x="4435123" y="6418883"/>
                  <a:pt x="4434463" y="6418166"/>
                  <a:pt x="4433717" y="6417707"/>
                </a:cubicBezTo>
                <a:cubicBezTo>
                  <a:pt x="4432972" y="6417248"/>
                  <a:pt x="4432140" y="6417018"/>
                  <a:pt x="4431222" y="6417018"/>
                </a:cubicBezTo>
                <a:lnTo>
                  <a:pt x="4342944" y="6417018"/>
                </a:lnTo>
                <a:lnTo>
                  <a:pt x="4342944" y="6337344"/>
                </a:lnTo>
                <a:lnTo>
                  <a:pt x="4417628" y="6337344"/>
                </a:lnTo>
                <a:cubicBezTo>
                  <a:pt x="4418545" y="6337344"/>
                  <a:pt x="4419377" y="6337143"/>
                  <a:pt x="4420123" y="6336742"/>
                </a:cubicBezTo>
                <a:cubicBezTo>
                  <a:pt x="4420868" y="6336340"/>
                  <a:pt x="4421499" y="6335681"/>
                  <a:pt x="4422016" y="6334763"/>
                </a:cubicBezTo>
                <a:cubicBezTo>
                  <a:pt x="4422532" y="6333845"/>
                  <a:pt x="4422905" y="6332641"/>
                  <a:pt x="4423134" y="6331149"/>
                </a:cubicBezTo>
                <a:cubicBezTo>
                  <a:pt x="4423364" y="6329658"/>
                  <a:pt x="4423478" y="6327880"/>
                  <a:pt x="4423478" y="6325815"/>
                </a:cubicBezTo>
                <a:cubicBezTo>
                  <a:pt x="4423478" y="6323635"/>
                  <a:pt x="4423364" y="6321742"/>
                  <a:pt x="4423134" y="6320136"/>
                </a:cubicBezTo>
                <a:cubicBezTo>
                  <a:pt x="4422905" y="6318530"/>
                  <a:pt x="4422532" y="6317268"/>
                  <a:pt x="4422016" y="6316350"/>
                </a:cubicBezTo>
                <a:cubicBezTo>
                  <a:pt x="4421499" y="6315432"/>
                  <a:pt x="4420868" y="6314715"/>
                  <a:pt x="4420123" y="6314199"/>
                </a:cubicBezTo>
                <a:cubicBezTo>
                  <a:pt x="4419377" y="6313683"/>
                  <a:pt x="4418545" y="6313425"/>
                  <a:pt x="4417628" y="6313425"/>
                </a:cubicBezTo>
                <a:lnTo>
                  <a:pt x="4342944" y="6313425"/>
                </a:lnTo>
                <a:lnTo>
                  <a:pt x="4342944" y="6243559"/>
                </a:lnTo>
                <a:lnTo>
                  <a:pt x="4430017" y="6243559"/>
                </a:lnTo>
                <a:cubicBezTo>
                  <a:pt x="4430935" y="6243559"/>
                  <a:pt x="4431767" y="6243330"/>
                  <a:pt x="4432513" y="6242871"/>
                </a:cubicBezTo>
                <a:cubicBezTo>
                  <a:pt x="4433258" y="6242412"/>
                  <a:pt x="4433861" y="6241695"/>
                  <a:pt x="4434320" y="6240720"/>
                </a:cubicBezTo>
                <a:cubicBezTo>
                  <a:pt x="4434778" y="6239745"/>
                  <a:pt x="4435151" y="6238483"/>
                  <a:pt x="4435438" y="6236934"/>
                </a:cubicBezTo>
                <a:cubicBezTo>
                  <a:pt x="4435725" y="6235385"/>
                  <a:pt x="4435868" y="6233578"/>
                  <a:pt x="4435868" y="6231513"/>
                </a:cubicBezTo>
                <a:cubicBezTo>
                  <a:pt x="4435868" y="6229219"/>
                  <a:pt x="4435725" y="6227297"/>
                  <a:pt x="4435438" y="6225749"/>
                </a:cubicBezTo>
                <a:cubicBezTo>
                  <a:pt x="4435151" y="6224200"/>
                  <a:pt x="4434778" y="6222909"/>
                  <a:pt x="4434320" y="6221877"/>
                </a:cubicBezTo>
                <a:cubicBezTo>
                  <a:pt x="4433861" y="6220844"/>
                  <a:pt x="4433258" y="6220099"/>
                  <a:pt x="4432513" y="6219640"/>
                </a:cubicBezTo>
                <a:cubicBezTo>
                  <a:pt x="4431767" y="6219181"/>
                  <a:pt x="4430935" y="6218951"/>
                  <a:pt x="4430017" y="6218951"/>
                </a:cubicBezTo>
                <a:close/>
                <a:moveTo>
                  <a:pt x="3686065" y="6218435"/>
                </a:moveTo>
                <a:cubicBezTo>
                  <a:pt x="3683039" y="6218435"/>
                  <a:pt x="3680588" y="6218550"/>
                  <a:pt x="3678711" y="6218779"/>
                </a:cubicBezTo>
                <a:cubicBezTo>
                  <a:pt x="3676834" y="6219009"/>
                  <a:pt x="3675321" y="6219382"/>
                  <a:pt x="3674171" y="6219898"/>
                </a:cubicBezTo>
                <a:cubicBezTo>
                  <a:pt x="3673021" y="6220414"/>
                  <a:pt x="3672204" y="6221016"/>
                  <a:pt x="3671720" y="6221705"/>
                </a:cubicBezTo>
                <a:cubicBezTo>
                  <a:pt x="3671236" y="6222393"/>
                  <a:pt x="3670994" y="6223139"/>
                  <a:pt x="3670994" y="6223942"/>
                </a:cubicBezTo>
                <a:lnTo>
                  <a:pt x="3670994" y="6344744"/>
                </a:lnTo>
                <a:cubicBezTo>
                  <a:pt x="3670994" y="6353807"/>
                  <a:pt x="3671023" y="6363243"/>
                  <a:pt x="3671080" y="6373051"/>
                </a:cubicBezTo>
                <a:cubicBezTo>
                  <a:pt x="3671137" y="6382860"/>
                  <a:pt x="3671281" y="6392296"/>
                  <a:pt x="3671510" y="6401359"/>
                </a:cubicBezTo>
                <a:lnTo>
                  <a:pt x="3671338" y="6401359"/>
                </a:lnTo>
                <a:cubicBezTo>
                  <a:pt x="3668676" y="6395967"/>
                  <a:pt x="3665988" y="6390604"/>
                  <a:pt x="3663272" y="6385269"/>
                </a:cubicBezTo>
                <a:cubicBezTo>
                  <a:pt x="3660556" y="6379935"/>
                  <a:pt x="3657812" y="6374514"/>
                  <a:pt x="3655040" y="6369007"/>
                </a:cubicBezTo>
                <a:cubicBezTo>
                  <a:pt x="3652268" y="6363501"/>
                  <a:pt x="3649385" y="6357908"/>
                  <a:pt x="3646392" y="6352229"/>
                </a:cubicBezTo>
                <a:cubicBezTo>
                  <a:pt x="3643398" y="6346551"/>
                  <a:pt x="3640293" y="6340728"/>
                  <a:pt x="3637078" y="6334763"/>
                </a:cubicBezTo>
                <a:lnTo>
                  <a:pt x="3584856" y="6237020"/>
                </a:lnTo>
                <a:cubicBezTo>
                  <a:pt x="3582970" y="6233464"/>
                  <a:pt x="3581169" y="6230510"/>
                  <a:pt x="3579451" y="6228158"/>
                </a:cubicBezTo>
                <a:cubicBezTo>
                  <a:pt x="3577734" y="6225806"/>
                  <a:pt x="3575958" y="6223970"/>
                  <a:pt x="3574124" y="6222651"/>
                </a:cubicBezTo>
                <a:cubicBezTo>
                  <a:pt x="3572289" y="6221332"/>
                  <a:pt x="3570217" y="6220386"/>
                  <a:pt x="3567907" y="6219812"/>
                </a:cubicBezTo>
                <a:cubicBezTo>
                  <a:pt x="3565597" y="6219238"/>
                  <a:pt x="3562726" y="6218951"/>
                  <a:pt x="3559294" y="6218951"/>
                </a:cubicBezTo>
                <a:lnTo>
                  <a:pt x="3544728" y="6218951"/>
                </a:lnTo>
                <a:cubicBezTo>
                  <a:pt x="3541651" y="6218951"/>
                  <a:pt x="3538809" y="6219927"/>
                  <a:pt x="3536204" y="6221877"/>
                </a:cubicBezTo>
                <a:cubicBezTo>
                  <a:pt x="3533598" y="6223827"/>
                  <a:pt x="3532296" y="6227097"/>
                  <a:pt x="3532296" y="6231686"/>
                </a:cubicBezTo>
                <a:lnTo>
                  <a:pt x="3532296" y="6437152"/>
                </a:lnTo>
                <a:cubicBezTo>
                  <a:pt x="3532296" y="6437955"/>
                  <a:pt x="3532537" y="6438729"/>
                  <a:pt x="3533021" y="6439475"/>
                </a:cubicBezTo>
                <a:cubicBezTo>
                  <a:pt x="3533505" y="6440221"/>
                  <a:pt x="3534292" y="6440794"/>
                  <a:pt x="3535382" y="6441196"/>
                </a:cubicBezTo>
                <a:cubicBezTo>
                  <a:pt x="3536472" y="6441597"/>
                  <a:pt x="3537955" y="6441942"/>
                  <a:pt x="3539831" y="6442229"/>
                </a:cubicBezTo>
                <a:cubicBezTo>
                  <a:pt x="3541707" y="6442515"/>
                  <a:pt x="3544098" y="6442659"/>
                  <a:pt x="3547003" y="6442659"/>
                </a:cubicBezTo>
                <a:cubicBezTo>
                  <a:pt x="3549909" y="6442659"/>
                  <a:pt x="3552300" y="6442515"/>
                  <a:pt x="3554177" y="6442229"/>
                </a:cubicBezTo>
                <a:cubicBezTo>
                  <a:pt x="3556054" y="6441942"/>
                  <a:pt x="3557567" y="6441597"/>
                  <a:pt x="3558717" y="6441196"/>
                </a:cubicBezTo>
                <a:cubicBezTo>
                  <a:pt x="3559867" y="6440794"/>
                  <a:pt x="3560684" y="6440221"/>
                  <a:pt x="3561168" y="6439475"/>
                </a:cubicBezTo>
                <a:cubicBezTo>
                  <a:pt x="3561652" y="6438729"/>
                  <a:pt x="3561894" y="6437955"/>
                  <a:pt x="3561894" y="6437152"/>
                </a:cubicBezTo>
                <a:lnTo>
                  <a:pt x="3561894" y="6302756"/>
                </a:lnTo>
                <a:cubicBezTo>
                  <a:pt x="3561894" y="6294266"/>
                  <a:pt x="3561836" y="6285719"/>
                  <a:pt x="3561722" y="6277115"/>
                </a:cubicBezTo>
                <a:cubicBezTo>
                  <a:pt x="3561607" y="6268511"/>
                  <a:pt x="3561435" y="6260079"/>
                  <a:pt x="3561205" y="6251819"/>
                </a:cubicBezTo>
                <a:lnTo>
                  <a:pt x="3561550" y="6251819"/>
                </a:lnTo>
                <a:cubicBezTo>
                  <a:pt x="3564658" y="6258588"/>
                  <a:pt x="3568016" y="6265557"/>
                  <a:pt x="3571623" y="6272727"/>
                </a:cubicBezTo>
                <a:cubicBezTo>
                  <a:pt x="3575231" y="6279897"/>
                  <a:pt x="3578810" y="6286752"/>
                  <a:pt x="3582361" y="6293291"/>
                </a:cubicBezTo>
                <a:lnTo>
                  <a:pt x="3650290" y="6419944"/>
                </a:lnTo>
                <a:cubicBezTo>
                  <a:pt x="3652621" y="6424418"/>
                  <a:pt x="3654824" y="6428089"/>
                  <a:pt x="3656901" y="6430957"/>
                </a:cubicBezTo>
                <a:cubicBezTo>
                  <a:pt x="3658977" y="6433825"/>
                  <a:pt x="3661054" y="6436091"/>
                  <a:pt x="3663129" y="6437754"/>
                </a:cubicBezTo>
                <a:cubicBezTo>
                  <a:pt x="3665205" y="6439418"/>
                  <a:pt x="3667400" y="6440565"/>
                  <a:pt x="3669714" y="6441196"/>
                </a:cubicBezTo>
                <a:cubicBezTo>
                  <a:pt x="3672028" y="6441827"/>
                  <a:pt x="3674728" y="6442142"/>
                  <a:pt x="3677813" y="6442142"/>
                </a:cubicBezTo>
                <a:lnTo>
                  <a:pt x="3687600" y="6442142"/>
                </a:lnTo>
                <a:cubicBezTo>
                  <a:pt x="3689143" y="6442142"/>
                  <a:pt x="3690686" y="6441913"/>
                  <a:pt x="3692229" y="6441454"/>
                </a:cubicBezTo>
                <a:cubicBezTo>
                  <a:pt x="3693771" y="6440995"/>
                  <a:pt x="3695165" y="6440250"/>
                  <a:pt x="3696411" y="6439217"/>
                </a:cubicBezTo>
                <a:cubicBezTo>
                  <a:pt x="3697657" y="6438185"/>
                  <a:pt x="3698665" y="6436865"/>
                  <a:pt x="3699436" y="6435259"/>
                </a:cubicBezTo>
                <a:cubicBezTo>
                  <a:pt x="3700207" y="6433653"/>
                  <a:pt x="3700592" y="6431703"/>
                  <a:pt x="3700592" y="6429408"/>
                </a:cubicBezTo>
                <a:lnTo>
                  <a:pt x="3700592" y="6223942"/>
                </a:lnTo>
                <a:cubicBezTo>
                  <a:pt x="3700592" y="6223139"/>
                  <a:pt x="3700350" y="6222393"/>
                  <a:pt x="3699866" y="6221705"/>
                </a:cubicBezTo>
                <a:cubicBezTo>
                  <a:pt x="3699382" y="6221016"/>
                  <a:pt x="3698595" y="6220414"/>
                  <a:pt x="3697505" y="6219898"/>
                </a:cubicBezTo>
                <a:cubicBezTo>
                  <a:pt x="3696416" y="6219382"/>
                  <a:pt x="3694902" y="6219009"/>
                  <a:pt x="3692965" y="6218779"/>
                </a:cubicBezTo>
                <a:cubicBezTo>
                  <a:pt x="3691029" y="6218550"/>
                  <a:pt x="3688728" y="6218435"/>
                  <a:pt x="3686065" y="6218435"/>
                </a:cubicBezTo>
                <a:close/>
                <a:moveTo>
                  <a:pt x="6957044" y="6217919"/>
                </a:moveTo>
                <a:cubicBezTo>
                  <a:pt x="6954291" y="6217919"/>
                  <a:pt x="6951939" y="6218062"/>
                  <a:pt x="6949989" y="6218349"/>
                </a:cubicBezTo>
                <a:cubicBezTo>
                  <a:pt x="6948039" y="6218636"/>
                  <a:pt x="6946490" y="6218980"/>
                  <a:pt x="6945343" y="6219382"/>
                </a:cubicBezTo>
                <a:cubicBezTo>
                  <a:pt x="6944195" y="6219783"/>
                  <a:pt x="6943393" y="6220328"/>
                  <a:pt x="6942933" y="6221016"/>
                </a:cubicBezTo>
                <a:cubicBezTo>
                  <a:pt x="6942475" y="6221705"/>
                  <a:pt x="6942245" y="6222508"/>
                  <a:pt x="6942245" y="6223426"/>
                </a:cubicBezTo>
                <a:lnTo>
                  <a:pt x="6942245" y="6429580"/>
                </a:lnTo>
                <a:cubicBezTo>
                  <a:pt x="6942245" y="6434055"/>
                  <a:pt x="6943421" y="6437181"/>
                  <a:pt x="6945773" y="6438959"/>
                </a:cubicBezTo>
                <a:cubicBezTo>
                  <a:pt x="6948125" y="6440737"/>
                  <a:pt x="6950620" y="6441626"/>
                  <a:pt x="6953259" y="6441626"/>
                </a:cubicBezTo>
                <a:lnTo>
                  <a:pt x="7051690" y="6441626"/>
                </a:lnTo>
                <a:cubicBezTo>
                  <a:pt x="7052722" y="6441626"/>
                  <a:pt x="7053611" y="6441368"/>
                  <a:pt x="7054357" y="6440852"/>
                </a:cubicBezTo>
                <a:cubicBezTo>
                  <a:pt x="7055103" y="6440336"/>
                  <a:pt x="7055734" y="6439532"/>
                  <a:pt x="7056250" y="6438443"/>
                </a:cubicBezTo>
                <a:cubicBezTo>
                  <a:pt x="7056766" y="6437353"/>
                  <a:pt x="7057139" y="6436034"/>
                  <a:pt x="7057369" y="6434485"/>
                </a:cubicBezTo>
                <a:cubicBezTo>
                  <a:pt x="7057598" y="6432936"/>
                  <a:pt x="7057713" y="6431014"/>
                  <a:pt x="7057713" y="6428720"/>
                </a:cubicBezTo>
                <a:cubicBezTo>
                  <a:pt x="7057713" y="6426426"/>
                  <a:pt x="7057598" y="6424475"/>
                  <a:pt x="7057369" y="6422869"/>
                </a:cubicBezTo>
                <a:cubicBezTo>
                  <a:pt x="7057139" y="6421263"/>
                  <a:pt x="7056766" y="6419972"/>
                  <a:pt x="7056250" y="6418997"/>
                </a:cubicBezTo>
                <a:cubicBezTo>
                  <a:pt x="7055734" y="6418022"/>
                  <a:pt x="7055103" y="6417277"/>
                  <a:pt x="7054357" y="6416760"/>
                </a:cubicBezTo>
                <a:cubicBezTo>
                  <a:pt x="7053611" y="6416244"/>
                  <a:pt x="7052722" y="6415986"/>
                  <a:pt x="7051690" y="6415986"/>
                </a:cubicBezTo>
                <a:lnTo>
                  <a:pt x="6971843" y="6415986"/>
                </a:lnTo>
                <a:lnTo>
                  <a:pt x="6971843" y="6223426"/>
                </a:lnTo>
                <a:cubicBezTo>
                  <a:pt x="6971843" y="6222508"/>
                  <a:pt x="6971614" y="6221705"/>
                  <a:pt x="6971155" y="6221016"/>
                </a:cubicBezTo>
                <a:cubicBezTo>
                  <a:pt x="6970696" y="6220328"/>
                  <a:pt x="6969893" y="6219783"/>
                  <a:pt x="6968746" y="6219382"/>
                </a:cubicBezTo>
                <a:cubicBezTo>
                  <a:pt x="6967599" y="6218980"/>
                  <a:pt x="6966079" y="6218636"/>
                  <a:pt x="6964186" y="6218349"/>
                </a:cubicBezTo>
                <a:cubicBezTo>
                  <a:pt x="6962293" y="6218062"/>
                  <a:pt x="6959913" y="6217919"/>
                  <a:pt x="6957044" y="6217919"/>
                </a:cubicBezTo>
                <a:close/>
                <a:moveTo>
                  <a:pt x="6131225" y="6215682"/>
                </a:moveTo>
                <a:cubicBezTo>
                  <a:pt x="6121588" y="6215682"/>
                  <a:pt x="6112611" y="6216972"/>
                  <a:pt x="6104294" y="6219554"/>
                </a:cubicBezTo>
                <a:cubicBezTo>
                  <a:pt x="6095977" y="6222135"/>
                  <a:pt x="6088807" y="6225892"/>
                  <a:pt x="6082784" y="6230825"/>
                </a:cubicBezTo>
                <a:cubicBezTo>
                  <a:pt x="6076761" y="6235758"/>
                  <a:pt x="6072057" y="6241867"/>
                  <a:pt x="6068673" y="6249152"/>
                </a:cubicBezTo>
                <a:cubicBezTo>
                  <a:pt x="6065289" y="6256437"/>
                  <a:pt x="6063597" y="6264725"/>
                  <a:pt x="6063597" y="6274018"/>
                </a:cubicBezTo>
                <a:cubicBezTo>
                  <a:pt x="6063597" y="6283081"/>
                  <a:pt x="6065059" y="6290853"/>
                  <a:pt x="6067985" y="6297335"/>
                </a:cubicBezTo>
                <a:cubicBezTo>
                  <a:pt x="6070910" y="6303817"/>
                  <a:pt x="6074725" y="6309467"/>
                  <a:pt x="6079428" y="6314285"/>
                </a:cubicBezTo>
                <a:cubicBezTo>
                  <a:pt x="6084132" y="6319103"/>
                  <a:pt x="6089467" y="6323291"/>
                  <a:pt x="6095432" y="6326847"/>
                </a:cubicBezTo>
                <a:cubicBezTo>
                  <a:pt x="6101397" y="6330403"/>
                  <a:pt x="6107535" y="6333644"/>
                  <a:pt x="6113845" y="6336570"/>
                </a:cubicBezTo>
                <a:cubicBezTo>
                  <a:pt x="6120155" y="6339495"/>
                  <a:pt x="6126321" y="6342363"/>
                  <a:pt x="6132343" y="6345174"/>
                </a:cubicBezTo>
                <a:cubicBezTo>
                  <a:pt x="6138367" y="6347985"/>
                  <a:pt x="6143730" y="6351082"/>
                  <a:pt x="6148433" y="6354466"/>
                </a:cubicBezTo>
                <a:cubicBezTo>
                  <a:pt x="6153137" y="6357851"/>
                  <a:pt x="6156923" y="6361780"/>
                  <a:pt x="6159791" y="6366254"/>
                </a:cubicBezTo>
                <a:cubicBezTo>
                  <a:pt x="6162659" y="6370728"/>
                  <a:pt x="6164093" y="6376120"/>
                  <a:pt x="6164093" y="6382430"/>
                </a:cubicBezTo>
                <a:cubicBezTo>
                  <a:pt x="6164093" y="6388281"/>
                  <a:pt x="6163060" y="6393500"/>
                  <a:pt x="6160995" y="6398089"/>
                </a:cubicBezTo>
                <a:cubicBezTo>
                  <a:pt x="6158930" y="6402678"/>
                  <a:pt x="6155977" y="6406550"/>
                  <a:pt x="6152133" y="6409705"/>
                </a:cubicBezTo>
                <a:cubicBezTo>
                  <a:pt x="6148290" y="6412860"/>
                  <a:pt x="6143701" y="6415298"/>
                  <a:pt x="6138367" y="6417018"/>
                </a:cubicBezTo>
                <a:cubicBezTo>
                  <a:pt x="6133032" y="6418739"/>
                  <a:pt x="6127153" y="6419600"/>
                  <a:pt x="6120728" y="6419600"/>
                </a:cubicBezTo>
                <a:cubicBezTo>
                  <a:pt x="6112239" y="6419600"/>
                  <a:pt x="6104753" y="6418596"/>
                  <a:pt x="6098271" y="6416588"/>
                </a:cubicBezTo>
                <a:cubicBezTo>
                  <a:pt x="6091789" y="6414580"/>
                  <a:pt x="6086254" y="6412429"/>
                  <a:pt x="6081665" y="6410135"/>
                </a:cubicBezTo>
                <a:cubicBezTo>
                  <a:pt x="6077077" y="6407841"/>
                  <a:pt x="6073319" y="6405718"/>
                  <a:pt x="6070394" y="6403768"/>
                </a:cubicBezTo>
                <a:cubicBezTo>
                  <a:pt x="6067469" y="6401818"/>
                  <a:pt x="6065203" y="6400843"/>
                  <a:pt x="6063597" y="6400843"/>
                </a:cubicBezTo>
                <a:cubicBezTo>
                  <a:pt x="6062679" y="6400843"/>
                  <a:pt x="6061876" y="6401043"/>
                  <a:pt x="6061187" y="6401445"/>
                </a:cubicBezTo>
                <a:cubicBezTo>
                  <a:pt x="6060499" y="6401846"/>
                  <a:pt x="6059925" y="6402563"/>
                  <a:pt x="6059467" y="6403596"/>
                </a:cubicBezTo>
                <a:cubicBezTo>
                  <a:pt x="6059008" y="6404628"/>
                  <a:pt x="6058664" y="6405976"/>
                  <a:pt x="6058434" y="6407640"/>
                </a:cubicBezTo>
                <a:cubicBezTo>
                  <a:pt x="6058205" y="6409303"/>
                  <a:pt x="6058090" y="6411397"/>
                  <a:pt x="6058090" y="6413921"/>
                </a:cubicBezTo>
                <a:cubicBezTo>
                  <a:pt x="6058090" y="6417477"/>
                  <a:pt x="6058405" y="6420317"/>
                  <a:pt x="6059036" y="6422439"/>
                </a:cubicBezTo>
                <a:cubicBezTo>
                  <a:pt x="6059667" y="6424561"/>
                  <a:pt x="6060643" y="6426311"/>
                  <a:pt x="6061962" y="6427688"/>
                </a:cubicBezTo>
                <a:cubicBezTo>
                  <a:pt x="6063281" y="6429064"/>
                  <a:pt x="6065633" y="6430728"/>
                  <a:pt x="6069017" y="6432678"/>
                </a:cubicBezTo>
                <a:cubicBezTo>
                  <a:pt x="6072401" y="6434628"/>
                  <a:pt x="6076589" y="6436521"/>
                  <a:pt x="6081579" y="6438357"/>
                </a:cubicBezTo>
                <a:cubicBezTo>
                  <a:pt x="6086569" y="6440192"/>
                  <a:pt x="6092248" y="6441741"/>
                  <a:pt x="6098615" y="6443003"/>
                </a:cubicBezTo>
                <a:cubicBezTo>
                  <a:pt x="6104983" y="6444265"/>
                  <a:pt x="6111895" y="6444896"/>
                  <a:pt x="6119351" y="6444896"/>
                </a:cubicBezTo>
                <a:cubicBezTo>
                  <a:pt x="6130021" y="6444896"/>
                  <a:pt x="6139973" y="6443462"/>
                  <a:pt x="6149207" y="6440594"/>
                </a:cubicBezTo>
                <a:cubicBezTo>
                  <a:pt x="6158443" y="6437726"/>
                  <a:pt x="6166473" y="6433452"/>
                  <a:pt x="6173299" y="6427774"/>
                </a:cubicBezTo>
                <a:cubicBezTo>
                  <a:pt x="6180125" y="6422095"/>
                  <a:pt x="6185460" y="6415183"/>
                  <a:pt x="6189303" y="6407038"/>
                </a:cubicBezTo>
                <a:cubicBezTo>
                  <a:pt x="6193146" y="6398892"/>
                  <a:pt x="6195067" y="6389600"/>
                  <a:pt x="6195067" y="6379160"/>
                </a:cubicBezTo>
                <a:cubicBezTo>
                  <a:pt x="6195067" y="6370327"/>
                  <a:pt x="6193605" y="6362669"/>
                  <a:pt x="6190679" y="6356187"/>
                </a:cubicBezTo>
                <a:cubicBezTo>
                  <a:pt x="6187754" y="6349705"/>
                  <a:pt x="6183911" y="6344084"/>
                  <a:pt x="6179150" y="6339323"/>
                </a:cubicBezTo>
                <a:cubicBezTo>
                  <a:pt x="6174389" y="6334562"/>
                  <a:pt x="6168969" y="6330432"/>
                  <a:pt x="6162888" y="6326933"/>
                </a:cubicBezTo>
                <a:cubicBezTo>
                  <a:pt x="6156808" y="6323434"/>
                  <a:pt x="6150613" y="6320222"/>
                  <a:pt x="6144303" y="6317297"/>
                </a:cubicBezTo>
                <a:cubicBezTo>
                  <a:pt x="6137994" y="6314371"/>
                  <a:pt x="6131799" y="6311474"/>
                  <a:pt x="6125718" y="6308606"/>
                </a:cubicBezTo>
                <a:cubicBezTo>
                  <a:pt x="6119638" y="6305738"/>
                  <a:pt x="6114217" y="6302584"/>
                  <a:pt x="6109457" y="6299142"/>
                </a:cubicBezTo>
                <a:cubicBezTo>
                  <a:pt x="6104696" y="6295700"/>
                  <a:pt x="6100881" y="6291742"/>
                  <a:pt x="6098013" y="6287268"/>
                </a:cubicBezTo>
                <a:cubicBezTo>
                  <a:pt x="6095145" y="6282794"/>
                  <a:pt x="6093711" y="6277459"/>
                  <a:pt x="6093711" y="6271265"/>
                </a:cubicBezTo>
                <a:cubicBezTo>
                  <a:pt x="6093711" y="6267020"/>
                  <a:pt x="6094457" y="6263005"/>
                  <a:pt x="6095948" y="6259219"/>
                </a:cubicBezTo>
                <a:cubicBezTo>
                  <a:pt x="6097439" y="6255433"/>
                  <a:pt x="6099677" y="6252163"/>
                  <a:pt x="6102659" y="6249410"/>
                </a:cubicBezTo>
                <a:cubicBezTo>
                  <a:pt x="6105642" y="6246657"/>
                  <a:pt x="6109428" y="6244448"/>
                  <a:pt x="6114017" y="6242785"/>
                </a:cubicBezTo>
                <a:cubicBezTo>
                  <a:pt x="6118606" y="6241121"/>
                  <a:pt x="6123997" y="6240290"/>
                  <a:pt x="6130193" y="6240290"/>
                </a:cubicBezTo>
                <a:cubicBezTo>
                  <a:pt x="6136847" y="6240290"/>
                  <a:pt x="6142841" y="6241121"/>
                  <a:pt x="6148175" y="6242785"/>
                </a:cubicBezTo>
                <a:cubicBezTo>
                  <a:pt x="6153510" y="6244448"/>
                  <a:pt x="6158127" y="6246284"/>
                  <a:pt x="6162028" y="6248292"/>
                </a:cubicBezTo>
                <a:cubicBezTo>
                  <a:pt x="6165929" y="6250299"/>
                  <a:pt x="6169227" y="6252106"/>
                  <a:pt x="6171923" y="6253712"/>
                </a:cubicBezTo>
                <a:cubicBezTo>
                  <a:pt x="6174619" y="6255318"/>
                  <a:pt x="6176597" y="6256121"/>
                  <a:pt x="6177859" y="6256121"/>
                </a:cubicBezTo>
                <a:cubicBezTo>
                  <a:pt x="6178663" y="6256121"/>
                  <a:pt x="6179379" y="6255863"/>
                  <a:pt x="6180011" y="6255347"/>
                </a:cubicBezTo>
                <a:cubicBezTo>
                  <a:pt x="6180641" y="6254831"/>
                  <a:pt x="6181129" y="6254028"/>
                  <a:pt x="6181473" y="6252938"/>
                </a:cubicBezTo>
                <a:cubicBezTo>
                  <a:pt x="6181817" y="6251848"/>
                  <a:pt x="6182075" y="6250500"/>
                  <a:pt x="6182247" y="6248894"/>
                </a:cubicBezTo>
                <a:cubicBezTo>
                  <a:pt x="6182419" y="6247288"/>
                  <a:pt x="6182505" y="6245452"/>
                  <a:pt x="6182505" y="6243387"/>
                </a:cubicBezTo>
                <a:cubicBezTo>
                  <a:pt x="6182505" y="6241207"/>
                  <a:pt x="6182448" y="6239429"/>
                  <a:pt x="6182333" y="6238053"/>
                </a:cubicBezTo>
                <a:cubicBezTo>
                  <a:pt x="6182219" y="6236676"/>
                  <a:pt x="6182047" y="6235500"/>
                  <a:pt x="6181817" y="6234525"/>
                </a:cubicBezTo>
                <a:cubicBezTo>
                  <a:pt x="6181588" y="6233550"/>
                  <a:pt x="6181301" y="6232747"/>
                  <a:pt x="6180957" y="6232116"/>
                </a:cubicBezTo>
                <a:cubicBezTo>
                  <a:pt x="6180613" y="6231485"/>
                  <a:pt x="6179896" y="6230624"/>
                  <a:pt x="6178806" y="6229535"/>
                </a:cubicBezTo>
                <a:cubicBezTo>
                  <a:pt x="6177716" y="6228445"/>
                  <a:pt x="6175450" y="6227011"/>
                  <a:pt x="6172009" y="6225232"/>
                </a:cubicBezTo>
                <a:cubicBezTo>
                  <a:pt x="6168567" y="6223454"/>
                  <a:pt x="6164638" y="6221848"/>
                  <a:pt x="6160221" y="6220414"/>
                </a:cubicBezTo>
                <a:cubicBezTo>
                  <a:pt x="6155804" y="6218980"/>
                  <a:pt x="6151101" y="6217833"/>
                  <a:pt x="6146110" y="6216972"/>
                </a:cubicBezTo>
                <a:cubicBezTo>
                  <a:pt x="6141120" y="6216112"/>
                  <a:pt x="6136158" y="6215682"/>
                  <a:pt x="6131225" y="6215682"/>
                </a:cubicBezTo>
                <a:close/>
                <a:moveTo>
                  <a:pt x="6781809" y="6213273"/>
                </a:moveTo>
                <a:cubicBezTo>
                  <a:pt x="6775040" y="6213273"/>
                  <a:pt x="6770393" y="6214477"/>
                  <a:pt x="6767870" y="6216886"/>
                </a:cubicBezTo>
                <a:cubicBezTo>
                  <a:pt x="6765346" y="6219296"/>
                  <a:pt x="6764084" y="6223827"/>
                  <a:pt x="6764084" y="6230481"/>
                </a:cubicBezTo>
                <a:cubicBezTo>
                  <a:pt x="6764084" y="6237020"/>
                  <a:pt x="6765317" y="6241466"/>
                  <a:pt x="6767784" y="6243817"/>
                </a:cubicBezTo>
                <a:cubicBezTo>
                  <a:pt x="6770250" y="6246169"/>
                  <a:pt x="6774811" y="6247345"/>
                  <a:pt x="6781464" y="6247345"/>
                </a:cubicBezTo>
                <a:cubicBezTo>
                  <a:pt x="6788233" y="6247345"/>
                  <a:pt x="6792879" y="6246140"/>
                  <a:pt x="6795403" y="6243731"/>
                </a:cubicBezTo>
                <a:cubicBezTo>
                  <a:pt x="6797927" y="6241322"/>
                  <a:pt x="6799189" y="6236791"/>
                  <a:pt x="6799189" y="6230137"/>
                </a:cubicBezTo>
                <a:cubicBezTo>
                  <a:pt x="6799189" y="6223598"/>
                  <a:pt x="6797955" y="6219152"/>
                  <a:pt x="6795489" y="6216800"/>
                </a:cubicBezTo>
                <a:cubicBezTo>
                  <a:pt x="6793023" y="6214449"/>
                  <a:pt x="6788462" y="6213273"/>
                  <a:pt x="6781809" y="6213273"/>
                </a:cubicBezTo>
                <a:close/>
                <a:moveTo>
                  <a:pt x="6419687" y="6201915"/>
                </a:moveTo>
                <a:cubicBezTo>
                  <a:pt x="6416933" y="6201915"/>
                  <a:pt x="6414639" y="6202030"/>
                  <a:pt x="6412803" y="6202259"/>
                </a:cubicBezTo>
                <a:cubicBezTo>
                  <a:pt x="6410967" y="6202489"/>
                  <a:pt x="6409505" y="6202833"/>
                  <a:pt x="6408415" y="6203292"/>
                </a:cubicBezTo>
                <a:cubicBezTo>
                  <a:pt x="6407325" y="6203751"/>
                  <a:pt x="6406579" y="6204324"/>
                  <a:pt x="6406178" y="6205013"/>
                </a:cubicBezTo>
                <a:cubicBezTo>
                  <a:pt x="6405777" y="6205701"/>
                  <a:pt x="6405576" y="6206504"/>
                  <a:pt x="6405576" y="6207422"/>
                </a:cubicBezTo>
                <a:lnTo>
                  <a:pt x="6405576" y="6437324"/>
                </a:lnTo>
                <a:cubicBezTo>
                  <a:pt x="6405576" y="6438242"/>
                  <a:pt x="6405777" y="6439016"/>
                  <a:pt x="6406178" y="6439647"/>
                </a:cubicBezTo>
                <a:cubicBezTo>
                  <a:pt x="6406579" y="6440278"/>
                  <a:pt x="6407325" y="6440823"/>
                  <a:pt x="6408415" y="6441282"/>
                </a:cubicBezTo>
                <a:cubicBezTo>
                  <a:pt x="6409505" y="6441741"/>
                  <a:pt x="6410967" y="6442085"/>
                  <a:pt x="6412803" y="6442315"/>
                </a:cubicBezTo>
                <a:cubicBezTo>
                  <a:pt x="6414639" y="6442544"/>
                  <a:pt x="6416933" y="6442659"/>
                  <a:pt x="6419687" y="6442659"/>
                </a:cubicBezTo>
                <a:cubicBezTo>
                  <a:pt x="6422555" y="6442659"/>
                  <a:pt x="6424906" y="6442544"/>
                  <a:pt x="6426742" y="6442315"/>
                </a:cubicBezTo>
                <a:cubicBezTo>
                  <a:pt x="6428577" y="6442085"/>
                  <a:pt x="6430011" y="6441741"/>
                  <a:pt x="6431044" y="6441282"/>
                </a:cubicBezTo>
                <a:cubicBezTo>
                  <a:pt x="6432077" y="6440823"/>
                  <a:pt x="6432822" y="6440278"/>
                  <a:pt x="6433281" y="6439647"/>
                </a:cubicBezTo>
                <a:cubicBezTo>
                  <a:pt x="6433740" y="6439016"/>
                  <a:pt x="6433969" y="6438242"/>
                  <a:pt x="6433969" y="6437324"/>
                </a:cubicBezTo>
                <a:lnTo>
                  <a:pt x="6433969" y="6207422"/>
                </a:lnTo>
                <a:cubicBezTo>
                  <a:pt x="6433969" y="6206504"/>
                  <a:pt x="6433740" y="6205701"/>
                  <a:pt x="6433281" y="6205013"/>
                </a:cubicBezTo>
                <a:cubicBezTo>
                  <a:pt x="6432822" y="6204324"/>
                  <a:pt x="6432077" y="6203751"/>
                  <a:pt x="6431044" y="6203292"/>
                </a:cubicBezTo>
                <a:cubicBezTo>
                  <a:pt x="6430011" y="6202833"/>
                  <a:pt x="6428577" y="6202489"/>
                  <a:pt x="6426742" y="6202259"/>
                </a:cubicBezTo>
                <a:cubicBezTo>
                  <a:pt x="6424906" y="6202030"/>
                  <a:pt x="6422555" y="6201915"/>
                  <a:pt x="6419687" y="6201915"/>
                </a:cubicBezTo>
                <a:close/>
                <a:moveTo>
                  <a:pt x="5079792" y="6200367"/>
                </a:moveTo>
                <a:cubicBezTo>
                  <a:pt x="5077038" y="6200367"/>
                  <a:pt x="5074686" y="6200481"/>
                  <a:pt x="5072736" y="6200711"/>
                </a:cubicBezTo>
                <a:cubicBezTo>
                  <a:pt x="5070786" y="6200940"/>
                  <a:pt x="5069151" y="6201284"/>
                  <a:pt x="5067832" y="6201743"/>
                </a:cubicBezTo>
                <a:cubicBezTo>
                  <a:pt x="5066513" y="6202202"/>
                  <a:pt x="5065394" y="6202833"/>
                  <a:pt x="5064476" y="6203636"/>
                </a:cubicBezTo>
                <a:cubicBezTo>
                  <a:pt x="5063559" y="6204439"/>
                  <a:pt x="5062756" y="6205472"/>
                  <a:pt x="5062067" y="6206734"/>
                </a:cubicBezTo>
                <a:lnTo>
                  <a:pt x="5037115" y="6246485"/>
                </a:lnTo>
                <a:cubicBezTo>
                  <a:pt x="5036312" y="6247747"/>
                  <a:pt x="5035825" y="6248836"/>
                  <a:pt x="5035653" y="6249754"/>
                </a:cubicBezTo>
                <a:cubicBezTo>
                  <a:pt x="5035480" y="6250672"/>
                  <a:pt x="5035710" y="6251418"/>
                  <a:pt x="5036341" y="6251991"/>
                </a:cubicBezTo>
                <a:cubicBezTo>
                  <a:pt x="5036972" y="6252565"/>
                  <a:pt x="5038033" y="6253024"/>
                  <a:pt x="5039524" y="6253368"/>
                </a:cubicBezTo>
                <a:cubicBezTo>
                  <a:pt x="5041016" y="6253712"/>
                  <a:pt x="5043023" y="6253884"/>
                  <a:pt x="5045547" y="6253884"/>
                </a:cubicBezTo>
                <a:cubicBezTo>
                  <a:pt x="5047842" y="6253884"/>
                  <a:pt x="5049763" y="6253798"/>
                  <a:pt x="5051312" y="6253626"/>
                </a:cubicBezTo>
                <a:cubicBezTo>
                  <a:pt x="5052861" y="6253454"/>
                  <a:pt x="5054123" y="6253167"/>
                  <a:pt x="5055098" y="6252766"/>
                </a:cubicBezTo>
                <a:cubicBezTo>
                  <a:pt x="5056073" y="6252364"/>
                  <a:pt x="5056933" y="6251819"/>
                  <a:pt x="5057679" y="6251131"/>
                </a:cubicBezTo>
                <a:cubicBezTo>
                  <a:pt x="5058425" y="6250443"/>
                  <a:pt x="5059257" y="6249525"/>
                  <a:pt x="5060174" y="6248378"/>
                </a:cubicBezTo>
                <a:lnTo>
                  <a:pt x="5091321" y="6208282"/>
                </a:lnTo>
                <a:cubicBezTo>
                  <a:pt x="5092239" y="6207250"/>
                  <a:pt x="5092755" y="6206246"/>
                  <a:pt x="5092870" y="6205271"/>
                </a:cubicBezTo>
                <a:cubicBezTo>
                  <a:pt x="5092985" y="6204296"/>
                  <a:pt x="5092641" y="6203435"/>
                  <a:pt x="5091837" y="6202690"/>
                </a:cubicBezTo>
                <a:cubicBezTo>
                  <a:pt x="5091034" y="6201944"/>
                  <a:pt x="5089629" y="6201370"/>
                  <a:pt x="5087621" y="6200969"/>
                </a:cubicBezTo>
                <a:cubicBezTo>
                  <a:pt x="5085614" y="6200567"/>
                  <a:pt x="5083004" y="6200367"/>
                  <a:pt x="5079792" y="6200367"/>
                </a:cubicBezTo>
                <a:close/>
                <a:moveTo>
                  <a:pt x="5924670" y="5984324"/>
                </a:moveTo>
                <a:cubicBezTo>
                  <a:pt x="5920999" y="5984324"/>
                  <a:pt x="5918016" y="5984668"/>
                  <a:pt x="5915722" y="5985356"/>
                </a:cubicBezTo>
                <a:cubicBezTo>
                  <a:pt x="5913427" y="5986045"/>
                  <a:pt x="5911592" y="5987135"/>
                  <a:pt x="5910215" y="5988626"/>
                </a:cubicBezTo>
                <a:cubicBezTo>
                  <a:pt x="5908839" y="5990117"/>
                  <a:pt x="5907892" y="5992154"/>
                  <a:pt x="5907376" y="5994735"/>
                </a:cubicBezTo>
                <a:cubicBezTo>
                  <a:pt x="5906859" y="5997316"/>
                  <a:pt x="5906601" y="6000500"/>
                  <a:pt x="5906601" y="6004285"/>
                </a:cubicBezTo>
                <a:cubicBezTo>
                  <a:pt x="5906601" y="6008071"/>
                  <a:pt x="5906859" y="6011226"/>
                  <a:pt x="5907376" y="6013750"/>
                </a:cubicBezTo>
                <a:cubicBezTo>
                  <a:pt x="5907892" y="6016274"/>
                  <a:pt x="5908839" y="6018310"/>
                  <a:pt x="5910215" y="6019859"/>
                </a:cubicBezTo>
                <a:cubicBezTo>
                  <a:pt x="5911592" y="6021408"/>
                  <a:pt x="5913427" y="6022497"/>
                  <a:pt x="5915722" y="6023129"/>
                </a:cubicBezTo>
                <a:cubicBezTo>
                  <a:pt x="5918016" y="6023759"/>
                  <a:pt x="5920999" y="6024075"/>
                  <a:pt x="5924670" y="6024075"/>
                </a:cubicBezTo>
                <a:cubicBezTo>
                  <a:pt x="5928227" y="6024075"/>
                  <a:pt x="5931152" y="6023759"/>
                  <a:pt x="5933446" y="6023129"/>
                </a:cubicBezTo>
                <a:cubicBezTo>
                  <a:pt x="5935741" y="6022497"/>
                  <a:pt x="5937605" y="6021408"/>
                  <a:pt x="5939039" y="6019859"/>
                </a:cubicBezTo>
                <a:cubicBezTo>
                  <a:pt x="5940473" y="6018310"/>
                  <a:pt x="5941448" y="6016274"/>
                  <a:pt x="5941965" y="6013750"/>
                </a:cubicBezTo>
                <a:cubicBezTo>
                  <a:pt x="5942481" y="6011226"/>
                  <a:pt x="5942739" y="6008071"/>
                  <a:pt x="5942739" y="6004285"/>
                </a:cubicBezTo>
                <a:cubicBezTo>
                  <a:pt x="5942739" y="6000500"/>
                  <a:pt x="5942481" y="5997316"/>
                  <a:pt x="5941965" y="5994735"/>
                </a:cubicBezTo>
                <a:cubicBezTo>
                  <a:pt x="5941448" y="5992154"/>
                  <a:pt x="5940473" y="5990117"/>
                  <a:pt x="5939039" y="5988626"/>
                </a:cubicBezTo>
                <a:cubicBezTo>
                  <a:pt x="5937605" y="5987135"/>
                  <a:pt x="5935741" y="5986045"/>
                  <a:pt x="5933446" y="5985356"/>
                </a:cubicBezTo>
                <a:cubicBezTo>
                  <a:pt x="5931152" y="5984668"/>
                  <a:pt x="5928227" y="5984324"/>
                  <a:pt x="5924670" y="5984324"/>
                </a:cubicBezTo>
                <a:close/>
                <a:moveTo>
                  <a:pt x="8479537" y="5947670"/>
                </a:moveTo>
                <a:lnTo>
                  <a:pt x="8503801" y="5947670"/>
                </a:lnTo>
                <a:lnTo>
                  <a:pt x="8503801" y="5980538"/>
                </a:lnTo>
                <a:cubicBezTo>
                  <a:pt x="8496803" y="5988339"/>
                  <a:pt x="8490120" y="5994133"/>
                  <a:pt x="8483753" y="5997918"/>
                </a:cubicBezTo>
                <a:cubicBezTo>
                  <a:pt x="8477386" y="6001704"/>
                  <a:pt x="8470475" y="6003597"/>
                  <a:pt x="8463017" y="6003597"/>
                </a:cubicBezTo>
                <a:cubicBezTo>
                  <a:pt x="8453840" y="6003597"/>
                  <a:pt x="8446699" y="6001217"/>
                  <a:pt x="8441593" y="5996456"/>
                </a:cubicBezTo>
                <a:cubicBezTo>
                  <a:pt x="8436488" y="5991695"/>
                  <a:pt x="8433935" y="5985299"/>
                  <a:pt x="8433935" y="5977269"/>
                </a:cubicBezTo>
                <a:cubicBezTo>
                  <a:pt x="8433935" y="5972565"/>
                  <a:pt x="8434825" y="5968406"/>
                  <a:pt x="8436603" y="5964793"/>
                </a:cubicBezTo>
                <a:cubicBezTo>
                  <a:pt x="8438381" y="5961179"/>
                  <a:pt x="8441163" y="5958081"/>
                  <a:pt x="8444949" y="5955500"/>
                </a:cubicBezTo>
                <a:cubicBezTo>
                  <a:pt x="8448735" y="5952919"/>
                  <a:pt x="8453495" y="5950969"/>
                  <a:pt x="8459231" y="5949649"/>
                </a:cubicBezTo>
                <a:cubicBezTo>
                  <a:pt x="8464967" y="5948330"/>
                  <a:pt x="8471737" y="5947670"/>
                  <a:pt x="8479537" y="5947670"/>
                </a:cubicBezTo>
                <a:close/>
                <a:moveTo>
                  <a:pt x="7784213" y="5947670"/>
                </a:moveTo>
                <a:lnTo>
                  <a:pt x="7808476" y="5947670"/>
                </a:lnTo>
                <a:lnTo>
                  <a:pt x="7808476" y="5980538"/>
                </a:lnTo>
                <a:cubicBezTo>
                  <a:pt x="7801478" y="5988339"/>
                  <a:pt x="7794795" y="5994133"/>
                  <a:pt x="7788429" y="5997918"/>
                </a:cubicBezTo>
                <a:cubicBezTo>
                  <a:pt x="7782061" y="6001704"/>
                  <a:pt x="7775149" y="6003597"/>
                  <a:pt x="7767693" y="6003597"/>
                </a:cubicBezTo>
                <a:cubicBezTo>
                  <a:pt x="7758515" y="6003597"/>
                  <a:pt x="7751373" y="6001217"/>
                  <a:pt x="7746269" y="5996456"/>
                </a:cubicBezTo>
                <a:cubicBezTo>
                  <a:pt x="7741163" y="5991695"/>
                  <a:pt x="7738611" y="5985299"/>
                  <a:pt x="7738611" y="5977269"/>
                </a:cubicBezTo>
                <a:cubicBezTo>
                  <a:pt x="7738611" y="5972565"/>
                  <a:pt x="7739500" y="5968406"/>
                  <a:pt x="7741278" y="5964793"/>
                </a:cubicBezTo>
                <a:cubicBezTo>
                  <a:pt x="7743056" y="5961179"/>
                  <a:pt x="7745838" y="5958081"/>
                  <a:pt x="7749624" y="5955500"/>
                </a:cubicBezTo>
                <a:cubicBezTo>
                  <a:pt x="7753409" y="5952919"/>
                  <a:pt x="7758171" y="5950969"/>
                  <a:pt x="7763907" y="5949649"/>
                </a:cubicBezTo>
                <a:cubicBezTo>
                  <a:pt x="7769643" y="5948330"/>
                  <a:pt x="7776411" y="5947670"/>
                  <a:pt x="7784213" y="5947670"/>
                </a:cubicBezTo>
                <a:close/>
                <a:moveTo>
                  <a:pt x="7165087" y="5947670"/>
                </a:moveTo>
                <a:lnTo>
                  <a:pt x="7189351" y="5947670"/>
                </a:lnTo>
                <a:lnTo>
                  <a:pt x="7189351" y="5980538"/>
                </a:lnTo>
                <a:cubicBezTo>
                  <a:pt x="7182353" y="5988339"/>
                  <a:pt x="7175670" y="5994133"/>
                  <a:pt x="7169303" y="5997918"/>
                </a:cubicBezTo>
                <a:cubicBezTo>
                  <a:pt x="7162936" y="6001704"/>
                  <a:pt x="7156024" y="6003597"/>
                  <a:pt x="7148567" y="6003597"/>
                </a:cubicBezTo>
                <a:cubicBezTo>
                  <a:pt x="7139390" y="6003597"/>
                  <a:pt x="7132249" y="6001217"/>
                  <a:pt x="7127143" y="5996456"/>
                </a:cubicBezTo>
                <a:cubicBezTo>
                  <a:pt x="7122038" y="5991695"/>
                  <a:pt x="7119485" y="5985299"/>
                  <a:pt x="7119485" y="5977269"/>
                </a:cubicBezTo>
                <a:cubicBezTo>
                  <a:pt x="7119485" y="5972565"/>
                  <a:pt x="7120375" y="5968406"/>
                  <a:pt x="7122153" y="5964793"/>
                </a:cubicBezTo>
                <a:cubicBezTo>
                  <a:pt x="7123931" y="5961179"/>
                  <a:pt x="7126713" y="5958081"/>
                  <a:pt x="7130499" y="5955500"/>
                </a:cubicBezTo>
                <a:cubicBezTo>
                  <a:pt x="7134285" y="5952919"/>
                  <a:pt x="7139046" y="5950969"/>
                  <a:pt x="7144781" y="5949649"/>
                </a:cubicBezTo>
                <a:cubicBezTo>
                  <a:pt x="7150518" y="5948330"/>
                  <a:pt x="7157287" y="5947670"/>
                  <a:pt x="7165087" y="5947670"/>
                </a:cubicBezTo>
                <a:close/>
                <a:moveTo>
                  <a:pt x="6812662" y="5947670"/>
                </a:moveTo>
                <a:lnTo>
                  <a:pt x="6836926" y="5947670"/>
                </a:lnTo>
                <a:lnTo>
                  <a:pt x="6836926" y="5980538"/>
                </a:lnTo>
                <a:cubicBezTo>
                  <a:pt x="6829928" y="5988339"/>
                  <a:pt x="6823245" y="5994133"/>
                  <a:pt x="6816878" y="5997918"/>
                </a:cubicBezTo>
                <a:cubicBezTo>
                  <a:pt x="6810511" y="6001704"/>
                  <a:pt x="6803599" y="6003597"/>
                  <a:pt x="6796142" y="6003597"/>
                </a:cubicBezTo>
                <a:cubicBezTo>
                  <a:pt x="6786965" y="6003597"/>
                  <a:pt x="6779823" y="6001217"/>
                  <a:pt x="6774718" y="5996456"/>
                </a:cubicBezTo>
                <a:cubicBezTo>
                  <a:pt x="6769613" y="5991695"/>
                  <a:pt x="6767060" y="5985299"/>
                  <a:pt x="6767060" y="5977269"/>
                </a:cubicBezTo>
                <a:cubicBezTo>
                  <a:pt x="6767060" y="5972565"/>
                  <a:pt x="6767950" y="5968406"/>
                  <a:pt x="6769727" y="5964793"/>
                </a:cubicBezTo>
                <a:cubicBezTo>
                  <a:pt x="6771506" y="5961179"/>
                  <a:pt x="6774288" y="5958081"/>
                  <a:pt x="6778073" y="5955500"/>
                </a:cubicBezTo>
                <a:cubicBezTo>
                  <a:pt x="6781859" y="5952919"/>
                  <a:pt x="6786621" y="5950969"/>
                  <a:pt x="6792357" y="5949649"/>
                </a:cubicBezTo>
                <a:cubicBezTo>
                  <a:pt x="6798093" y="5948330"/>
                  <a:pt x="6804861" y="5947670"/>
                  <a:pt x="6812662" y="5947670"/>
                </a:cubicBezTo>
                <a:close/>
                <a:moveTo>
                  <a:pt x="6355463" y="5947670"/>
                </a:moveTo>
                <a:lnTo>
                  <a:pt x="6379726" y="5947670"/>
                </a:lnTo>
                <a:lnTo>
                  <a:pt x="6379726" y="5980538"/>
                </a:lnTo>
                <a:cubicBezTo>
                  <a:pt x="6372728" y="5988339"/>
                  <a:pt x="6366045" y="5994133"/>
                  <a:pt x="6359679" y="5997918"/>
                </a:cubicBezTo>
                <a:cubicBezTo>
                  <a:pt x="6353311" y="6001704"/>
                  <a:pt x="6346399" y="6003597"/>
                  <a:pt x="6338943" y="6003597"/>
                </a:cubicBezTo>
                <a:cubicBezTo>
                  <a:pt x="6329765" y="6003597"/>
                  <a:pt x="6322623" y="6001217"/>
                  <a:pt x="6317518" y="5996456"/>
                </a:cubicBezTo>
                <a:cubicBezTo>
                  <a:pt x="6312413" y="5991695"/>
                  <a:pt x="6309861" y="5985299"/>
                  <a:pt x="6309861" y="5977269"/>
                </a:cubicBezTo>
                <a:cubicBezTo>
                  <a:pt x="6309861" y="5972565"/>
                  <a:pt x="6310750" y="5968406"/>
                  <a:pt x="6312528" y="5964793"/>
                </a:cubicBezTo>
                <a:cubicBezTo>
                  <a:pt x="6314306" y="5961179"/>
                  <a:pt x="6317088" y="5958081"/>
                  <a:pt x="6320874" y="5955500"/>
                </a:cubicBezTo>
                <a:cubicBezTo>
                  <a:pt x="6324660" y="5952919"/>
                  <a:pt x="6329421" y="5950969"/>
                  <a:pt x="6335157" y="5949649"/>
                </a:cubicBezTo>
                <a:cubicBezTo>
                  <a:pt x="6340893" y="5948330"/>
                  <a:pt x="6347661" y="5947670"/>
                  <a:pt x="6355463" y="5947670"/>
                </a:cubicBezTo>
                <a:close/>
                <a:moveTo>
                  <a:pt x="8208019" y="5880042"/>
                </a:moveTo>
                <a:cubicBezTo>
                  <a:pt x="8215820" y="5880042"/>
                  <a:pt x="8223305" y="5882537"/>
                  <a:pt x="8230476" y="5887527"/>
                </a:cubicBezTo>
                <a:cubicBezTo>
                  <a:pt x="8237646" y="5892518"/>
                  <a:pt x="8245074" y="5899774"/>
                  <a:pt x="8252761" y="5909296"/>
                </a:cubicBezTo>
                <a:lnTo>
                  <a:pt x="8252761" y="5971246"/>
                </a:lnTo>
                <a:cubicBezTo>
                  <a:pt x="8248287" y="5976867"/>
                  <a:pt x="8244041" y="5981599"/>
                  <a:pt x="8240027" y="5985442"/>
                </a:cubicBezTo>
                <a:cubicBezTo>
                  <a:pt x="8236011" y="5989286"/>
                  <a:pt x="8232168" y="5992412"/>
                  <a:pt x="8228497" y="5994821"/>
                </a:cubicBezTo>
                <a:cubicBezTo>
                  <a:pt x="8224825" y="5997230"/>
                  <a:pt x="8221241" y="5998951"/>
                  <a:pt x="8217742" y="5999983"/>
                </a:cubicBezTo>
                <a:cubicBezTo>
                  <a:pt x="8214243" y="6001016"/>
                  <a:pt x="8210601" y="6001532"/>
                  <a:pt x="8206815" y="6001532"/>
                </a:cubicBezTo>
                <a:cubicBezTo>
                  <a:pt x="8199357" y="6001532"/>
                  <a:pt x="8193163" y="5999783"/>
                  <a:pt x="8188229" y="5996284"/>
                </a:cubicBezTo>
                <a:cubicBezTo>
                  <a:pt x="8183297" y="5992785"/>
                  <a:pt x="8179339" y="5988138"/>
                  <a:pt x="8176356" y="5982345"/>
                </a:cubicBezTo>
                <a:cubicBezTo>
                  <a:pt x="8173373" y="5976551"/>
                  <a:pt x="8171279" y="5969926"/>
                  <a:pt x="8170075" y="5962469"/>
                </a:cubicBezTo>
                <a:cubicBezTo>
                  <a:pt x="8168871" y="5955012"/>
                  <a:pt x="8168268" y="5947383"/>
                  <a:pt x="8168268" y="5939582"/>
                </a:cubicBezTo>
                <a:cubicBezTo>
                  <a:pt x="8168268" y="5932240"/>
                  <a:pt x="8168985" y="5925013"/>
                  <a:pt x="8170419" y="5917900"/>
                </a:cubicBezTo>
                <a:cubicBezTo>
                  <a:pt x="8171853" y="5910787"/>
                  <a:pt x="8174147" y="5904420"/>
                  <a:pt x="8177303" y="5898799"/>
                </a:cubicBezTo>
                <a:cubicBezTo>
                  <a:pt x="8180457" y="5893177"/>
                  <a:pt x="8184559" y="5888646"/>
                  <a:pt x="8189607" y="5885204"/>
                </a:cubicBezTo>
                <a:cubicBezTo>
                  <a:pt x="8194654" y="5881763"/>
                  <a:pt x="8200791" y="5880042"/>
                  <a:pt x="8208019" y="5880042"/>
                </a:cubicBezTo>
                <a:close/>
                <a:moveTo>
                  <a:pt x="7950844" y="5880042"/>
                </a:moveTo>
                <a:cubicBezTo>
                  <a:pt x="7958645" y="5880042"/>
                  <a:pt x="7966131" y="5882537"/>
                  <a:pt x="7973301" y="5887527"/>
                </a:cubicBezTo>
                <a:cubicBezTo>
                  <a:pt x="7980471" y="5892518"/>
                  <a:pt x="7987899" y="5899774"/>
                  <a:pt x="7995585" y="5909296"/>
                </a:cubicBezTo>
                <a:lnTo>
                  <a:pt x="7995585" y="5971246"/>
                </a:lnTo>
                <a:cubicBezTo>
                  <a:pt x="7991111" y="5976867"/>
                  <a:pt x="7986867" y="5981599"/>
                  <a:pt x="7982851" y="5985442"/>
                </a:cubicBezTo>
                <a:cubicBezTo>
                  <a:pt x="7978837" y="5989286"/>
                  <a:pt x="7974993" y="5992412"/>
                  <a:pt x="7971322" y="5994821"/>
                </a:cubicBezTo>
                <a:cubicBezTo>
                  <a:pt x="7967651" y="5997230"/>
                  <a:pt x="7964065" y="5998951"/>
                  <a:pt x="7960567" y="5999983"/>
                </a:cubicBezTo>
                <a:cubicBezTo>
                  <a:pt x="7957068" y="6001016"/>
                  <a:pt x="7953425" y="6001532"/>
                  <a:pt x="7949639" y="6001532"/>
                </a:cubicBezTo>
                <a:cubicBezTo>
                  <a:pt x="7942183" y="6001532"/>
                  <a:pt x="7935988" y="5999783"/>
                  <a:pt x="7931055" y="5996284"/>
                </a:cubicBezTo>
                <a:cubicBezTo>
                  <a:pt x="7926121" y="5992785"/>
                  <a:pt x="7922163" y="5988138"/>
                  <a:pt x="7919181" y="5982345"/>
                </a:cubicBezTo>
                <a:cubicBezTo>
                  <a:pt x="7916198" y="5976551"/>
                  <a:pt x="7914105" y="5969926"/>
                  <a:pt x="7912900" y="5962469"/>
                </a:cubicBezTo>
                <a:cubicBezTo>
                  <a:pt x="7911695" y="5955012"/>
                  <a:pt x="7911093" y="5947383"/>
                  <a:pt x="7911093" y="5939582"/>
                </a:cubicBezTo>
                <a:cubicBezTo>
                  <a:pt x="7911093" y="5932240"/>
                  <a:pt x="7911810" y="5925013"/>
                  <a:pt x="7913244" y="5917900"/>
                </a:cubicBezTo>
                <a:cubicBezTo>
                  <a:pt x="7914678" y="5910787"/>
                  <a:pt x="7916973" y="5904420"/>
                  <a:pt x="7920127" y="5898799"/>
                </a:cubicBezTo>
                <a:cubicBezTo>
                  <a:pt x="7923282" y="5893177"/>
                  <a:pt x="7927383" y="5888646"/>
                  <a:pt x="7932431" y="5885204"/>
                </a:cubicBezTo>
                <a:cubicBezTo>
                  <a:pt x="7937479" y="5881763"/>
                  <a:pt x="7943617" y="5880042"/>
                  <a:pt x="7950844" y="5880042"/>
                </a:cubicBezTo>
                <a:close/>
                <a:moveTo>
                  <a:pt x="6979295" y="5880042"/>
                </a:moveTo>
                <a:cubicBezTo>
                  <a:pt x="6987095" y="5880042"/>
                  <a:pt x="6994581" y="5882537"/>
                  <a:pt x="7001751" y="5887527"/>
                </a:cubicBezTo>
                <a:cubicBezTo>
                  <a:pt x="7008921" y="5892518"/>
                  <a:pt x="7016349" y="5899774"/>
                  <a:pt x="7024036" y="5909296"/>
                </a:cubicBezTo>
                <a:lnTo>
                  <a:pt x="7024036" y="5971246"/>
                </a:lnTo>
                <a:cubicBezTo>
                  <a:pt x="7019562" y="5976867"/>
                  <a:pt x="7015317" y="5981599"/>
                  <a:pt x="7011302" y="5985442"/>
                </a:cubicBezTo>
                <a:cubicBezTo>
                  <a:pt x="7007286" y="5989286"/>
                  <a:pt x="7003443" y="5992412"/>
                  <a:pt x="6999772" y="5994821"/>
                </a:cubicBezTo>
                <a:cubicBezTo>
                  <a:pt x="6996101" y="5997230"/>
                  <a:pt x="6992516" y="5998951"/>
                  <a:pt x="6989017" y="5999983"/>
                </a:cubicBezTo>
                <a:cubicBezTo>
                  <a:pt x="6985518" y="6001016"/>
                  <a:pt x="6981876" y="6001532"/>
                  <a:pt x="6978090" y="6001532"/>
                </a:cubicBezTo>
                <a:cubicBezTo>
                  <a:pt x="6970633" y="6001532"/>
                  <a:pt x="6964438" y="5999783"/>
                  <a:pt x="6959505" y="5996284"/>
                </a:cubicBezTo>
                <a:cubicBezTo>
                  <a:pt x="6954571" y="5992785"/>
                  <a:pt x="6950614" y="5988138"/>
                  <a:pt x="6947631" y="5982345"/>
                </a:cubicBezTo>
                <a:cubicBezTo>
                  <a:pt x="6944648" y="5976551"/>
                  <a:pt x="6942555" y="5969926"/>
                  <a:pt x="6941350" y="5962469"/>
                </a:cubicBezTo>
                <a:cubicBezTo>
                  <a:pt x="6940146" y="5955012"/>
                  <a:pt x="6939543" y="5947383"/>
                  <a:pt x="6939543" y="5939582"/>
                </a:cubicBezTo>
                <a:cubicBezTo>
                  <a:pt x="6939543" y="5932240"/>
                  <a:pt x="6940260" y="5925013"/>
                  <a:pt x="6941695" y="5917900"/>
                </a:cubicBezTo>
                <a:cubicBezTo>
                  <a:pt x="6943128" y="5910787"/>
                  <a:pt x="6945423" y="5904420"/>
                  <a:pt x="6948578" y="5898799"/>
                </a:cubicBezTo>
                <a:cubicBezTo>
                  <a:pt x="6951732" y="5893177"/>
                  <a:pt x="6955834" y="5888646"/>
                  <a:pt x="6960881" y="5885204"/>
                </a:cubicBezTo>
                <a:cubicBezTo>
                  <a:pt x="6965929" y="5881763"/>
                  <a:pt x="6972067" y="5880042"/>
                  <a:pt x="6979295" y="5880042"/>
                </a:cubicBezTo>
                <a:close/>
                <a:moveTo>
                  <a:pt x="5405805" y="5879354"/>
                </a:moveTo>
                <a:cubicBezTo>
                  <a:pt x="5414950" y="5879354"/>
                  <a:pt x="5422590" y="5880988"/>
                  <a:pt x="5428725" y="5884258"/>
                </a:cubicBezTo>
                <a:cubicBezTo>
                  <a:pt x="5434860" y="5887527"/>
                  <a:pt x="5439722" y="5891973"/>
                  <a:pt x="5443311" y="5897594"/>
                </a:cubicBezTo>
                <a:cubicBezTo>
                  <a:pt x="5446899" y="5903216"/>
                  <a:pt x="5449475" y="5909755"/>
                  <a:pt x="5451038" y="5917212"/>
                </a:cubicBezTo>
                <a:cubicBezTo>
                  <a:pt x="5452601" y="5924669"/>
                  <a:pt x="5453383" y="5932584"/>
                  <a:pt x="5453383" y="5940959"/>
                </a:cubicBezTo>
                <a:cubicBezTo>
                  <a:pt x="5453383" y="5949907"/>
                  <a:pt x="5452457" y="5958110"/>
                  <a:pt x="5450604" y="5965567"/>
                </a:cubicBezTo>
                <a:cubicBezTo>
                  <a:pt x="5448751" y="5973024"/>
                  <a:pt x="5445857" y="5979448"/>
                  <a:pt x="5441922" y="5984840"/>
                </a:cubicBezTo>
                <a:cubicBezTo>
                  <a:pt x="5437986" y="5990232"/>
                  <a:pt x="5432951" y="5994419"/>
                  <a:pt x="5426816" y="5997402"/>
                </a:cubicBezTo>
                <a:cubicBezTo>
                  <a:pt x="5420681" y="6000385"/>
                  <a:pt x="5413446" y="6001876"/>
                  <a:pt x="5405111" y="6001876"/>
                </a:cubicBezTo>
                <a:cubicBezTo>
                  <a:pt x="5395966" y="6001876"/>
                  <a:pt x="5388325" y="6000242"/>
                  <a:pt x="5382190" y="5996972"/>
                </a:cubicBezTo>
                <a:cubicBezTo>
                  <a:pt x="5376055" y="5993702"/>
                  <a:pt x="5371165" y="5989286"/>
                  <a:pt x="5367519" y="5983722"/>
                </a:cubicBezTo>
                <a:cubicBezTo>
                  <a:pt x="5363873" y="5978158"/>
                  <a:pt x="5361269" y="5971647"/>
                  <a:pt x="5359706" y="5964190"/>
                </a:cubicBezTo>
                <a:cubicBezTo>
                  <a:pt x="5358143" y="5956733"/>
                  <a:pt x="5357361" y="5948760"/>
                  <a:pt x="5357361" y="5940271"/>
                </a:cubicBezTo>
                <a:cubicBezTo>
                  <a:pt x="5357361" y="5931437"/>
                  <a:pt x="5358316" y="5923292"/>
                  <a:pt x="5360226" y="5915835"/>
                </a:cubicBezTo>
                <a:cubicBezTo>
                  <a:pt x="5362136" y="5908378"/>
                  <a:pt x="5365058" y="5901925"/>
                  <a:pt x="5368994" y="5896476"/>
                </a:cubicBezTo>
                <a:cubicBezTo>
                  <a:pt x="5372929" y="5891026"/>
                  <a:pt x="5377936" y="5886810"/>
                  <a:pt x="5384013" y="5883828"/>
                </a:cubicBezTo>
                <a:cubicBezTo>
                  <a:pt x="5390091" y="5880845"/>
                  <a:pt x="5397355" y="5879354"/>
                  <a:pt x="5405805" y="5879354"/>
                </a:cubicBezTo>
                <a:close/>
                <a:moveTo>
                  <a:pt x="3824655" y="5879354"/>
                </a:moveTo>
                <a:cubicBezTo>
                  <a:pt x="3833800" y="5879354"/>
                  <a:pt x="3841440" y="5880988"/>
                  <a:pt x="3847575" y="5884258"/>
                </a:cubicBezTo>
                <a:cubicBezTo>
                  <a:pt x="3853710" y="5887527"/>
                  <a:pt x="3858572" y="5891973"/>
                  <a:pt x="3862161" y="5897594"/>
                </a:cubicBezTo>
                <a:cubicBezTo>
                  <a:pt x="3865749" y="5903216"/>
                  <a:pt x="3868325" y="5909755"/>
                  <a:pt x="3869888" y="5917212"/>
                </a:cubicBezTo>
                <a:cubicBezTo>
                  <a:pt x="3871451" y="5924669"/>
                  <a:pt x="3872233" y="5932584"/>
                  <a:pt x="3872233" y="5940959"/>
                </a:cubicBezTo>
                <a:cubicBezTo>
                  <a:pt x="3872233" y="5949907"/>
                  <a:pt x="3871307" y="5958110"/>
                  <a:pt x="3869454" y="5965567"/>
                </a:cubicBezTo>
                <a:cubicBezTo>
                  <a:pt x="3867601" y="5973024"/>
                  <a:pt x="3864707" y="5979448"/>
                  <a:pt x="3860772" y="5984840"/>
                </a:cubicBezTo>
                <a:cubicBezTo>
                  <a:pt x="3856836" y="5990232"/>
                  <a:pt x="3851801" y="5994419"/>
                  <a:pt x="3845666" y="5997402"/>
                </a:cubicBezTo>
                <a:cubicBezTo>
                  <a:pt x="3839531" y="6000385"/>
                  <a:pt x="3832296" y="6001876"/>
                  <a:pt x="3823961" y="6001876"/>
                </a:cubicBezTo>
                <a:cubicBezTo>
                  <a:pt x="3814816" y="6001876"/>
                  <a:pt x="3807175" y="6000242"/>
                  <a:pt x="3801040" y="5996972"/>
                </a:cubicBezTo>
                <a:cubicBezTo>
                  <a:pt x="3794906" y="5993702"/>
                  <a:pt x="3790015" y="5989286"/>
                  <a:pt x="3786369" y="5983722"/>
                </a:cubicBezTo>
                <a:cubicBezTo>
                  <a:pt x="3782723" y="5978158"/>
                  <a:pt x="3780119" y="5971647"/>
                  <a:pt x="3778555" y="5964190"/>
                </a:cubicBezTo>
                <a:cubicBezTo>
                  <a:pt x="3776992" y="5956733"/>
                  <a:pt x="3776211" y="5948760"/>
                  <a:pt x="3776211" y="5940271"/>
                </a:cubicBezTo>
                <a:cubicBezTo>
                  <a:pt x="3776211" y="5931437"/>
                  <a:pt x="3777166" y="5923292"/>
                  <a:pt x="3779076" y="5915835"/>
                </a:cubicBezTo>
                <a:cubicBezTo>
                  <a:pt x="3780986" y="5908378"/>
                  <a:pt x="3783908" y="5901925"/>
                  <a:pt x="3787844" y="5896476"/>
                </a:cubicBezTo>
                <a:cubicBezTo>
                  <a:pt x="3791779" y="5891026"/>
                  <a:pt x="3796786" y="5886810"/>
                  <a:pt x="3802863" y="5883828"/>
                </a:cubicBezTo>
                <a:cubicBezTo>
                  <a:pt x="3808941" y="5880845"/>
                  <a:pt x="3816205" y="5879354"/>
                  <a:pt x="3824655" y="5879354"/>
                </a:cubicBezTo>
                <a:close/>
                <a:moveTo>
                  <a:pt x="5048911" y="5877805"/>
                </a:moveTo>
                <a:cubicBezTo>
                  <a:pt x="5062647" y="5877805"/>
                  <a:pt x="5073006" y="5882049"/>
                  <a:pt x="5079988" y="5890539"/>
                </a:cubicBezTo>
                <a:cubicBezTo>
                  <a:pt x="5086970" y="5899028"/>
                  <a:pt x="5090289" y="5910730"/>
                  <a:pt x="5089945" y="5925644"/>
                </a:cubicBezTo>
                <a:lnTo>
                  <a:pt x="5005452" y="5925644"/>
                </a:lnTo>
                <a:cubicBezTo>
                  <a:pt x="5005683" y="5919334"/>
                  <a:pt x="5006780" y="5913282"/>
                  <a:pt x="5008742" y="5907489"/>
                </a:cubicBezTo>
                <a:cubicBezTo>
                  <a:pt x="5010704" y="5901696"/>
                  <a:pt x="5013474" y="5896619"/>
                  <a:pt x="5017053" y="5892260"/>
                </a:cubicBezTo>
                <a:cubicBezTo>
                  <a:pt x="5020632" y="5887900"/>
                  <a:pt x="5025076" y="5884401"/>
                  <a:pt x="5030385" y="5881763"/>
                </a:cubicBezTo>
                <a:cubicBezTo>
                  <a:pt x="5035695" y="5879124"/>
                  <a:pt x="5041870" y="5877805"/>
                  <a:pt x="5048911" y="5877805"/>
                </a:cubicBezTo>
                <a:close/>
                <a:moveTo>
                  <a:pt x="5924670" y="5864727"/>
                </a:moveTo>
                <a:cubicBezTo>
                  <a:pt x="5920999" y="5864727"/>
                  <a:pt x="5918016" y="5865042"/>
                  <a:pt x="5915722" y="5865673"/>
                </a:cubicBezTo>
                <a:cubicBezTo>
                  <a:pt x="5913427" y="5866304"/>
                  <a:pt x="5911592" y="5867394"/>
                  <a:pt x="5910215" y="5868943"/>
                </a:cubicBezTo>
                <a:cubicBezTo>
                  <a:pt x="5908839" y="5870491"/>
                  <a:pt x="5907892" y="5872556"/>
                  <a:pt x="5907376" y="5875138"/>
                </a:cubicBezTo>
                <a:cubicBezTo>
                  <a:pt x="5906859" y="5877719"/>
                  <a:pt x="5906601" y="5880960"/>
                  <a:pt x="5906601" y="5884860"/>
                </a:cubicBezTo>
                <a:cubicBezTo>
                  <a:pt x="5906601" y="5888531"/>
                  <a:pt x="5906859" y="5891629"/>
                  <a:pt x="5907376" y="5894153"/>
                </a:cubicBezTo>
                <a:cubicBezTo>
                  <a:pt x="5907892" y="5896676"/>
                  <a:pt x="5908839" y="5898713"/>
                  <a:pt x="5910215" y="5900262"/>
                </a:cubicBezTo>
                <a:cubicBezTo>
                  <a:pt x="5911592" y="5901810"/>
                  <a:pt x="5913427" y="5902900"/>
                  <a:pt x="5915722" y="5903531"/>
                </a:cubicBezTo>
                <a:cubicBezTo>
                  <a:pt x="5918016" y="5904162"/>
                  <a:pt x="5920999" y="5904478"/>
                  <a:pt x="5924670" y="5904478"/>
                </a:cubicBezTo>
                <a:cubicBezTo>
                  <a:pt x="5928227" y="5904478"/>
                  <a:pt x="5931152" y="5904162"/>
                  <a:pt x="5933446" y="5903531"/>
                </a:cubicBezTo>
                <a:cubicBezTo>
                  <a:pt x="5935741" y="5902900"/>
                  <a:pt x="5937605" y="5901810"/>
                  <a:pt x="5939039" y="5900262"/>
                </a:cubicBezTo>
                <a:cubicBezTo>
                  <a:pt x="5940473" y="5898713"/>
                  <a:pt x="5941448" y="5896676"/>
                  <a:pt x="5941965" y="5894153"/>
                </a:cubicBezTo>
                <a:cubicBezTo>
                  <a:pt x="5942481" y="5891629"/>
                  <a:pt x="5942739" y="5888531"/>
                  <a:pt x="5942739" y="5884860"/>
                </a:cubicBezTo>
                <a:cubicBezTo>
                  <a:pt x="5942739" y="5880960"/>
                  <a:pt x="5942481" y="5877719"/>
                  <a:pt x="5941965" y="5875138"/>
                </a:cubicBezTo>
                <a:cubicBezTo>
                  <a:pt x="5941448" y="5872556"/>
                  <a:pt x="5940473" y="5870491"/>
                  <a:pt x="5939039" y="5868943"/>
                </a:cubicBezTo>
                <a:cubicBezTo>
                  <a:pt x="5937605" y="5867394"/>
                  <a:pt x="5935741" y="5866304"/>
                  <a:pt x="5933446" y="5865673"/>
                </a:cubicBezTo>
                <a:cubicBezTo>
                  <a:pt x="5931152" y="5865042"/>
                  <a:pt x="5928227" y="5864727"/>
                  <a:pt x="5924670" y="5864727"/>
                </a:cubicBezTo>
                <a:close/>
                <a:moveTo>
                  <a:pt x="8347005" y="5858015"/>
                </a:moveTo>
                <a:cubicBezTo>
                  <a:pt x="8344253" y="5858015"/>
                  <a:pt x="8341959" y="5858130"/>
                  <a:pt x="8340123" y="5858359"/>
                </a:cubicBezTo>
                <a:cubicBezTo>
                  <a:pt x="8338287" y="5858589"/>
                  <a:pt x="8336825" y="5858933"/>
                  <a:pt x="8335735" y="5859392"/>
                </a:cubicBezTo>
                <a:cubicBezTo>
                  <a:pt x="8334645" y="5859851"/>
                  <a:pt x="8333871" y="5860424"/>
                  <a:pt x="8333411" y="5861113"/>
                </a:cubicBezTo>
                <a:cubicBezTo>
                  <a:pt x="8332953" y="5861801"/>
                  <a:pt x="8332723" y="5862547"/>
                  <a:pt x="8332723" y="5863350"/>
                </a:cubicBezTo>
                <a:lnTo>
                  <a:pt x="8332723" y="6024935"/>
                </a:lnTo>
                <a:cubicBezTo>
                  <a:pt x="8332723" y="6033310"/>
                  <a:pt x="8332321" y="6039562"/>
                  <a:pt x="8331519" y="6043692"/>
                </a:cubicBezTo>
                <a:cubicBezTo>
                  <a:pt x="8330715" y="6047822"/>
                  <a:pt x="8329453" y="6051178"/>
                  <a:pt x="8327733" y="6053759"/>
                </a:cubicBezTo>
                <a:cubicBezTo>
                  <a:pt x="8326011" y="6056340"/>
                  <a:pt x="8323803" y="6058205"/>
                  <a:pt x="8321107" y="6059352"/>
                </a:cubicBezTo>
                <a:cubicBezTo>
                  <a:pt x="8318411" y="6060499"/>
                  <a:pt x="8315171" y="6061073"/>
                  <a:pt x="8311385" y="6061073"/>
                </a:cubicBezTo>
                <a:cubicBezTo>
                  <a:pt x="8308747" y="6061073"/>
                  <a:pt x="8306423" y="6060929"/>
                  <a:pt x="8304415" y="6060642"/>
                </a:cubicBezTo>
                <a:cubicBezTo>
                  <a:pt x="8302408" y="6060356"/>
                  <a:pt x="8301059" y="6060212"/>
                  <a:pt x="8300371" y="6060212"/>
                </a:cubicBezTo>
                <a:cubicBezTo>
                  <a:pt x="8299569" y="6060212"/>
                  <a:pt x="8298909" y="6060413"/>
                  <a:pt x="8298393" y="6060815"/>
                </a:cubicBezTo>
                <a:cubicBezTo>
                  <a:pt x="8297876" y="6061216"/>
                  <a:pt x="8297417" y="6061876"/>
                  <a:pt x="8297016" y="6062794"/>
                </a:cubicBezTo>
                <a:cubicBezTo>
                  <a:pt x="8296615" y="6063711"/>
                  <a:pt x="8296327" y="6064916"/>
                  <a:pt x="8296155" y="6066407"/>
                </a:cubicBezTo>
                <a:cubicBezTo>
                  <a:pt x="8295983" y="6067899"/>
                  <a:pt x="8295897" y="6069677"/>
                  <a:pt x="8295897" y="6071742"/>
                </a:cubicBezTo>
                <a:cubicBezTo>
                  <a:pt x="8295897" y="6073233"/>
                  <a:pt x="8295927" y="6074495"/>
                  <a:pt x="8295983" y="6075528"/>
                </a:cubicBezTo>
                <a:cubicBezTo>
                  <a:pt x="8296041" y="6076560"/>
                  <a:pt x="8296185" y="6077564"/>
                  <a:pt x="8296413" y="6078539"/>
                </a:cubicBezTo>
                <a:cubicBezTo>
                  <a:pt x="8296643" y="6079514"/>
                  <a:pt x="8297016" y="6080375"/>
                  <a:pt x="8297532" y="6081120"/>
                </a:cubicBezTo>
                <a:cubicBezTo>
                  <a:pt x="8298049" y="6081866"/>
                  <a:pt x="8298995" y="6082526"/>
                  <a:pt x="8300371" y="6083099"/>
                </a:cubicBezTo>
                <a:cubicBezTo>
                  <a:pt x="8301748" y="6083673"/>
                  <a:pt x="8303727" y="6084189"/>
                  <a:pt x="8306308" y="6084648"/>
                </a:cubicBezTo>
                <a:cubicBezTo>
                  <a:pt x="8308889" y="6085107"/>
                  <a:pt x="8312016" y="6085336"/>
                  <a:pt x="8315687" y="6085336"/>
                </a:cubicBezTo>
                <a:cubicBezTo>
                  <a:pt x="8323832" y="6085336"/>
                  <a:pt x="8330773" y="6084103"/>
                  <a:pt x="8336509" y="6081637"/>
                </a:cubicBezTo>
                <a:cubicBezTo>
                  <a:pt x="8342245" y="6079170"/>
                  <a:pt x="8346949" y="6075528"/>
                  <a:pt x="8350619" y="6070709"/>
                </a:cubicBezTo>
                <a:cubicBezTo>
                  <a:pt x="8354291" y="6065891"/>
                  <a:pt x="8356987" y="6059954"/>
                  <a:pt x="8358707" y="6052899"/>
                </a:cubicBezTo>
                <a:cubicBezTo>
                  <a:pt x="8360428" y="6045843"/>
                  <a:pt x="8361289" y="6036580"/>
                  <a:pt x="8361289" y="6025107"/>
                </a:cubicBezTo>
                <a:lnTo>
                  <a:pt x="8361289" y="5863350"/>
                </a:lnTo>
                <a:cubicBezTo>
                  <a:pt x="8361289" y="5862547"/>
                  <a:pt x="8361059" y="5861801"/>
                  <a:pt x="8360600" y="5861113"/>
                </a:cubicBezTo>
                <a:cubicBezTo>
                  <a:pt x="8360141" y="5860424"/>
                  <a:pt x="8359367" y="5859851"/>
                  <a:pt x="8358277" y="5859392"/>
                </a:cubicBezTo>
                <a:cubicBezTo>
                  <a:pt x="8357187" y="5858933"/>
                  <a:pt x="8355725" y="5858589"/>
                  <a:pt x="8353889" y="5858359"/>
                </a:cubicBezTo>
                <a:cubicBezTo>
                  <a:pt x="8352053" y="5858130"/>
                  <a:pt x="8349759" y="5858015"/>
                  <a:pt x="8347005" y="5858015"/>
                </a:cubicBezTo>
                <a:close/>
                <a:moveTo>
                  <a:pt x="8086561" y="5858015"/>
                </a:moveTo>
                <a:cubicBezTo>
                  <a:pt x="8083808" y="5858015"/>
                  <a:pt x="8081514" y="5858130"/>
                  <a:pt x="8079678" y="5858359"/>
                </a:cubicBezTo>
                <a:cubicBezTo>
                  <a:pt x="8077843" y="5858589"/>
                  <a:pt x="8076380" y="5858933"/>
                  <a:pt x="8075290" y="5859392"/>
                </a:cubicBezTo>
                <a:cubicBezTo>
                  <a:pt x="8074201" y="5859851"/>
                  <a:pt x="8073455" y="5860424"/>
                  <a:pt x="8073053" y="5861113"/>
                </a:cubicBezTo>
                <a:cubicBezTo>
                  <a:pt x="8072651" y="5861801"/>
                  <a:pt x="8072451" y="5862547"/>
                  <a:pt x="8072451" y="5863350"/>
                </a:cubicBezTo>
                <a:lnTo>
                  <a:pt x="8072451" y="6018224"/>
                </a:lnTo>
                <a:cubicBezTo>
                  <a:pt x="8072451" y="6019142"/>
                  <a:pt x="8072651" y="6019916"/>
                  <a:pt x="8073053" y="6020547"/>
                </a:cubicBezTo>
                <a:cubicBezTo>
                  <a:pt x="8073455" y="6021178"/>
                  <a:pt x="8074201" y="6021723"/>
                  <a:pt x="8075290" y="6022182"/>
                </a:cubicBezTo>
                <a:cubicBezTo>
                  <a:pt x="8076380" y="6022641"/>
                  <a:pt x="8077843" y="6022985"/>
                  <a:pt x="8079678" y="6023215"/>
                </a:cubicBezTo>
                <a:cubicBezTo>
                  <a:pt x="8081514" y="6023444"/>
                  <a:pt x="8083808" y="6023559"/>
                  <a:pt x="8086561" y="6023559"/>
                </a:cubicBezTo>
                <a:cubicBezTo>
                  <a:pt x="8089429" y="6023559"/>
                  <a:pt x="8091781" y="6023444"/>
                  <a:pt x="8093617" y="6023215"/>
                </a:cubicBezTo>
                <a:cubicBezTo>
                  <a:pt x="8095453" y="6022985"/>
                  <a:pt x="8096887" y="6022641"/>
                  <a:pt x="8097919" y="6022182"/>
                </a:cubicBezTo>
                <a:cubicBezTo>
                  <a:pt x="8098951" y="6021723"/>
                  <a:pt x="8099697" y="6021178"/>
                  <a:pt x="8100156" y="6020547"/>
                </a:cubicBezTo>
                <a:cubicBezTo>
                  <a:pt x="8100615" y="6019916"/>
                  <a:pt x="8100845" y="6019142"/>
                  <a:pt x="8100845" y="6018224"/>
                </a:cubicBezTo>
                <a:lnTo>
                  <a:pt x="8100845" y="5863350"/>
                </a:lnTo>
                <a:cubicBezTo>
                  <a:pt x="8100845" y="5862547"/>
                  <a:pt x="8100615" y="5861801"/>
                  <a:pt x="8100156" y="5861113"/>
                </a:cubicBezTo>
                <a:cubicBezTo>
                  <a:pt x="8099697" y="5860424"/>
                  <a:pt x="8098951" y="5859851"/>
                  <a:pt x="8097919" y="5859392"/>
                </a:cubicBezTo>
                <a:cubicBezTo>
                  <a:pt x="8096887" y="5858933"/>
                  <a:pt x="8095453" y="5858589"/>
                  <a:pt x="8093617" y="5858359"/>
                </a:cubicBezTo>
                <a:cubicBezTo>
                  <a:pt x="8091781" y="5858130"/>
                  <a:pt x="8089429" y="5858015"/>
                  <a:pt x="8086561" y="5858015"/>
                </a:cubicBezTo>
                <a:close/>
                <a:moveTo>
                  <a:pt x="8470933" y="5855606"/>
                </a:moveTo>
                <a:cubicBezTo>
                  <a:pt x="8464967" y="5855606"/>
                  <a:pt x="8459059" y="5856151"/>
                  <a:pt x="8453209" y="5857241"/>
                </a:cubicBezTo>
                <a:cubicBezTo>
                  <a:pt x="8447357" y="5858331"/>
                  <a:pt x="8441966" y="5859707"/>
                  <a:pt x="8437033" y="5861371"/>
                </a:cubicBezTo>
                <a:cubicBezTo>
                  <a:pt x="8432100" y="5863034"/>
                  <a:pt x="8427741" y="5864870"/>
                  <a:pt x="8423955" y="5866878"/>
                </a:cubicBezTo>
                <a:cubicBezTo>
                  <a:pt x="8420169" y="5868885"/>
                  <a:pt x="8417501" y="5870635"/>
                  <a:pt x="8415953" y="5872126"/>
                </a:cubicBezTo>
                <a:cubicBezTo>
                  <a:pt x="8414404" y="5873617"/>
                  <a:pt x="8413429" y="5875195"/>
                  <a:pt x="8413027" y="5876858"/>
                </a:cubicBezTo>
                <a:cubicBezTo>
                  <a:pt x="8412626" y="5878522"/>
                  <a:pt x="8412425" y="5880788"/>
                  <a:pt x="8412425" y="5883656"/>
                </a:cubicBezTo>
                <a:cubicBezTo>
                  <a:pt x="8412425" y="5885376"/>
                  <a:pt x="8412540" y="5886954"/>
                  <a:pt x="8412769" y="5888388"/>
                </a:cubicBezTo>
                <a:cubicBezTo>
                  <a:pt x="8412999" y="5889822"/>
                  <a:pt x="8413371" y="5890998"/>
                  <a:pt x="8413887" y="5891916"/>
                </a:cubicBezTo>
                <a:cubicBezTo>
                  <a:pt x="8414404" y="5892833"/>
                  <a:pt x="8415006" y="5893522"/>
                  <a:pt x="8415695" y="5893981"/>
                </a:cubicBezTo>
                <a:cubicBezTo>
                  <a:pt x="8416383" y="5894439"/>
                  <a:pt x="8417187" y="5894669"/>
                  <a:pt x="8418103" y="5894669"/>
                </a:cubicBezTo>
                <a:cubicBezTo>
                  <a:pt x="8419481" y="5894669"/>
                  <a:pt x="8421575" y="5893837"/>
                  <a:pt x="8424385" y="5892174"/>
                </a:cubicBezTo>
                <a:cubicBezTo>
                  <a:pt x="8427195" y="5890510"/>
                  <a:pt x="8430695" y="5888675"/>
                  <a:pt x="8434882" y="5886667"/>
                </a:cubicBezTo>
                <a:cubicBezTo>
                  <a:pt x="8439069" y="5884659"/>
                  <a:pt x="8443945" y="5882824"/>
                  <a:pt x="8449509" y="5881160"/>
                </a:cubicBezTo>
                <a:cubicBezTo>
                  <a:pt x="8455073" y="5879497"/>
                  <a:pt x="8461354" y="5878665"/>
                  <a:pt x="8468352" y="5878665"/>
                </a:cubicBezTo>
                <a:cubicBezTo>
                  <a:pt x="8474891" y="5878665"/>
                  <a:pt x="8480397" y="5879440"/>
                  <a:pt x="8484871" y="5880988"/>
                </a:cubicBezTo>
                <a:cubicBezTo>
                  <a:pt x="8489346" y="5882537"/>
                  <a:pt x="8492989" y="5884831"/>
                  <a:pt x="8495799" y="5887872"/>
                </a:cubicBezTo>
                <a:cubicBezTo>
                  <a:pt x="8498610" y="5890912"/>
                  <a:pt x="8500647" y="5894726"/>
                  <a:pt x="8501908" y="5899315"/>
                </a:cubicBezTo>
                <a:cubicBezTo>
                  <a:pt x="8503170" y="5903904"/>
                  <a:pt x="8503801" y="5909181"/>
                  <a:pt x="8503801" y="5915147"/>
                </a:cubicBezTo>
                <a:lnTo>
                  <a:pt x="8503801" y="5927193"/>
                </a:lnTo>
                <a:lnTo>
                  <a:pt x="8482463" y="5927193"/>
                </a:lnTo>
                <a:cubicBezTo>
                  <a:pt x="8470417" y="5927193"/>
                  <a:pt x="8459575" y="5928254"/>
                  <a:pt x="8449939" y="5930376"/>
                </a:cubicBezTo>
                <a:cubicBezTo>
                  <a:pt x="8440303" y="5932498"/>
                  <a:pt x="8432157" y="5935682"/>
                  <a:pt x="8425503" y="5939927"/>
                </a:cubicBezTo>
                <a:cubicBezTo>
                  <a:pt x="8418849" y="5944171"/>
                  <a:pt x="8413745" y="5949506"/>
                  <a:pt x="8410188" y="5955930"/>
                </a:cubicBezTo>
                <a:cubicBezTo>
                  <a:pt x="8406631" y="5962355"/>
                  <a:pt x="8404853" y="5969926"/>
                  <a:pt x="8404853" y="5978645"/>
                </a:cubicBezTo>
                <a:cubicBezTo>
                  <a:pt x="8404853" y="5986102"/>
                  <a:pt x="8406144" y="5992756"/>
                  <a:pt x="8408725" y="5998607"/>
                </a:cubicBezTo>
                <a:cubicBezTo>
                  <a:pt x="8411307" y="6004458"/>
                  <a:pt x="8414920" y="6009391"/>
                  <a:pt x="8419567" y="6013406"/>
                </a:cubicBezTo>
                <a:cubicBezTo>
                  <a:pt x="8424213" y="6017421"/>
                  <a:pt x="8429835" y="6020490"/>
                  <a:pt x="8436431" y="6022612"/>
                </a:cubicBezTo>
                <a:cubicBezTo>
                  <a:pt x="8443027" y="6024735"/>
                  <a:pt x="8450399" y="6025796"/>
                  <a:pt x="8458543" y="6025796"/>
                </a:cubicBezTo>
                <a:cubicBezTo>
                  <a:pt x="8467835" y="6025796"/>
                  <a:pt x="8476641" y="6023788"/>
                  <a:pt x="8484958" y="6019773"/>
                </a:cubicBezTo>
                <a:cubicBezTo>
                  <a:pt x="8493275" y="6015758"/>
                  <a:pt x="8500819" y="6010136"/>
                  <a:pt x="8507587" y="6002909"/>
                </a:cubicBezTo>
                <a:lnTo>
                  <a:pt x="8507587" y="6018396"/>
                </a:lnTo>
                <a:cubicBezTo>
                  <a:pt x="8507587" y="6019773"/>
                  <a:pt x="8507989" y="6020805"/>
                  <a:pt x="8508791" y="6021494"/>
                </a:cubicBezTo>
                <a:cubicBezTo>
                  <a:pt x="8509595" y="6022182"/>
                  <a:pt x="8510885" y="6022698"/>
                  <a:pt x="8512663" y="6023042"/>
                </a:cubicBezTo>
                <a:cubicBezTo>
                  <a:pt x="8514441" y="6023387"/>
                  <a:pt x="8516822" y="6023559"/>
                  <a:pt x="8519805" y="6023559"/>
                </a:cubicBezTo>
                <a:cubicBezTo>
                  <a:pt x="8522902" y="6023559"/>
                  <a:pt x="8525254" y="6023387"/>
                  <a:pt x="8526860" y="6023042"/>
                </a:cubicBezTo>
                <a:cubicBezTo>
                  <a:pt x="8528466" y="6022698"/>
                  <a:pt x="8529729" y="6022182"/>
                  <a:pt x="8530645" y="6021494"/>
                </a:cubicBezTo>
                <a:cubicBezTo>
                  <a:pt x="8531563" y="6020805"/>
                  <a:pt x="8532023" y="6019773"/>
                  <a:pt x="8532023" y="6018396"/>
                </a:cubicBezTo>
                <a:lnTo>
                  <a:pt x="8532023" y="5913942"/>
                </a:lnTo>
                <a:cubicBezTo>
                  <a:pt x="8532023" y="5904306"/>
                  <a:pt x="8530933" y="5895873"/>
                  <a:pt x="8528753" y="5888646"/>
                </a:cubicBezTo>
                <a:cubicBezTo>
                  <a:pt x="8526573" y="5881419"/>
                  <a:pt x="8523074" y="5875367"/>
                  <a:pt x="8518255" y="5870491"/>
                </a:cubicBezTo>
                <a:cubicBezTo>
                  <a:pt x="8513437" y="5865616"/>
                  <a:pt x="8507128" y="5861916"/>
                  <a:pt x="8499327" y="5859392"/>
                </a:cubicBezTo>
                <a:cubicBezTo>
                  <a:pt x="8491526" y="5856868"/>
                  <a:pt x="8482061" y="5855606"/>
                  <a:pt x="8470933" y="5855606"/>
                </a:cubicBezTo>
                <a:close/>
                <a:moveTo>
                  <a:pt x="7775609" y="5855606"/>
                </a:moveTo>
                <a:cubicBezTo>
                  <a:pt x="7769643" y="5855606"/>
                  <a:pt x="7763735" y="5856151"/>
                  <a:pt x="7757884" y="5857241"/>
                </a:cubicBezTo>
                <a:cubicBezTo>
                  <a:pt x="7752033" y="5858331"/>
                  <a:pt x="7746641" y="5859707"/>
                  <a:pt x="7741708" y="5861371"/>
                </a:cubicBezTo>
                <a:cubicBezTo>
                  <a:pt x="7736775" y="5863034"/>
                  <a:pt x="7732415" y="5864870"/>
                  <a:pt x="7728630" y="5866878"/>
                </a:cubicBezTo>
                <a:cubicBezTo>
                  <a:pt x="7724844" y="5868885"/>
                  <a:pt x="7722177" y="5870635"/>
                  <a:pt x="7720628" y="5872126"/>
                </a:cubicBezTo>
                <a:cubicBezTo>
                  <a:pt x="7719079" y="5873617"/>
                  <a:pt x="7718104" y="5875195"/>
                  <a:pt x="7717703" y="5876858"/>
                </a:cubicBezTo>
                <a:cubicBezTo>
                  <a:pt x="7717301" y="5878522"/>
                  <a:pt x="7717101" y="5880788"/>
                  <a:pt x="7717101" y="5883656"/>
                </a:cubicBezTo>
                <a:cubicBezTo>
                  <a:pt x="7717101" y="5885376"/>
                  <a:pt x="7717215" y="5886954"/>
                  <a:pt x="7717445" y="5888388"/>
                </a:cubicBezTo>
                <a:cubicBezTo>
                  <a:pt x="7717674" y="5889822"/>
                  <a:pt x="7718047" y="5890998"/>
                  <a:pt x="7718563" y="5891916"/>
                </a:cubicBezTo>
                <a:cubicBezTo>
                  <a:pt x="7719079" y="5892833"/>
                  <a:pt x="7719681" y="5893522"/>
                  <a:pt x="7720370" y="5893981"/>
                </a:cubicBezTo>
                <a:cubicBezTo>
                  <a:pt x="7721058" y="5894439"/>
                  <a:pt x="7721861" y="5894669"/>
                  <a:pt x="7722779" y="5894669"/>
                </a:cubicBezTo>
                <a:cubicBezTo>
                  <a:pt x="7724155" y="5894669"/>
                  <a:pt x="7726249" y="5893837"/>
                  <a:pt x="7729060" y="5892174"/>
                </a:cubicBezTo>
                <a:cubicBezTo>
                  <a:pt x="7731871" y="5890510"/>
                  <a:pt x="7735370" y="5888675"/>
                  <a:pt x="7739557" y="5886667"/>
                </a:cubicBezTo>
                <a:cubicBezTo>
                  <a:pt x="7743745" y="5884659"/>
                  <a:pt x="7748620" y="5882824"/>
                  <a:pt x="7754184" y="5881160"/>
                </a:cubicBezTo>
                <a:cubicBezTo>
                  <a:pt x="7759748" y="5879497"/>
                  <a:pt x="7766029" y="5878665"/>
                  <a:pt x="7773027" y="5878665"/>
                </a:cubicBezTo>
                <a:cubicBezTo>
                  <a:pt x="7779566" y="5878665"/>
                  <a:pt x="7785073" y="5879440"/>
                  <a:pt x="7789547" y="5880988"/>
                </a:cubicBezTo>
                <a:cubicBezTo>
                  <a:pt x="7794021" y="5882537"/>
                  <a:pt x="7797663" y="5884831"/>
                  <a:pt x="7800475" y="5887872"/>
                </a:cubicBezTo>
                <a:cubicBezTo>
                  <a:pt x="7803285" y="5890912"/>
                  <a:pt x="7805321" y="5894726"/>
                  <a:pt x="7806583" y="5899315"/>
                </a:cubicBezTo>
                <a:cubicBezTo>
                  <a:pt x="7807845" y="5903904"/>
                  <a:pt x="7808476" y="5909181"/>
                  <a:pt x="7808476" y="5915147"/>
                </a:cubicBezTo>
                <a:lnTo>
                  <a:pt x="7808476" y="5927193"/>
                </a:lnTo>
                <a:lnTo>
                  <a:pt x="7787138" y="5927193"/>
                </a:lnTo>
                <a:cubicBezTo>
                  <a:pt x="7775092" y="5927193"/>
                  <a:pt x="7764251" y="5928254"/>
                  <a:pt x="7754615" y="5930376"/>
                </a:cubicBezTo>
                <a:cubicBezTo>
                  <a:pt x="7744977" y="5932498"/>
                  <a:pt x="7736833" y="5935682"/>
                  <a:pt x="7730179" y="5939927"/>
                </a:cubicBezTo>
                <a:cubicBezTo>
                  <a:pt x="7723525" y="5944171"/>
                  <a:pt x="7718419" y="5949506"/>
                  <a:pt x="7714863" y="5955930"/>
                </a:cubicBezTo>
                <a:cubicBezTo>
                  <a:pt x="7711307" y="5962355"/>
                  <a:pt x="7709529" y="5969926"/>
                  <a:pt x="7709529" y="5978645"/>
                </a:cubicBezTo>
                <a:cubicBezTo>
                  <a:pt x="7709529" y="5986102"/>
                  <a:pt x="7710819" y="5992756"/>
                  <a:pt x="7713401" y="5998607"/>
                </a:cubicBezTo>
                <a:cubicBezTo>
                  <a:pt x="7715981" y="6004458"/>
                  <a:pt x="7719595" y="6009391"/>
                  <a:pt x="7724241" y="6013406"/>
                </a:cubicBezTo>
                <a:cubicBezTo>
                  <a:pt x="7728888" y="6017421"/>
                  <a:pt x="7734509" y="6020490"/>
                  <a:pt x="7741106" y="6022612"/>
                </a:cubicBezTo>
                <a:cubicBezTo>
                  <a:pt x="7747702" y="6024735"/>
                  <a:pt x="7755073" y="6025796"/>
                  <a:pt x="7763219" y="6025796"/>
                </a:cubicBezTo>
                <a:cubicBezTo>
                  <a:pt x="7772511" y="6025796"/>
                  <a:pt x="7781316" y="6023788"/>
                  <a:pt x="7789633" y="6019773"/>
                </a:cubicBezTo>
                <a:cubicBezTo>
                  <a:pt x="7797951" y="6015758"/>
                  <a:pt x="7805493" y="6010136"/>
                  <a:pt x="7812262" y="6002909"/>
                </a:cubicBezTo>
                <a:lnTo>
                  <a:pt x="7812262" y="6018396"/>
                </a:lnTo>
                <a:cubicBezTo>
                  <a:pt x="7812262" y="6019773"/>
                  <a:pt x="7812663" y="6020805"/>
                  <a:pt x="7813467" y="6021494"/>
                </a:cubicBezTo>
                <a:cubicBezTo>
                  <a:pt x="7814269" y="6022182"/>
                  <a:pt x="7815561" y="6022698"/>
                  <a:pt x="7817339" y="6023042"/>
                </a:cubicBezTo>
                <a:cubicBezTo>
                  <a:pt x="7819117" y="6023387"/>
                  <a:pt x="7821497" y="6023559"/>
                  <a:pt x="7824480" y="6023559"/>
                </a:cubicBezTo>
                <a:cubicBezTo>
                  <a:pt x="7827577" y="6023559"/>
                  <a:pt x="7829929" y="6023387"/>
                  <a:pt x="7831535" y="6023042"/>
                </a:cubicBezTo>
                <a:cubicBezTo>
                  <a:pt x="7833141" y="6022698"/>
                  <a:pt x="7834403" y="6022182"/>
                  <a:pt x="7835321" y="6021494"/>
                </a:cubicBezTo>
                <a:cubicBezTo>
                  <a:pt x="7836239" y="6020805"/>
                  <a:pt x="7836697" y="6019773"/>
                  <a:pt x="7836697" y="6018396"/>
                </a:cubicBezTo>
                <a:lnTo>
                  <a:pt x="7836697" y="5913942"/>
                </a:lnTo>
                <a:cubicBezTo>
                  <a:pt x="7836697" y="5904306"/>
                  <a:pt x="7835608" y="5895873"/>
                  <a:pt x="7833428" y="5888646"/>
                </a:cubicBezTo>
                <a:cubicBezTo>
                  <a:pt x="7831249" y="5881419"/>
                  <a:pt x="7827749" y="5875367"/>
                  <a:pt x="7822931" y="5870491"/>
                </a:cubicBezTo>
                <a:cubicBezTo>
                  <a:pt x="7818113" y="5865616"/>
                  <a:pt x="7811803" y="5861916"/>
                  <a:pt x="7804002" y="5859392"/>
                </a:cubicBezTo>
                <a:cubicBezTo>
                  <a:pt x="7796201" y="5856868"/>
                  <a:pt x="7786737" y="5855606"/>
                  <a:pt x="7775609" y="5855606"/>
                </a:cubicBezTo>
                <a:close/>
                <a:moveTo>
                  <a:pt x="7156483" y="5855606"/>
                </a:moveTo>
                <a:cubicBezTo>
                  <a:pt x="7150518" y="5855606"/>
                  <a:pt x="7144609" y="5856151"/>
                  <a:pt x="7138759" y="5857241"/>
                </a:cubicBezTo>
                <a:cubicBezTo>
                  <a:pt x="7132908" y="5858331"/>
                  <a:pt x="7127516" y="5859707"/>
                  <a:pt x="7122583" y="5861371"/>
                </a:cubicBezTo>
                <a:cubicBezTo>
                  <a:pt x="7117650" y="5863034"/>
                  <a:pt x="7113290" y="5864870"/>
                  <a:pt x="7109505" y="5866878"/>
                </a:cubicBezTo>
                <a:cubicBezTo>
                  <a:pt x="7105719" y="5868885"/>
                  <a:pt x="7103051" y="5870635"/>
                  <a:pt x="7101503" y="5872126"/>
                </a:cubicBezTo>
                <a:cubicBezTo>
                  <a:pt x="7099954" y="5873617"/>
                  <a:pt x="7098979" y="5875195"/>
                  <a:pt x="7098577" y="5876858"/>
                </a:cubicBezTo>
                <a:cubicBezTo>
                  <a:pt x="7098176" y="5878522"/>
                  <a:pt x="7097975" y="5880788"/>
                  <a:pt x="7097975" y="5883656"/>
                </a:cubicBezTo>
                <a:cubicBezTo>
                  <a:pt x="7097975" y="5885376"/>
                  <a:pt x="7098090" y="5886954"/>
                  <a:pt x="7098319" y="5888388"/>
                </a:cubicBezTo>
                <a:cubicBezTo>
                  <a:pt x="7098549" y="5889822"/>
                  <a:pt x="7098921" y="5890998"/>
                  <a:pt x="7099438" y="5891916"/>
                </a:cubicBezTo>
                <a:cubicBezTo>
                  <a:pt x="7099954" y="5892833"/>
                  <a:pt x="7100556" y="5893522"/>
                  <a:pt x="7101245" y="5893981"/>
                </a:cubicBezTo>
                <a:cubicBezTo>
                  <a:pt x="7101933" y="5894439"/>
                  <a:pt x="7102736" y="5894669"/>
                  <a:pt x="7103654" y="5894669"/>
                </a:cubicBezTo>
                <a:cubicBezTo>
                  <a:pt x="7105030" y="5894669"/>
                  <a:pt x="7107125" y="5893837"/>
                  <a:pt x="7109935" y="5892174"/>
                </a:cubicBezTo>
                <a:cubicBezTo>
                  <a:pt x="7112745" y="5890510"/>
                  <a:pt x="7116245" y="5888675"/>
                  <a:pt x="7120432" y="5886667"/>
                </a:cubicBezTo>
                <a:cubicBezTo>
                  <a:pt x="7124619" y="5884659"/>
                  <a:pt x="7129495" y="5882824"/>
                  <a:pt x="7135059" y="5881160"/>
                </a:cubicBezTo>
                <a:cubicBezTo>
                  <a:pt x="7140623" y="5879497"/>
                  <a:pt x="7146904" y="5878665"/>
                  <a:pt x="7153902" y="5878665"/>
                </a:cubicBezTo>
                <a:cubicBezTo>
                  <a:pt x="7160441" y="5878665"/>
                  <a:pt x="7165947" y="5879440"/>
                  <a:pt x="7170422" y="5880988"/>
                </a:cubicBezTo>
                <a:cubicBezTo>
                  <a:pt x="7174896" y="5882537"/>
                  <a:pt x="7178539" y="5884831"/>
                  <a:pt x="7181349" y="5887872"/>
                </a:cubicBezTo>
                <a:cubicBezTo>
                  <a:pt x="7184160" y="5890912"/>
                  <a:pt x="7186196" y="5894726"/>
                  <a:pt x="7187458" y="5899315"/>
                </a:cubicBezTo>
                <a:cubicBezTo>
                  <a:pt x="7188720" y="5903904"/>
                  <a:pt x="7189351" y="5909181"/>
                  <a:pt x="7189351" y="5915147"/>
                </a:cubicBezTo>
                <a:lnTo>
                  <a:pt x="7189351" y="5927193"/>
                </a:lnTo>
                <a:lnTo>
                  <a:pt x="7168013" y="5927193"/>
                </a:lnTo>
                <a:cubicBezTo>
                  <a:pt x="7155967" y="5927193"/>
                  <a:pt x="7145125" y="5928254"/>
                  <a:pt x="7135489" y="5930376"/>
                </a:cubicBezTo>
                <a:cubicBezTo>
                  <a:pt x="7125852" y="5932498"/>
                  <a:pt x="7117707" y="5935682"/>
                  <a:pt x="7111053" y="5939927"/>
                </a:cubicBezTo>
                <a:cubicBezTo>
                  <a:pt x="7104399" y="5944171"/>
                  <a:pt x="7099295" y="5949506"/>
                  <a:pt x="7095738" y="5955930"/>
                </a:cubicBezTo>
                <a:cubicBezTo>
                  <a:pt x="7092182" y="5962355"/>
                  <a:pt x="7090403" y="5969926"/>
                  <a:pt x="7090403" y="5978645"/>
                </a:cubicBezTo>
                <a:cubicBezTo>
                  <a:pt x="7090403" y="5986102"/>
                  <a:pt x="7091694" y="5992756"/>
                  <a:pt x="7094275" y="5998607"/>
                </a:cubicBezTo>
                <a:cubicBezTo>
                  <a:pt x="7096857" y="6004458"/>
                  <a:pt x="7100470" y="6009391"/>
                  <a:pt x="7105117" y="6013406"/>
                </a:cubicBezTo>
                <a:cubicBezTo>
                  <a:pt x="7109763" y="6017421"/>
                  <a:pt x="7115385" y="6020490"/>
                  <a:pt x="7121981" y="6022612"/>
                </a:cubicBezTo>
                <a:cubicBezTo>
                  <a:pt x="7128577" y="6024735"/>
                  <a:pt x="7135948" y="6025796"/>
                  <a:pt x="7144093" y="6025796"/>
                </a:cubicBezTo>
                <a:cubicBezTo>
                  <a:pt x="7153385" y="6025796"/>
                  <a:pt x="7162191" y="6023788"/>
                  <a:pt x="7170508" y="6019773"/>
                </a:cubicBezTo>
                <a:cubicBezTo>
                  <a:pt x="7178825" y="6015758"/>
                  <a:pt x="7186369" y="6010136"/>
                  <a:pt x="7193137" y="6002909"/>
                </a:cubicBezTo>
                <a:lnTo>
                  <a:pt x="7193137" y="6018396"/>
                </a:lnTo>
                <a:cubicBezTo>
                  <a:pt x="7193137" y="6019773"/>
                  <a:pt x="7193538" y="6020805"/>
                  <a:pt x="7194341" y="6021494"/>
                </a:cubicBezTo>
                <a:cubicBezTo>
                  <a:pt x="7195145" y="6022182"/>
                  <a:pt x="7196435" y="6022698"/>
                  <a:pt x="7198213" y="6023042"/>
                </a:cubicBezTo>
                <a:cubicBezTo>
                  <a:pt x="7199991" y="6023387"/>
                  <a:pt x="7202372" y="6023559"/>
                  <a:pt x="7205355" y="6023559"/>
                </a:cubicBezTo>
                <a:cubicBezTo>
                  <a:pt x="7208452" y="6023559"/>
                  <a:pt x="7210804" y="6023387"/>
                  <a:pt x="7212410" y="6023042"/>
                </a:cubicBezTo>
                <a:cubicBezTo>
                  <a:pt x="7214016" y="6022698"/>
                  <a:pt x="7215278" y="6022182"/>
                  <a:pt x="7216196" y="6021494"/>
                </a:cubicBezTo>
                <a:cubicBezTo>
                  <a:pt x="7217114" y="6020805"/>
                  <a:pt x="7217572" y="6019773"/>
                  <a:pt x="7217572" y="6018396"/>
                </a:cubicBezTo>
                <a:lnTo>
                  <a:pt x="7217572" y="5913942"/>
                </a:lnTo>
                <a:cubicBezTo>
                  <a:pt x="7217572" y="5904306"/>
                  <a:pt x="7216483" y="5895873"/>
                  <a:pt x="7214303" y="5888646"/>
                </a:cubicBezTo>
                <a:cubicBezTo>
                  <a:pt x="7212123" y="5881419"/>
                  <a:pt x="7208624" y="5875367"/>
                  <a:pt x="7203806" y="5870491"/>
                </a:cubicBezTo>
                <a:cubicBezTo>
                  <a:pt x="7198987" y="5865616"/>
                  <a:pt x="7192678" y="5861916"/>
                  <a:pt x="7184877" y="5859392"/>
                </a:cubicBezTo>
                <a:cubicBezTo>
                  <a:pt x="7177076" y="5856868"/>
                  <a:pt x="7167611" y="5855606"/>
                  <a:pt x="7156483" y="5855606"/>
                </a:cubicBezTo>
                <a:close/>
                <a:moveTo>
                  <a:pt x="6804058" y="5855606"/>
                </a:moveTo>
                <a:cubicBezTo>
                  <a:pt x="6798093" y="5855606"/>
                  <a:pt x="6792184" y="5856151"/>
                  <a:pt x="6786333" y="5857241"/>
                </a:cubicBezTo>
                <a:cubicBezTo>
                  <a:pt x="6780483" y="5858331"/>
                  <a:pt x="6775091" y="5859707"/>
                  <a:pt x="6770158" y="5861371"/>
                </a:cubicBezTo>
                <a:cubicBezTo>
                  <a:pt x="6765225" y="5863034"/>
                  <a:pt x="6760865" y="5864870"/>
                  <a:pt x="6757079" y="5866878"/>
                </a:cubicBezTo>
                <a:cubicBezTo>
                  <a:pt x="6753294" y="5868885"/>
                  <a:pt x="6750627" y="5870635"/>
                  <a:pt x="6749078" y="5872126"/>
                </a:cubicBezTo>
                <a:cubicBezTo>
                  <a:pt x="6747529" y="5873617"/>
                  <a:pt x="6746554" y="5875195"/>
                  <a:pt x="6746152" y="5876858"/>
                </a:cubicBezTo>
                <a:cubicBezTo>
                  <a:pt x="6745751" y="5878522"/>
                  <a:pt x="6745550" y="5880788"/>
                  <a:pt x="6745550" y="5883656"/>
                </a:cubicBezTo>
                <a:cubicBezTo>
                  <a:pt x="6745550" y="5885376"/>
                  <a:pt x="6745665" y="5886954"/>
                  <a:pt x="6745894" y="5888388"/>
                </a:cubicBezTo>
                <a:cubicBezTo>
                  <a:pt x="6746124" y="5889822"/>
                  <a:pt x="6746497" y="5890998"/>
                  <a:pt x="6747013" y="5891916"/>
                </a:cubicBezTo>
                <a:cubicBezTo>
                  <a:pt x="6747529" y="5892833"/>
                  <a:pt x="6748131" y="5893522"/>
                  <a:pt x="6748819" y="5893981"/>
                </a:cubicBezTo>
                <a:cubicBezTo>
                  <a:pt x="6749508" y="5894439"/>
                  <a:pt x="6750311" y="5894669"/>
                  <a:pt x="6751229" y="5894669"/>
                </a:cubicBezTo>
                <a:cubicBezTo>
                  <a:pt x="6752605" y="5894669"/>
                  <a:pt x="6754699" y="5893837"/>
                  <a:pt x="6757510" y="5892174"/>
                </a:cubicBezTo>
                <a:cubicBezTo>
                  <a:pt x="6760321" y="5890510"/>
                  <a:pt x="6763820" y="5888675"/>
                  <a:pt x="6768007" y="5886667"/>
                </a:cubicBezTo>
                <a:cubicBezTo>
                  <a:pt x="6772194" y="5884659"/>
                  <a:pt x="6777070" y="5882824"/>
                  <a:pt x="6782634" y="5881160"/>
                </a:cubicBezTo>
                <a:cubicBezTo>
                  <a:pt x="6788198" y="5879497"/>
                  <a:pt x="6794479" y="5878665"/>
                  <a:pt x="6801477" y="5878665"/>
                </a:cubicBezTo>
                <a:cubicBezTo>
                  <a:pt x="6808016" y="5878665"/>
                  <a:pt x="6813523" y="5879440"/>
                  <a:pt x="6817997" y="5880988"/>
                </a:cubicBezTo>
                <a:cubicBezTo>
                  <a:pt x="6822471" y="5882537"/>
                  <a:pt x="6826114" y="5884831"/>
                  <a:pt x="6828924" y="5887872"/>
                </a:cubicBezTo>
                <a:cubicBezTo>
                  <a:pt x="6831735" y="5890912"/>
                  <a:pt x="6833771" y="5894726"/>
                  <a:pt x="6835033" y="5899315"/>
                </a:cubicBezTo>
                <a:cubicBezTo>
                  <a:pt x="6836295" y="5903904"/>
                  <a:pt x="6836926" y="5909181"/>
                  <a:pt x="6836926" y="5915147"/>
                </a:cubicBezTo>
                <a:lnTo>
                  <a:pt x="6836926" y="5927193"/>
                </a:lnTo>
                <a:lnTo>
                  <a:pt x="6815587" y="5927193"/>
                </a:lnTo>
                <a:cubicBezTo>
                  <a:pt x="6803542" y="5927193"/>
                  <a:pt x="6792701" y="5928254"/>
                  <a:pt x="6783064" y="5930376"/>
                </a:cubicBezTo>
                <a:cubicBezTo>
                  <a:pt x="6773427" y="5932498"/>
                  <a:pt x="6765283" y="5935682"/>
                  <a:pt x="6758628" y="5939927"/>
                </a:cubicBezTo>
                <a:cubicBezTo>
                  <a:pt x="6751975" y="5944171"/>
                  <a:pt x="6746870" y="5949506"/>
                  <a:pt x="6743313" y="5955930"/>
                </a:cubicBezTo>
                <a:cubicBezTo>
                  <a:pt x="6739757" y="5962355"/>
                  <a:pt x="6737978" y="5969926"/>
                  <a:pt x="6737978" y="5978645"/>
                </a:cubicBezTo>
                <a:cubicBezTo>
                  <a:pt x="6737978" y="5986102"/>
                  <a:pt x="6739269" y="5992756"/>
                  <a:pt x="6741850" y="5998607"/>
                </a:cubicBezTo>
                <a:cubicBezTo>
                  <a:pt x="6744431" y="6004458"/>
                  <a:pt x="6748045" y="6009391"/>
                  <a:pt x="6752691" y="6013406"/>
                </a:cubicBezTo>
                <a:cubicBezTo>
                  <a:pt x="6757338" y="6017421"/>
                  <a:pt x="6762959" y="6020490"/>
                  <a:pt x="6769555" y="6022612"/>
                </a:cubicBezTo>
                <a:cubicBezTo>
                  <a:pt x="6776152" y="6024735"/>
                  <a:pt x="6783523" y="6025796"/>
                  <a:pt x="6791668" y="6025796"/>
                </a:cubicBezTo>
                <a:cubicBezTo>
                  <a:pt x="6800961" y="6025796"/>
                  <a:pt x="6809766" y="6023788"/>
                  <a:pt x="6818083" y="6019773"/>
                </a:cubicBezTo>
                <a:cubicBezTo>
                  <a:pt x="6826400" y="6015758"/>
                  <a:pt x="6833943" y="6010136"/>
                  <a:pt x="6840711" y="6002909"/>
                </a:cubicBezTo>
                <a:lnTo>
                  <a:pt x="6840711" y="6018396"/>
                </a:lnTo>
                <a:cubicBezTo>
                  <a:pt x="6840711" y="6019773"/>
                  <a:pt x="6841113" y="6020805"/>
                  <a:pt x="6841916" y="6021494"/>
                </a:cubicBezTo>
                <a:cubicBezTo>
                  <a:pt x="6842720" y="6022182"/>
                  <a:pt x="6844010" y="6022698"/>
                  <a:pt x="6845788" y="6023042"/>
                </a:cubicBezTo>
                <a:cubicBezTo>
                  <a:pt x="6847567" y="6023387"/>
                  <a:pt x="6849947" y="6023559"/>
                  <a:pt x="6852929" y="6023559"/>
                </a:cubicBezTo>
                <a:cubicBezTo>
                  <a:pt x="6856027" y="6023559"/>
                  <a:pt x="6858379" y="6023387"/>
                  <a:pt x="6859985" y="6023042"/>
                </a:cubicBezTo>
                <a:cubicBezTo>
                  <a:pt x="6861591" y="6022698"/>
                  <a:pt x="6862853" y="6022182"/>
                  <a:pt x="6863771" y="6021494"/>
                </a:cubicBezTo>
                <a:cubicBezTo>
                  <a:pt x="6864689" y="6020805"/>
                  <a:pt x="6865147" y="6019773"/>
                  <a:pt x="6865147" y="6018396"/>
                </a:cubicBezTo>
                <a:lnTo>
                  <a:pt x="6865147" y="5913942"/>
                </a:lnTo>
                <a:cubicBezTo>
                  <a:pt x="6865147" y="5904306"/>
                  <a:pt x="6864058" y="5895873"/>
                  <a:pt x="6861878" y="5888646"/>
                </a:cubicBezTo>
                <a:cubicBezTo>
                  <a:pt x="6859698" y="5881419"/>
                  <a:pt x="6856199" y="5875367"/>
                  <a:pt x="6851381" y="5870491"/>
                </a:cubicBezTo>
                <a:cubicBezTo>
                  <a:pt x="6846563" y="5865616"/>
                  <a:pt x="6840253" y="5861916"/>
                  <a:pt x="6832452" y="5859392"/>
                </a:cubicBezTo>
                <a:cubicBezTo>
                  <a:pt x="6824651" y="5856868"/>
                  <a:pt x="6815187" y="5855606"/>
                  <a:pt x="6804058" y="5855606"/>
                </a:cubicBezTo>
                <a:close/>
                <a:moveTo>
                  <a:pt x="6538614" y="5855606"/>
                </a:moveTo>
                <a:cubicBezTo>
                  <a:pt x="6530239" y="5855606"/>
                  <a:pt x="6521951" y="5857872"/>
                  <a:pt x="6513748" y="5862403"/>
                </a:cubicBezTo>
                <a:cubicBezTo>
                  <a:pt x="6505545" y="5866935"/>
                  <a:pt x="6497085" y="5874076"/>
                  <a:pt x="6488366" y="5883828"/>
                </a:cubicBezTo>
                <a:lnTo>
                  <a:pt x="6488366" y="5863350"/>
                </a:lnTo>
                <a:cubicBezTo>
                  <a:pt x="6488366" y="5862432"/>
                  <a:pt x="6488165" y="5861658"/>
                  <a:pt x="6487764" y="5861027"/>
                </a:cubicBezTo>
                <a:cubicBezTo>
                  <a:pt x="6487362" y="5860396"/>
                  <a:pt x="6486703" y="5859822"/>
                  <a:pt x="6485785" y="5859306"/>
                </a:cubicBezTo>
                <a:cubicBezTo>
                  <a:pt x="6484867" y="5858790"/>
                  <a:pt x="6483577" y="5858446"/>
                  <a:pt x="6481913" y="5858273"/>
                </a:cubicBezTo>
                <a:cubicBezTo>
                  <a:pt x="6480249" y="5858101"/>
                  <a:pt x="6478156" y="5858015"/>
                  <a:pt x="6475632" y="5858015"/>
                </a:cubicBezTo>
                <a:cubicBezTo>
                  <a:pt x="6472993" y="5858015"/>
                  <a:pt x="6470871" y="5858101"/>
                  <a:pt x="6469265" y="5858273"/>
                </a:cubicBezTo>
                <a:cubicBezTo>
                  <a:pt x="6467659" y="5858446"/>
                  <a:pt x="6466339" y="5858790"/>
                  <a:pt x="6465307" y="5859306"/>
                </a:cubicBezTo>
                <a:cubicBezTo>
                  <a:pt x="6464275" y="5859822"/>
                  <a:pt x="6463586" y="5860396"/>
                  <a:pt x="6463242" y="5861027"/>
                </a:cubicBezTo>
                <a:cubicBezTo>
                  <a:pt x="6462898" y="5861658"/>
                  <a:pt x="6462726" y="5862432"/>
                  <a:pt x="6462726" y="5863350"/>
                </a:cubicBezTo>
                <a:lnTo>
                  <a:pt x="6462726" y="6018224"/>
                </a:lnTo>
                <a:cubicBezTo>
                  <a:pt x="6462726" y="6019142"/>
                  <a:pt x="6462927" y="6019916"/>
                  <a:pt x="6463328" y="6020547"/>
                </a:cubicBezTo>
                <a:cubicBezTo>
                  <a:pt x="6463729" y="6021178"/>
                  <a:pt x="6464475" y="6021723"/>
                  <a:pt x="6465565" y="6022182"/>
                </a:cubicBezTo>
                <a:cubicBezTo>
                  <a:pt x="6466655" y="6022641"/>
                  <a:pt x="6468117" y="6022985"/>
                  <a:pt x="6469953" y="6023215"/>
                </a:cubicBezTo>
                <a:cubicBezTo>
                  <a:pt x="6471789" y="6023444"/>
                  <a:pt x="6474083" y="6023559"/>
                  <a:pt x="6476837" y="6023559"/>
                </a:cubicBezTo>
                <a:cubicBezTo>
                  <a:pt x="6479705" y="6023559"/>
                  <a:pt x="6482056" y="6023444"/>
                  <a:pt x="6483892" y="6023215"/>
                </a:cubicBezTo>
                <a:cubicBezTo>
                  <a:pt x="6485727" y="6022985"/>
                  <a:pt x="6487161" y="6022641"/>
                  <a:pt x="6488194" y="6022182"/>
                </a:cubicBezTo>
                <a:cubicBezTo>
                  <a:pt x="6489227" y="6021723"/>
                  <a:pt x="6489972" y="6021178"/>
                  <a:pt x="6490431" y="6020547"/>
                </a:cubicBezTo>
                <a:cubicBezTo>
                  <a:pt x="6490890" y="6019916"/>
                  <a:pt x="6491119" y="6019142"/>
                  <a:pt x="6491119" y="6018224"/>
                </a:cubicBezTo>
                <a:lnTo>
                  <a:pt x="6491119" y="5909984"/>
                </a:lnTo>
                <a:cubicBezTo>
                  <a:pt x="6498920" y="5900233"/>
                  <a:pt x="6506148" y="5892833"/>
                  <a:pt x="6512802" y="5887786"/>
                </a:cubicBezTo>
                <a:cubicBezTo>
                  <a:pt x="6519456" y="5882738"/>
                  <a:pt x="6526052" y="5880214"/>
                  <a:pt x="6532591" y="5880214"/>
                </a:cubicBezTo>
                <a:cubicBezTo>
                  <a:pt x="6537869" y="5880214"/>
                  <a:pt x="6542429" y="5881246"/>
                  <a:pt x="6546272" y="5883311"/>
                </a:cubicBezTo>
                <a:cubicBezTo>
                  <a:pt x="6550115" y="5885376"/>
                  <a:pt x="6553298" y="5888359"/>
                  <a:pt x="6555822" y="5892260"/>
                </a:cubicBezTo>
                <a:cubicBezTo>
                  <a:pt x="6558346" y="5896160"/>
                  <a:pt x="6560239" y="5900806"/>
                  <a:pt x="6561501" y="5906198"/>
                </a:cubicBezTo>
                <a:cubicBezTo>
                  <a:pt x="6562763" y="5911590"/>
                  <a:pt x="6563394" y="5917556"/>
                  <a:pt x="6563394" y="5924095"/>
                </a:cubicBezTo>
                <a:lnTo>
                  <a:pt x="6563394" y="6018224"/>
                </a:lnTo>
                <a:cubicBezTo>
                  <a:pt x="6563394" y="6019142"/>
                  <a:pt x="6563595" y="6019916"/>
                  <a:pt x="6563996" y="6020547"/>
                </a:cubicBezTo>
                <a:cubicBezTo>
                  <a:pt x="6564398" y="6021178"/>
                  <a:pt x="6565143" y="6021723"/>
                  <a:pt x="6566233" y="6022182"/>
                </a:cubicBezTo>
                <a:cubicBezTo>
                  <a:pt x="6567323" y="6022641"/>
                  <a:pt x="6568815" y="6022985"/>
                  <a:pt x="6570707" y="6023215"/>
                </a:cubicBezTo>
                <a:cubicBezTo>
                  <a:pt x="6572600" y="6023444"/>
                  <a:pt x="6574866" y="6023559"/>
                  <a:pt x="6577505" y="6023559"/>
                </a:cubicBezTo>
                <a:cubicBezTo>
                  <a:pt x="6580258" y="6023559"/>
                  <a:pt x="6582553" y="6023444"/>
                  <a:pt x="6584388" y="6023215"/>
                </a:cubicBezTo>
                <a:cubicBezTo>
                  <a:pt x="6586224" y="6022985"/>
                  <a:pt x="6587686" y="6022641"/>
                  <a:pt x="6588776" y="6022182"/>
                </a:cubicBezTo>
                <a:cubicBezTo>
                  <a:pt x="6589866" y="6021723"/>
                  <a:pt x="6590640" y="6021178"/>
                  <a:pt x="6591099" y="6020547"/>
                </a:cubicBezTo>
                <a:cubicBezTo>
                  <a:pt x="6591558" y="6019916"/>
                  <a:pt x="6591787" y="6019142"/>
                  <a:pt x="6591787" y="6018224"/>
                </a:cubicBezTo>
                <a:lnTo>
                  <a:pt x="6591787" y="5909984"/>
                </a:lnTo>
                <a:cubicBezTo>
                  <a:pt x="6599703" y="5900233"/>
                  <a:pt x="6606959" y="5892833"/>
                  <a:pt x="6613556" y="5887786"/>
                </a:cubicBezTo>
                <a:cubicBezTo>
                  <a:pt x="6620153" y="5882738"/>
                  <a:pt x="6626720" y="5880214"/>
                  <a:pt x="6633259" y="5880214"/>
                </a:cubicBezTo>
                <a:cubicBezTo>
                  <a:pt x="6638537" y="5880214"/>
                  <a:pt x="6643125" y="5881246"/>
                  <a:pt x="6647026" y="5883311"/>
                </a:cubicBezTo>
                <a:cubicBezTo>
                  <a:pt x="6650927" y="5885376"/>
                  <a:pt x="6654139" y="5888359"/>
                  <a:pt x="6656663" y="5892260"/>
                </a:cubicBezTo>
                <a:cubicBezTo>
                  <a:pt x="6659187" y="5896160"/>
                  <a:pt x="6661022" y="5900806"/>
                  <a:pt x="6662169" y="5906198"/>
                </a:cubicBezTo>
                <a:cubicBezTo>
                  <a:pt x="6663317" y="5911590"/>
                  <a:pt x="6663890" y="5917556"/>
                  <a:pt x="6663890" y="5924095"/>
                </a:cubicBezTo>
                <a:lnTo>
                  <a:pt x="6663890" y="6018224"/>
                </a:lnTo>
                <a:cubicBezTo>
                  <a:pt x="6663890" y="6019142"/>
                  <a:pt x="6664119" y="6019916"/>
                  <a:pt x="6664579" y="6020547"/>
                </a:cubicBezTo>
                <a:cubicBezTo>
                  <a:pt x="6665037" y="6021178"/>
                  <a:pt x="6665812" y="6021723"/>
                  <a:pt x="6666901" y="6022182"/>
                </a:cubicBezTo>
                <a:cubicBezTo>
                  <a:pt x="6667991" y="6022641"/>
                  <a:pt x="6669454" y="6022985"/>
                  <a:pt x="6671290" y="6023215"/>
                </a:cubicBezTo>
                <a:cubicBezTo>
                  <a:pt x="6673125" y="6023444"/>
                  <a:pt x="6675477" y="6023559"/>
                  <a:pt x="6678345" y="6023559"/>
                </a:cubicBezTo>
                <a:cubicBezTo>
                  <a:pt x="6681099" y="6023559"/>
                  <a:pt x="6683393" y="6023444"/>
                  <a:pt x="6685229" y="6023215"/>
                </a:cubicBezTo>
                <a:cubicBezTo>
                  <a:pt x="6687064" y="6022985"/>
                  <a:pt x="6688498" y="6022641"/>
                  <a:pt x="6689531" y="6022182"/>
                </a:cubicBezTo>
                <a:cubicBezTo>
                  <a:pt x="6690563" y="6021723"/>
                  <a:pt x="6691309" y="6021178"/>
                  <a:pt x="6691767" y="6020547"/>
                </a:cubicBezTo>
                <a:cubicBezTo>
                  <a:pt x="6692227" y="6019916"/>
                  <a:pt x="6692456" y="6019142"/>
                  <a:pt x="6692456" y="6018224"/>
                </a:cubicBezTo>
                <a:lnTo>
                  <a:pt x="6692456" y="5920309"/>
                </a:lnTo>
                <a:cubicBezTo>
                  <a:pt x="6692456" y="5911590"/>
                  <a:pt x="6691567" y="5903302"/>
                  <a:pt x="6689789" y="5895443"/>
                </a:cubicBezTo>
                <a:cubicBezTo>
                  <a:pt x="6688011" y="5887585"/>
                  <a:pt x="6685027" y="5880730"/>
                  <a:pt x="6680840" y="5874879"/>
                </a:cubicBezTo>
                <a:cubicBezTo>
                  <a:pt x="6676653" y="5869029"/>
                  <a:pt x="6671175" y="5864354"/>
                  <a:pt x="6664407" y="5860855"/>
                </a:cubicBezTo>
                <a:cubicBezTo>
                  <a:pt x="6657638" y="5857356"/>
                  <a:pt x="6649263" y="5855606"/>
                  <a:pt x="6639282" y="5855606"/>
                </a:cubicBezTo>
                <a:cubicBezTo>
                  <a:pt x="6635152" y="5855606"/>
                  <a:pt x="6631051" y="5856151"/>
                  <a:pt x="6626979" y="5857241"/>
                </a:cubicBezTo>
                <a:cubicBezTo>
                  <a:pt x="6622906" y="5858331"/>
                  <a:pt x="6618719" y="5860080"/>
                  <a:pt x="6614417" y="5862489"/>
                </a:cubicBezTo>
                <a:cubicBezTo>
                  <a:pt x="6610114" y="5864899"/>
                  <a:pt x="6605640" y="5868053"/>
                  <a:pt x="6600994" y="5871954"/>
                </a:cubicBezTo>
                <a:cubicBezTo>
                  <a:pt x="6596348" y="5875855"/>
                  <a:pt x="6591443" y="5880615"/>
                  <a:pt x="6586281" y="5886237"/>
                </a:cubicBezTo>
                <a:cubicBezTo>
                  <a:pt x="6584445" y="5881648"/>
                  <a:pt x="6582151" y="5877489"/>
                  <a:pt x="6579398" y="5873761"/>
                </a:cubicBezTo>
                <a:cubicBezTo>
                  <a:pt x="6576644" y="5870032"/>
                  <a:pt x="6573317" y="5866820"/>
                  <a:pt x="6569417" y="5864124"/>
                </a:cubicBezTo>
                <a:cubicBezTo>
                  <a:pt x="6565516" y="5861428"/>
                  <a:pt x="6561013" y="5859335"/>
                  <a:pt x="6555908" y="5857843"/>
                </a:cubicBezTo>
                <a:cubicBezTo>
                  <a:pt x="6550803" y="5856352"/>
                  <a:pt x="6545039" y="5855606"/>
                  <a:pt x="6538614" y="5855606"/>
                </a:cubicBezTo>
                <a:close/>
                <a:moveTo>
                  <a:pt x="6346858" y="5855606"/>
                </a:moveTo>
                <a:cubicBezTo>
                  <a:pt x="6340893" y="5855606"/>
                  <a:pt x="6334985" y="5856151"/>
                  <a:pt x="6329134" y="5857241"/>
                </a:cubicBezTo>
                <a:cubicBezTo>
                  <a:pt x="6323283" y="5858331"/>
                  <a:pt x="6317891" y="5859707"/>
                  <a:pt x="6312958" y="5861371"/>
                </a:cubicBezTo>
                <a:cubicBezTo>
                  <a:pt x="6308025" y="5863034"/>
                  <a:pt x="6303666" y="5864870"/>
                  <a:pt x="6299880" y="5866878"/>
                </a:cubicBezTo>
                <a:cubicBezTo>
                  <a:pt x="6296094" y="5868885"/>
                  <a:pt x="6293427" y="5870635"/>
                  <a:pt x="6291878" y="5872126"/>
                </a:cubicBezTo>
                <a:cubicBezTo>
                  <a:pt x="6290329" y="5873617"/>
                  <a:pt x="6289354" y="5875195"/>
                  <a:pt x="6288953" y="5876858"/>
                </a:cubicBezTo>
                <a:cubicBezTo>
                  <a:pt x="6288551" y="5878522"/>
                  <a:pt x="6288350" y="5880788"/>
                  <a:pt x="6288350" y="5883656"/>
                </a:cubicBezTo>
                <a:cubicBezTo>
                  <a:pt x="6288350" y="5885376"/>
                  <a:pt x="6288465" y="5886954"/>
                  <a:pt x="6288695" y="5888388"/>
                </a:cubicBezTo>
                <a:cubicBezTo>
                  <a:pt x="6288924" y="5889822"/>
                  <a:pt x="6289297" y="5890998"/>
                  <a:pt x="6289813" y="5891916"/>
                </a:cubicBezTo>
                <a:cubicBezTo>
                  <a:pt x="6290329" y="5892833"/>
                  <a:pt x="6290931" y="5893522"/>
                  <a:pt x="6291620" y="5893981"/>
                </a:cubicBezTo>
                <a:cubicBezTo>
                  <a:pt x="6292308" y="5894439"/>
                  <a:pt x="6293111" y="5894669"/>
                  <a:pt x="6294029" y="5894669"/>
                </a:cubicBezTo>
                <a:cubicBezTo>
                  <a:pt x="6295406" y="5894669"/>
                  <a:pt x="6297499" y="5893837"/>
                  <a:pt x="6300310" y="5892174"/>
                </a:cubicBezTo>
                <a:cubicBezTo>
                  <a:pt x="6303121" y="5890510"/>
                  <a:pt x="6306620" y="5888675"/>
                  <a:pt x="6310807" y="5886667"/>
                </a:cubicBezTo>
                <a:cubicBezTo>
                  <a:pt x="6314995" y="5884659"/>
                  <a:pt x="6319870" y="5882824"/>
                  <a:pt x="6325434" y="5881160"/>
                </a:cubicBezTo>
                <a:cubicBezTo>
                  <a:pt x="6330998" y="5879497"/>
                  <a:pt x="6337279" y="5878665"/>
                  <a:pt x="6344277" y="5878665"/>
                </a:cubicBezTo>
                <a:cubicBezTo>
                  <a:pt x="6350816" y="5878665"/>
                  <a:pt x="6356323" y="5879440"/>
                  <a:pt x="6360797" y="5880988"/>
                </a:cubicBezTo>
                <a:cubicBezTo>
                  <a:pt x="6365271" y="5882537"/>
                  <a:pt x="6368914" y="5884831"/>
                  <a:pt x="6371724" y="5887872"/>
                </a:cubicBezTo>
                <a:cubicBezTo>
                  <a:pt x="6374535" y="5890912"/>
                  <a:pt x="6376571" y="5894726"/>
                  <a:pt x="6377833" y="5899315"/>
                </a:cubicBezTo>
                <a:cubicBezTo>
                  <a:pt x="6379095" y="5903904"/>
                  <a:pt x="6379726" y="5909181"/>
                  <a:pt x="6379726" y="5915147"/>
                </a:cubicBezTo>
                <a:lnTo>
                  <a:pt x="6379726" y="5927193"/>
                </a:lnTo>
                <a:lnTo>
                  <a:pt x="6358388" y="5927193"/>
                </a:lnTo>
                <a:cubicBezTo>
                  <a:pt x="6346342" y="5927193"/>
                  <a:pt x="6335501" y="5928254"/>
                  <a:pt x="6325864" y="5930376"/>
                </a:cubicBezTo>
                <a:cubicBezTo>
                  <a:pt x="6316228" y="5932498"/>
                  <a:pt x="6308083" y="5935682"/>
                  <a:pt x="6301429" y="5939927"/>
                </a:cubicBezTo>
                <a:cubicBezTo>
                  <a:pt x="6294775" y="5944171"/>
                  <a:pt x="6289670" y="5949506"/>
                  <a:pt x="6286113" y="5955930"/>
                </a:cubicBezTo>
                <a:cubicBezTo>
                  <a:pt x="6282557" y="5962355"/>
                  <a:pt x="6280779" y="5969926"/>
                  <a:pt x="6280779" y="5978645"/>
                </a:cubicBezTo>
                <a:cubicBezTo>
                  <a:pt x="6280779" y="5986102"/>
                  <a:pt x="6282069" y="5992756"/>
                  <a:pt x="6284651" y="5998607"/>
                </a:cubicBezTo>
                <a:cubicBezTo>
                  <a:pt x="6287232" y="6004458"/>
                  <a:pt x="6290845" y="6009391"/>
                  <a:pt x="6295492" y="6013406"/>
                </a:cubicBezTo>
                <a:cubicBezTo>
                  <a:pt x="6300138" y="6017421"/>
                  <a:pt x="6305759" y="6020490"/>
                  <a:pt x="6312356" y="6022612"/>
                </a:cubicBezTo>
                <a:cubicBezTo>
                  <a:pt x="6318953" y="6024735"/>
                  <a:pt x="6326323" y="6025796"/>
                  <a:pt x="6334469" y="6025796"/>
                </a:cubicBezTo>
                <a:cubicBezTo>
                  <a:pt x="6343761" y="6025796"/>
                  <a:pt x="6352566" y="6023788"/>
                  <a:pt x="6360883" y="6019773"/>
                </a:cubicBezTo>
                <a:cubicBezTo>
                  <a:pt x="6369200" y="6015758"/>
                  <a:pt x="6376743" y="6010136"/>
                  <a:pt x="6383512" y="6002909"/>
                </a:cubicBezTo>
                <a:lnTo>
                  <a:pt x="6383512" y="6018396"/>
                </a:lnTo>
                <a:cubicBezTo>
                  <a:pt x="6383512" y="6019773"/>
                  <a:pt x="6383913" y="6020805"/>
                  <a:pt x="6384717" y="6021494"/>
                </a:cubicBezTo>
                <a:cubicBezTo>
                  <a:pt x="6385520" y="6022182"/>
                  <a:pt x="6386810" y="6022698"/>
                  <a:pt x="6388588" y="6023042"/>
                </a:cubicBezTo>
                <a:cubicBezTo>
                  <a:pt x="6390367" y="6023387"/>
                  <a:pt x="6392747" y="6023559"/>
                  <a:pt x="6395730" y="6023559"/>
                </a:cubicBezTo>
                <a:cubicBezTo>
                  <a:pt x="6398827" y="6023559"/>
                  <a:pt x="6401179" y="6023387"/>
                  <a:pt x="6402785" y="6023042"/>
                </a:cubicBezTo>
                <a:cubicBezTo>
                  <a:pt x="6404391" y="6022698"/>
                  <a:pt x="6405653" y="6022182"/>
                  <a:pt x="6406571" y="6021494"/>
                </a:cubicBezTo>
                <a:cubicBezTo>
                  <a:pt x="6407489" y="6020805"/>
                  <a:pt x="6407948" y="6019773"/>
                  <a:pt x="6407948" y="6018396"/>
                </a:cubicBezTo>
                <a:lnTo>
                  <a:pt x="6407948" y="5913942"/>
                </a:lnTo>
                <a:cubicBezTo>
                  <a:pt x="6407948" y="5904306"/>
                  <a:pt x="6406858" y="5895873"/>
                  <a:pt x="6404678" y="5888646"/>
                </a:cubicBezTo>
                <a:cubicBezTo>
                  <a:pt x="6402498" y="5881419"/>
                  <a:pt x="6398999" y="5875367"/>
                  <a:pt x="6394181" y="5870491"/>
                </a:cubicBezTo>
                <a:cubicBezTo>
                  <a:pt x="6389363" y="5865616"/>
                  <a:pt x="6383053" y="5861916"/>
                  <a:pt x="6375252" y="5859392"/>
                </a:cubicBezTo>
                <a:cubicBezTo>
                  <a:pt x="6367451" y="5856868"/>
                  <a:pt x="6357987" y="5855606"/>
                  <a:pt x="6346858" y="5855606"/>
                </a:cubicBezTo>
                <a:close/>
                <a:moveTo>
                  <a:pt x="5605164" y="5855606"/>
                </a:moveTo>
                <a:cubicBezTo>
                  <a:pt x="5596789" y="5855606"/>
                  <a:pt x="5588501" y="5857872"/>
                  <a:pt x="5580298" y="5862403"/>
                </a:cubicBezTo>
                <a:cubicBezTo>
                  <a:pt x="5572096" y="5866935"/>
                  <a:pt x="5563635" y="5874076"/>
                  <a:pt x="5554916" y="5883828"/>
                </a:cubicBezTo>
                <a:lnTo>
                  <a:pt x="5554916" y="5863350"/>
                </a:lnTo>
                <a:cubicBezTo>
                  <a:pt x="5554916" y="5862432"/>
                  <a:pt x="5554715" y="5861658"/>
                  <a:pt x="5554314" y="5861027"/>
                </a:cubicBezTo>
                <a:cubicBezTo>
                  <a:pt x="5553912" y="5860396"/>
                  <a:pt x="5553253" y="5859822"/>
                  <a:pt x="5552335" y="5859306"/>
                </a:cubicBezTo>
                <a:cubicBezTo>
                  <a:pt x="5551417" y="5858790"/>
                  <a:pt x="5550126" y="5858446"/>
                  <a:pt x="5548463" y="5858273"/>
                </a:cubicBezTo>
                <a:cubicBezTo>
                  <a:pt x="5546800" y="5858101"/>
                  <a:pt x="5544706" y="5858015"/>
                  <a:pt x="5542182" y="5858015"/>
                </a:cubicBezTo>
                <a:cubicBezTo>
                  <a:pt x="5539543" y="5858015"/>
                  <a:pt x="5537421" y="5858101"/>
                  <a:pt x="5535815" y="5858273"/>
                </a:cubicBezTo>
                <a:cubicBezTo>
                  <a:pt x="5534209" y="5858446"/>
                  <a:pt x="5532890" y="5858790"/>
                  <a:pt x="5531857" y="5859306"/>
                </a:cubicBezTo>
                <a:cubicBezTo>
                  <a:pt x="5530825" y="5859822"/>
                  <a:pt x="5530136" y="5860396"/>
                  <a:pt x="5529792" y="5861027"/>
                </a:cubicBezTo>
                <a:cubicBezTo>
                  <a:pt x="5529448" y="5861658"/>
                  <a:pt x="5529276" y="5862432"/>
                  <a:pt x="5529276" y="5863350"/>
                </a:cubicBezTo>
                <a:lnTo>
                  <a:pt x="5529276" y="6018224"/>
                </a:lnTo>
                <a:cubicBezTo>
                  <a:pt x="5529276" y="6019142"/>
                  <a:pt x="5529477" y="6019916"/>
                  <a:pt x="5529878" y="6020547"/>
                </a:cubicBezTo>
                <a:cubicBezTo>
                  <a:pt x="5530280" y="6021178"/>
                  <a:pt x="5531025" y="6021723"/>
                  <a:pt x="5532115" y="6022182"/>
                </a:cubicBezTo>
                <a:cubicBezTo>
                  <a:pt x="5533205" y="6022641"/>
                  <a:pt x="5534668" y="6022985"/>
                  <a:pt x="5536503" y="6023215"/>
                </a:cubicBezTo>
                <a:cubicBezTo>
                  <a:pt x="5538339" y="6023444"/>
                  <a:pt x="5540633" y="6023559"/>
                  <a:pt x="5543387" y="6023559"/>
                </a:cubicBezTo>
                <a:cubicBezTo>
                  <a:pt x="5546255" y="6023559"/>
                  <a:pt x="5548606" y="6023444"/>
                  <a:pt x="5550442" y="6023215"/>
                </a:cubicBezTo>
                <a:cubicBezTo>
                  <a:pt x="5552277" y="6022985"/>
                  <a:pt x="5553712" y="6022641"/>
                  <a:pt x="5554744" y="6022182"/>
                </a:cubicBezTo>
                <a:cubicBezTo>
                  <a:pt x="5555777" y="6021723"/>
                  <a:pt x="5556522" y="6021178"/>
                  <a:pt x="5556981" y="6020547"/>
                </a:cubicBezTo>
                <a:cubicBezTo>
                  <a:pt x="5557440" y="6019916"/>
                  <a:pt x="5557669" y="6019142"/>
                  <a:pt x="5557669" y="6018224"/>
                </a:cubicBezTo>
                <a:lnTo>
                  <a:pt x="5557669" y="5909984"/>
                </a:lnTo>
                <a:cubicBezTo>
                  <a:pt x="5565471" y="5900233"/>
                  <a:pt x="5572698" y="5892833"/>
                  <a:pt x="5579352" y="5887786"/>
                </a:cubicBezTo>
                <a:cubicBezTo>
                  <a:pt x="5586005" y="5882738"/>
                  <a:pt x="5592602" y="5880214"/>
                  <a:pt x="5599141" y="5880214"/>
                </a:cubicBezTo>
                <a:cubicBezTo>
                  <a:pt x="5604418" y="5880214"/>
                  <a:pt x="5608979" y="5881246"/>
                  <a:pt x="5612822" y="5883311"/>
                </a:cubicBezTo>
                <a:cubicBezTo>
                  <a:pt x="5616665" y="5885376"/>
                  <a:pt x="5619849" y="5888359"/>
                  <a:pt x="5622372" y="5892260"/>
                </a:cubicBezTo>
                <a:cubicBezTo>
                  <a:pt x="5624896" y="5896160"/>
                  <a:pt x="5626789" y="5900806"/>
                  <a:pt x="5628051" y="5906198"/>
                </a:cubicBezTo>
                <a:cubicBezTo>
                  <a:pt x="5629313" y="5911590"/>
                  <a:pt x="5629944" y="5917556"/>
                  <a:pt x="5629944" y="5924095"/>
                </a:cubicBezTo>
                <a:lnTo>
                  <a:pt x="5629944" y="6018224"/>
                </a:lnTo>
                <a:cubicBezTo>
                  <a:pt x="5629944" y="6019142"/>
                  <a:pt x="5630145" y="6019916"/>
                  <a:pt x="5630546" y="6020547"/>
                </a:cubicBezTo>
                <a:cubicBezTo>
                  <a:pt x="5630948" y="6021178"/>
                  <a:pt x="5631693" y="6021723"/>
                  <a:pt x="5632783" y="6022182"/>
                </a:cubicBezTo>
                <a:cubicBezTo>
                  <a:pt x="5633873" y="6022641"/>
                  <a:pt x="5635365" y="6022985"/>
                  <a:pt x="5637257" y="6023215"/>
                </a:cubicBezTo>
                <a:cubicBezTo>
                  <a:pt x="5639150" y="6023444"/>
                  <a:pt x="5641416" y="6023559"/>
                  <a:pt x="5644055" y="6023559"/>
                </a:cubicBezTo>
                <a:cubicBezTo>
                  <a:pt x="5646808" y="6023559"/>
                  <a:pt x="5649103" y="6023444"/>
                  <a:pt x="5650938" y="6023215"/>
                </a:cubicBezTo>
                <a:cubicBezTo>
                  <a:pt x="5652773" y="6022985"/>
                  <a:pt x="5654236" y="6022641"/>
                  <a:pt x="5655326" y="6022182"/>
                </a:cubicBezTo>
                <a:cubicBezTo>
                  <a:pt x="5656416" y="6021723"/>
                  <a:pt x="5657191" y="6021178"/>
                  <a:pt x="5657649" y="6020547"/>
                </a:cubicBezTo>
                <a:cubicBezTo>
                  <a:pt x="5658108" y="6019916"/>
                  <a:pt x="5658337" y="6019142"/>
                  <a:pt x="5658337" y="6018224"/>
                </a:cubicBezTo>
                <a:lnTo>
                  <a:pt x="5658337" y="5909984"/>
                </a:lnTo>
                <a:cubicBezTo>
                  <a:pt x="5666253" y="5900233"/>
                  <a:pt x="5673509" y="5892833"/>
                  <a:pt x="5680106" y="5887786"/>
                </a:cubicBezTo>
                <a:cubicBezTo>
                  <a:pt x="5686703" y="5882738"/>
                  <a:pt x="5693270" y="5880214"/>
                  <a:pt x="5699809" y="5880214"/>
                </a:cubicBezTo>
                <a:cubicBezTo>
                  <a:pt x="5705087" y="5880214"/>
                  <a:pt x="5709675" y="5881246"/>
                  <a:pt x="5713576" y="5883311"/>
                </a:cubicBezTo>
                <a:cubicBezTo>
                  <a:pt x="5717477" y="5885376"/>
                  <a:pt x="5720689" y="5888359"/>
                  <a:pt x="5723213" y="5892260"/>
                </a:cubicBezTo>
                <a:cubicBezTo>
                  <a:pt x="5725737" y="5896160"/>
                  <a:pt x="5727572" y="5900806"/>
                  <a:pt x="5728719" y="5906198"/>
                </a:cubicBezTo>
                <a:cubicBezTo>
                  <a:pt x="5729867" y="5911590"/>
                  <a:pt x="5730440" y="5917556"/>
                  <a:pt x="5730440" y="5924095"/>
                </a:cubicBezTo>
                <a:lnTo>
                  <a:pt x="5730440" y="6018224"/>
                </a:lnTo>
                <a:cubicBezTo>
                  <a:pt x="5730440" y="6019142"/>
                  <a:pt x="5730670" y="6019916"/>
                  <a:pt x="5731129" y="6020547"/>
                </a:cubicBezTo>
                <a:cubicBezTo>
                  <a:pt x="5731587" y="6021178"/>
                  <a:pt x="5732362" y="6021723"/>
                  <a:pt x="5733451" y="6022182"/>
                </a:cubicBezTo>
                <a:cubicBezTo>
                  <a:pt x="5734541" y="6022641"/>
                  <a:pt x="5736004" y="6022985"/>
                  <a:pt x="5737840" y="6023215"/>
                </a:cubicBezTo>
                <a:cubicBezTo>
                  <a:pt x="5739675" y="6023444"/>
                  <a:pt x="5742027" y="6023559"/>
                  <a:pt x="5744895" y="6023559"/>
                </a:cubicBezTo>
                <a:cubicBezTo>
                  <a:pt x="5747649" y="6023559"/>
                  <a:pt x="5749943" y="6023444"/>
                  <a:pt x="5751779" y="6023215"/>
                </a:cubicBezTo>
                <a:cubicBezTo>
                  <a:pt x="5753614" y="6022985"/>
                  <a:pt x="5755048" y="6022641"/>
                  <a:pt x="5756081" y="6022182"/>
                </a:cubicBezTo>
                <a:cubicBezTo>
                  <a:pt x="5757113" y="6021723"/>
                  <a:pt x="5757859" y="6021178"/>
                  <a:pt x="5758317" y="6020547"/>
                </a:cubicBezTo>
                <a:cubicBezTo>
                  <a:pt x="5758776" y="6019916"/>
                  <a:pt x="5759006" y="6019142"/>
                  <a:pt x="5759006" y="6018224"/>
                </a:cubicBezTo>
                <a:lnTo>
                  <a:pt x="5759006" y="5920309"/>
                </a:lnTo>
                <a:cubicBezTo>
                  <a:pt x="5759006" y="5911590"/>
                  <a:pt x="5758117" y="5903302"/>
                  <a:pt x="5756339" y="5895443"/>
                </a:cubicBezTo>
                <a:cubicBezTo>
                  <a:pt x="5754560" y="5887585"/>
                  <a:pt x="5751578" y="5880730"/>
                  <a:pt x="5747390" y="5874879"/>
                </a:cubicBezTo>
                <a:cubicBezTo>
                  <a:pt x="5743203" y="5869029"/>
                  <a:pt x="5737725" y="5864354"/>
                  <a:pt x="5730957" y="5860855"/>
                </a:cubicBezTo>
                <a:cubicBezTo>
                  <a:pt x="5724188" y="5857356"/>
                  <a:pt x="5715813" y="5855606"/>
                  <a:pt x="5705832" y="5855606"/>
                </a:cubicBezTo>
                <a:cubicBezTo>
                  <a:pt x="5701702" y="5855606"/>
                  <a:pt x="5697601" y="5856151"/>
                  <a:pt x="5693529" y="5857241"/>
                </a:cubicBezTo>
                <a:cubicBezTo>
                  <a:pt x="5689456" y="5858331"/>
                  <a:pt x="5685269" y="5860080"/>
                  <a:pt x="5680967" y="5862489"/>
                </a:cubicBezTo>
                <a:cubicBezTo>
                  <a:pt x="5676664" y="5864899"/>
                  <a:pt x="5672190" y="5868053"/>
                  <a:pt x="5667544" y="5871954"/>
                </a:cubicBezTo>
                <a:cubicBezTo>
                  <a:pt x="5662898" y="5875855"/>
                  <a:pt x="5657993" y="5880615"/>
                  <a:pt x="5652831" y="5886237"/>
                </a:cubicBezTo>
                <a:cubicBezTo>
                  <a:pt x="5650995" y="5881648"/>
                  <a:pt x="5648701" y="5877489"/>
                  <a:pt x="5645948" y="5873761"/>
                </a:cubicBezTo>
                <a:cubicBezTo>
                  <a:pt x="5643194" y="5870032"/>
                  <a:pt x="5639867" y="5866820"/>
                  <a:pt x="5635967" y="5864124"/>
                </a:cubicBezTo>
                <a:cubicBezTo>
                  <a:pt x="5632066" y="5861428"/>
                  <a:pt x="5627563" y="5859335"/>
                  <a:pt x="5622458" y="5857843"/>
                </a:cubicBezTo>
                <a:cubicBezTo>
                  <a:pt x="5617353" y="5856352"/>
                  <a:pt x="5611589" y="5855606"/>
                  <a:pt x="5605164" y="5855606"/>
                </a:cubicBezTo>
                <a:close/>
                <a:moveTo>
                  <a:pt x="5406921" y="5855606"/>
                </a:moveTo>
                <a:cubicBezTo>
                  <a:pt x="5393727" y="5855606"/>
                  <a:pt x="5382198" y="5857728"/>
                  <a:pt x="5372332" y="5861973"/>
                </a:cubicBezTo>
                <a:cubicBezTo>
                  <a:pt x="5362466" y="5866218"/>
                  <a:pt x="5354235" y="5872183"/>
                  <a:pt x="5347638" y="5879870"/>
                </a:cubicBezTo>
                <a:cubicBezTo>
                  <a:pt x="5341042" y="5887556"/>
                  <a:pt x="5336109" y="5896705"/>
                  <a:pt x="5332839" y="5907317"/>
                </a:cubicBezTo>
                <a:cubicBezTo>
                  <a:pt x="5329569" y="5917929"/>
                  <a:pt x="5327935" y="5929544"/>
                  <a:pt x="5327935" y="5942164"/>
                </a:cubicBezTo>
                <a:cubicBezTo>
                  <a:pt x="5327935" y="5955242"/>
                  <a:pt x="5329483" y="5966944"/>
                  <a:pt x="5332581" y="5977269"/>
                </a:cubicBezTo>
                <a:cubicBezTo>
                  <a:pt x="5335678" y="5987593"/>
                  <a:pt x="5340382" y="5996370"/>
                  <a:pt x="5346692" y="6003597"/>
                </a:cubicBezTo>
                <a:cubicBezTo>
                  <a:pt x="5353001" y="6010825"/>
                  <a:pt x="5360888" y="6016331"/>
                  <a:pt x="5370353" y="6020117"/>
                </a:cubicBezTo>
                <a:cubicBezTo>
                  <a:pt x="5379818" y="6023903"/>
                  <a:pt x="5390917" y="6025796"/>
                  <a:pt x="5403651" y="6025796"/>
                </a:cubicBezTo>
                <a:cubicBezTo>
                  <a:pt x="5416729" y="6025796"/>
                  <a:pt x="5428230" y="6023645"/>
                  <a:pt x="5438154" y="6019343"/>
                </a:cubicBezTo>
                <a:cubicBezTo>
                  <a:pt x="5448077" y="6015041"/>
                  <a:pt x="5456337" y="6009046"/>
                  <a:pt x="5462933" y="6001360"/>
                </a:cubicBezTo>
                <a:cubicBezTo>
                  <a:pt x="5469530" y="5993674"/>
                  <a:pt x="5474492" y="5984525"/>
                  <a:pt x="5477819" y="5973913"/>
                </a:cubicBezTo>
                <a:cubicBezTo>
                  <a:pt x="5481145" y="5963301"/>
                  <a:pt x="5482809" y="5951686"/>
                  <a:pt x="5482809" y="5939066"/>
                </a:cubicBezTo>
                <a:cubicBezTo>
                  <a:pt x="5482809" y="5926103"/>
                  <a:pt x="5481231" y="5914458"/>
                  <a:pt x="5478077" y="5904133"/>
                </a:cubicBezTo>
                <a:cubicBezTo>
                  <a:pt x="5474922" y="5893808"/>
                  <a:pt x="5470190" y="5885032"/>
                  <a:pt x="5463880" y="5877805"/>
                </a:cubicBezTo>
                <a:cubicBezTo>
                  <a:pt x="5457570" y="5870577"/>
                  <a:pt x="5449683" y="5865071"/>
                  <a:pt x="5440219" y="5861285"/>
                </a:cubicBezTo>
                <a:cubicBezTo>
                  <a:pt x="5430754" y="5857499"/>
                  <a:pt x="5419655" y="5855606"/>
                  <a:pt x="5406921" y="5855606"/>
                </a:cubicBezTo>
                <a:close/>
                <a:moveTo>
                  <a:pt x="5235754" y="5855606"/>
                </a:moveTo>
                <a:cubicBezTo>
                  <a:pt x="5226921" y="5855606"/>
                  <a:pt x="5218173" y="5857872"/>
                  <a:pt x="5209512" y="5862403"/>
                </a:cubicBezTo>
                <a:cubicBezTo>
                  <a:pt x="5200850" y="5866935"/>
                  <a:pt x="5192160" y="5874076"/>
                  <a:pt x="5183441" y="5883828"/>
                </a:cubicBezTo>
                <a:lnTo>
                  <a:pt x="5183441" y="5863350"/>
                </a:lnTo>
                <a:cubicBezTo>
                  <a:pt x="5183441" y="5862432"/>
                  <a:pt x="5183240" y="5861658"/>
                  <a:pt x="5182839" y="5861027"/>
                </a:cubicBezTo>
                <a:cubicBezTo>
                  <a:pt x="5182438" y="5860396"/>
                  <a:pt x="5181778" y="5859822"/>
                  <a:pt x="5180860" y="5859306"/>
                </a:cubicBezTo>
                <a:cubicBezTo>
                  <a:pt x="5179942" y="5858790"/>
                  <a:pt x="5178652" y="5858446"/>
                  <a:pt x="5176988" y="5858273"/>
                </a:cubicBezTo>
                <a:cubicBezTo>
                  <a:pt x="5175325" y="5858101"/>
                  <a:pt x="5173231" y="5858015"/>
                  <a:pt x="5170707" y="5858015"/>
                </a:cubicBezTo>
                <a:cubicBezTo>
                  <a:pt x="5168069" y="5858015"/>
                  <a:pt x="5165946" y="5858101"/>
                  <a:pt x="5164340" y="5858273"/>
                </a:cubicBezTo>
                <a:cubicBezTo>
                  <a:pt x="5162734" y="5858446"/>
                  <a:pt x="5161415" y="5858790"/>
                  <a:pt x="5160382" y="5859306"/>
                </a:cubicBezTo>
                <a:cubicBezTo>
                  <a:pt x="5159350" y="5859822"/>
                  <a:pt x="5158661" y="5860396"/>
                  <a:pt x="5158317" y="5861027"/>
                </a:cubicBezTo>
                <a:cubicBezTo>
                  <a:pt x="5157973" y="5861658"/>
                  <a:pt x="5157801" y="5862432"/>
                  <a:pt x="5157801" y="5863350"/>
                </a:cubicBezTo>
                <a:lnTo>
                  <a:pt x="5157801" y="6018224"/>
                </a:lnTo>
                <a:cubicBezTo>
                  <a:pt x="5157801" y="6019142"/>
                  <a:pt x="5158002" y="6019916"/>
                  <a:pt x="5158403" y="6020547"/>
                </a:cubicBezTo>
                <a:cubicBezTo>
                  <a:pt x="5158805" y="6021178"/>
                  <a:pt x="5159550" y="6021723"/>
                  <a:pt x="5160640" y="6022182"/>
                </a:cubicBezTo>
                <a:cubicBezTo>
                  <a:pt x="5161730" y="6022641"/>
                  <a:pt x="5163193" y="6022985"/>
                  <a:pt x="5165028" y="6023215"/>
                </a:cubicBezTo>
                <a:cubicBezTo>
                  <a:pt x="5166864" y="6023444"/>
                  <a:pt x="5169158" y="6023559"/>
                  <a:pt x="5171912" y="6023559"/>
                </a:cubicBezTo>
                <a:cubicBezTo>
                  <a:pt x="5174780" y="6023559"/>
                  <a:pt x="5177131" y="6023444"/>
                  <a:pt x="5178967" y="6023215"/>
                </a:cubicBezTo>
                <a:cubicBezTo>
                  <a:pt x="5180803" y="6022985"/>
                  <a:pt x="5182237" y="6022641"/>
                  <a:pt x="5183269" y="6022182"/>
                </a:cubicBezTo>
                <a:cubicBezTo>
                  <a:pt x="5184302" y="6021723"/>
                  <a:pt x="5185047" y="6021178"/>
                  <a:pt x="5185506" y="6020547"/>
                </a:cubicBezTo>
                <a:cubicBezTo>
                  <a:pt x="5185965" y="6019916"/>
                  <a:pt x="5186194" y="6019142"/>
                  <a:pt x="5186194" y="6018224"/>
                </a:cubicBezTo>
                <a:lnTo>
                  <a:pt x="5186194" y="5909984"/>
                </a:lnTo>
                <a:cubicBezTo>
                  <a:pt x="5193995" y="5900233"/>
                  <a:pt x="5201453" y="5892833"/>
                  <a:pt x="5208565" y="5887786"/>
                </a:cubicBezTo>
                <a:cubicBezTo>
                  <a:pt x="5215678" y="5882738"/>
                  <a:pt x="5222791" y="5880214"/>
                  <a:pt x="5229903" y="5880214"/>
                </a:cubicBezTo>
                <a:cubicBezTo>
                  <a:pt x="5235410" y="5880214"/>
                  <a:pt x="5240257" y="5881246"/>
                  <a:pt x="5244444" y="5883311"/>
                </a:cubicBezTo>
                <a:cubicBezTo>
                  <a:pt x="5248632" y="5885376"/>
                  <a:pt x="5252045" y="5888359"/>
                  <a:pt x="5254683" y="5892260"/>
                </a:cubicBezTo>
                <a:cubicBezTo>
                  <a:pt x="5257322" y="5896160"/>
                  <a:pt x="5259330" y="5900806"/>
                  <a:pt x="5260706" y="5906198"/>
                </a:cubicBezTo>
                <a:cubicBezTo>
                  <a:pt x="5262083" y="5911590"/>
                  <a:pt x="5262771" y="5918703"/>
                  <a:pt x="5262771" y="5927537"/>
                </a:cubicBezTo>
                <a:lnTo>
                  <a:pt x="5262771" y="6018224"/>
                </a:lnTo>
                <a:cubicBezTo>
                  <a:pt x="5262771" y="6019142"/>
                  <a:pt x="5263001" y="6019916"/>
                  <a:pt x="5263460" y="6020547"/>
                </a:cubicBezTo>
                <a:cubicBezTo>
                  <a:pt x="5263919" y="6021178"/>
                  <a:pt x="5264664" y="6021723"/>
                  <a:pt x="5265697" y="6022182"/>
                </a:cubicBezTo>
                <a:cubicBezTo>
                  <a:pt x="5266729" y="6022641"/>
                  <a:pt x="5268163" y="6022985"/>
                  <a:pt x="5269999" y="6023215"/>
                </a:cubicBezTo>
                <a:cubicBezTo>
                  <a:pt x="5271834" y="6023444"/>
                  <a:pt x="5274186" y="6023559"/>
                  <a:pt x="5277054" y="6023559"/>
                </a:cubicBezTo>
                <a:cubicBezTo>
                  <a:pt x="5279807" y="6023559"/>
                  <a:pt x="5282102" y="6023444"/>
                  <a:pt x="5283937" y="6023215"/>
                </a:cubicBezTo>
                <a:cubicBezTo>
                  <a:pt x="5285773" y="6022985"/>
                  <a:pt x="5287207" y="6022641"/>
                  <a:pt x="5288240" y="6022182"/>
                </a:cubicBezTo>
                <a:cubicBezTo>
                  <a:pt x="5289272" y="6021723"/>
                  <a:pt x="5290018" y="6021178"/>
                  <a:pt x="5290476" y="6020547"/>
                </a:cubicBezTo>
                <a:cubicBezTo>
                  <a:pt x="5290935" y="6019916"/>
                  <a:pt x="5291165" y="6019142"/>
                  <a:pt x="5291165" y="6018224"/>
                </a:cubicBezTo>
                <a:lnTo>
                  <a:pt x="5291165" y="5923751"/>
                </a:lnTo>
                <a:cubicBezTo>
                  <a:pt x="5291165" y="5912738"/>
                  <a:pt x="5290218" y="5903302"/>
                  <a:pt x="5288325" y="5895443"/>
                </a:cubicBezTo>
                <a:cubicBezTo>
                  <a:pt x="5286433" y="5887585"/>
                  <a:pt x="5283306" y="5880730"/>
                  <a:pt x="5278947" y="5874879"/>
                </a:cubicBezTo>
                <a:cubicBezTo>
                  <a:pt x="5274588" y="5869029"/>
                  <a:pt x="5268880" y="5864354"/>
                  <a:pt x="5261825" y="5860855"/>
                </a:cubicBezTo>
                <a:cubicBezTo>
                  <a:pt x="5254769" y="5857356"/>
                  <a:pt x="5246079" y="5855606"/>
                  <a:pt x="5235754" y="5855606"/>
                </a:cubicBezTo>
                <a:close/>
                <a:moveTo>
                  <a:pt x="5050366" y="5855606"/>
                </a:moveTo>
                <a:cubicBezTo>
                  <a:pt x="5039008" y="5855606"/>
                  <a:pt x="5028740" y="5857585"/>
                  <a:pt x="5019563" y="5861543"/>
                </a:cubicBezTo>
                <a:cubicBezTo>
                  <a:pt x="5010385" y="5865501"/>
                  <a:pt x="5002555" y="5871180"/>
                  <a:pt x="4996074" y="5878579"/>
                </a:cubicBezTo>
                <a:cubicBezTo>
                  <a:pt x="4989592" y="5885979"/>
                  <a:pt x="4984630" y="5894984"/>
                  <a:pt x="4981188" y="5905596"/>
                </a:cubicBezTo>
                <a:cubicBezTo>
                  <a:pt x="4977747" y="5916208"/>
                  <a:pt x="4976026" y="5928168"/>
                  <a:pt x="4976026" y="5941475"/>
                </a:cubicBezTo>
                <a:cubicBezTo>
                  <a:pt x="4976026" y="5955471"/>
                  <a:pt x="4977689" y="5967747"/>
                  <a:pt x="4981016" y="5978301"/>
                </a:cubicBezTo>
                <a:cubicBezTo>
                  <a:pt x="4984343" y="5988855"/>
                  <a:pt x="4989276" y="5997632"/>
                  <a:pt x="4995815" y="6004630"/>
                </a:cubicBezTo>
                <a:cubicBezTo>
                  <a:pt x="5002355" y="6011628"/>
                  <a:pt x="5010414" y="6016905"/>
                  <a:pt x="5019993" y="6020461"/>
                </a:cubicBezTo>
                <a:cubicBezTo>
                  <a:pt x="5029573" y="6024018"/>
                  <a:pt x="5040729" y="6025796"/>
                  <a:pt x="5053463" y="6025796"/>
                </a:cubicBezTo>
                <a:cubicBezTo>
                  <a:pt x="5060805" y="6025796"/>
                  <a:pt x="5067717" y="6025251"/>
                  <a:pt x="5074199" y="6024161"/>
                </a:cubicBezTo>
                <a:cubicBezTo>
                  <a:pt x="5080681" y="6023071"/>
                  <a:pt x="5086388" y="6021838"/>
                  <a:pt x="5091321" y="6020461"/>
                </a:cubicBezTo>
                <a:cubicBezTo>
                  <a:pt x="5096254" y="6019085"/>
                  <a:pt x="5100269" y="6017679"/>
                  <a:pt x="5103367" y="6016245"/>
                </a:cubicBezTo>
                <a:cubicBezTo>
                  <a:pt x="5106464" y="6014811"/>
                  <a:pt x="5108329" y="6013779"/>
                  <a:pt x="5108960" y="6013148"/>
                </a:cubicBezTo>
                <a:cubicBezTo>
                  <a:pt x="5109591" y="6012517"/>
                  <a:pt x="5110107" y="6011857"/>
                  <a:pt x="5110508" y="6011169"/>
                </a:cubicBezTo>
                <a:cubicBezTo>
                  <a:pt x="5110910" y="6010480"/>
                  <a:pt x="5111197" y="6009706"/>
                  <a:pt x="5111369" y="6008846"/>
                </a:cubicBezTo>
                <a:cubicBezTo>
                  <a:pt x="5111541" y="6007985"/>
                  <a:pt x="5111684" y="6007010"/>
                  <a:pt x="5111799" y="6005920"/>
                </a:cubicBezTo>
                <a:cubicBezTo>
                  <a:pt x="5111914" y="6004830"/>
                  <a:pt x="5111971" y="6003540"/>
                  <a:pt x="5111971" y="6002048"/>
                </a:cubicBezTo>
                <a:cubicBezTo>
                  <a:pt x="5111971" y="5999983"/>
                  <a:pt x="5111885" y="5998234"/>
                  <a:pt x="5111712" y="5996800"/>
                </a:cubicBezTo>
                <a:cubicBezTo>
                  <a:pt x="5111539" y="5995366"/>
                  <a:pt x="5111279" y="5994247"/>
                  <a:pt x="5110933" y="5993444"/>
                </a:cubicBezTo>
                <a:cubicBezTo>
                  <a:pt x="5110587" y="5992641"/>
                  <a:pt x="5110098" y="5992039"/>
                  <a:pt x="5109464" y="5991637"/>
                </a:cubicBezTo>
                <a:cubicBezTo>
                  <a:pt x="5108830" y="5991236"/>
                  <a:pt x="5108110" y="5991035"/>
                  <a:pt x="5107303" y="5991035"/>
                </a:cubicBezTo>
                <a:cubicBezTo>
                  <a:pt x="5105919" y="5991035"/>
                  <a:pt x="5103873" y="5991637"/>
                  <a:pt x="5101163" y="5992842"/>
                </a:cubicBezTo>
                <a:cubicBezTo>
                  <a:pt x="5098454" y="5994047"/>
                  <a:pt x="5094995" y="5995395"/>
                  <a:pt x="5090788" y="5996886"/>
                </a:cubicBezTo>
                <a:cubicBezTo>
                  <a:pt x="5086579" y="5998377"/>
                  <a:pt x="5081594" y="5999725"/>
                  <a:pt x="5075830" y="6000930"/>
                </a:cubicBezTo>
                <a:cubicBezTo>
                  <a:pt x="5070066" y="6002134"/>
                  <a:pt x="5063495" y="6002737"/>
                  <a:pt x="5056117" y="6002737"/>
                </a:cubicBezTo>
                <a:cubicBezTo>
                  <a:pt x="5046780" y="6002737"/>
                  <a:pt x="5038883" y="6001417"/>
                  <a:pt x="5032427" y="5998779"/>
                </a:cubicBezTo>
                <a:cubicBezTo>
                  <a:pt x="5025972" y="5996140"/>
                  <a:pt x="5020726" y="5992354"/>
                  <a:pt x="5016691" y="5987421"/>
                </a:cubicBezTo>
                <a:cubicBezTo>
                  <a:pt x="5012656" y="5982488"/>
                  <a:pt x="5009774" y="5976580"/>
                  <a:pt x="5008045" y="5969697"/>
                </a:cubicBezTo>
                <a:cubicBezTo>
                  <a:pt x="5006317" y="5962814"/>
                  <a:pt x="5005452" y="5955070"/>
                  <a:pt x="5005452" y="5946466"/>
                </a:cubicBezTo>
                <a:lnTo>
                  <a:pt x="5107446" y="5946466"/>
                </a:lnTo>
                <a:cubicBezTo>
                  <a:pt x="5110328" y="5946466"/>
                  <a:pt x="5112893" y="5945519"/>
                  <a:pt x="5115140" y="5943626"/>
                </a:cubicBezTo>
                <a:cubicBezTo>
                  <a:pt x="5117387" y="5941733"/>
                  <a:pt x="5118510" y="5938550"/>
                  <a:pt x="5118510" y="5934076"/>
                </a:cubicBezTo>
                <a:lnTo>
                  <a:pt x="5118510" y="5928913"/>
                </a:lnTo>
                <a:cubicBezTo>
                  <a:pt x="5118510" y="5918818"/>
                  <a:pt x="5117220" y="5909325"/>
                  <a:pt x="5114638" y="5900434"/>
                </a:cubicBezTo>
                <a:cubicBezTo>
                  <a:pt x="5112057" y="5891543"/>
                  <a:pt x="5108013" y="5883799"/>
                  <a:pt x="5102507" y="5877203"/>
                </a:cubicBezTo>
                <a:cubicBezTo>
                  <a:pt x="5097000" y="5870606"/>
                  <a:pt x="5089973" y="5865357"/>
                  <a:pt x="5081426" y="5861457"/>
                </a:cubicBezTo>
                <a:cubicBezTo>
                  <a:pt x="5072880" y="5857556"/>
                  <a:pt x="5062526" y="5855606"/>
                  <a:pt x="5050366" y="5855606"/>
                </a:cubicBezTo>
                <a:close/>
                <a:moveTo>
                  <a:pt x="4930498" y="5855606"/>
                </a:moveTo>
                <a:cubicBezTo>
                  <a:pt x="4927171" y="5855606"/>
                  <a:pt x="4923873" y="5856036"/>
                  <a:pt x="4920604" y="5856897"/>
                </a:cubicBezTo>
                <a:cubicBezTo>
                  <a:pt x="4917334" y="5857757"/>
                  <a:pt x="4914036" y="5859306"/>
                  <a:pt x="4910709" y="5861543"/>
                </a:cubicBezTo>
                <a:cubicBezTo>
                  <a:pt x="4907382" y="5863780"/>
                  <a:pt x="4903854" y="5866849"/>
                  <a:pt x="4900126" y="5870749"/>
                </a:cubicBezTo>
                <a:cubicBezTo>
                  <a:pt x="4896398" y="5874650"/>
                  <a:pt x="4892411" y="5879698"/>
                  <a:pt x="4888166" y="5885893"/>
                </a:cubicBezTo>
                <a:lnTo>
                  <a:pt x="4888166" y="5863350"/>
                </a:lnTo>
                <a:cubicBezTo>
                  <a:pt x="4888166" y="5862432"/>
                  <a:pt x="4887965" y="5861658"/>
                  <a:pt x="4887564" y="5861027"/>
                </a:cubicBezTo>
                <a:cubicBezTo>
                  <a:pt x="4887162" y="5860396"/>
                  <a:pt x="4886503" y="5859822"/>
                  <a:pt x="4885585" y="5859306"/>
                </a:cubicBezTo>
                <a:cubicBezTo>
                  <a:pt x="4884667" y="5858790"/>
                  <a:pt x="4883376" y="5858446"/>
                  <a:pt x="4881713" y="5858273"/>
                </a:cubicBezTo>
                <a:cubicBezTo>
                  <a:pt x="4880050" y="5858101"/>
                  <a:pt x="4877956" y="5858015"/>
                  <a:pt x="4875432" y="5858015"/>
                </a:cubicBezTo>
                <a:cubicBezTo>
                  <a:pt x="4872793" y="5858015"/>
                  <a:pt x="4870671" y="5858101"/>
                  <a:pt x="4869065" y="5858273"/>
                </a:cubicBezTo>
                <a:cubicBezTo>
                  <a:pt x="4867459" y="5858446"/>
                  <a:pt x="4866140" y="5858790"/>
                  <a:pt x="4865107" y="5859306"/>
                </a:cubicBezTo>
                <a:cubicBezTo>
                  <a:pt x="4864075" y="5859822"/>
                  <a:pt x="4863386" y="5860396"/>
                  <a:pt x="4863042" y="5861027"/>
                </a:cubicBezTo>
                <a:cubicBezTo>
                  <a:pt x="4862698" y="5861658"/>
                  <a:pt x="4862526" y="5862432"/>
                  <a:pt x="4862526" y="5863350"/>
                </a:cubicBezTo>
                <a:lnTo>
                  <a:pt x="4862526" y="6018224"/>
                </a:lnTo>
                <a:cubicBezTo>
                  <a:pt x="4862526" y="6019142"/>
                  <a:pt x="4862727" y="6019916"/>
                  <a:pt x="4863128" y="6020547"/>
                </a:cubicBezTo>
                <a:cubicBezTo>
                  <a:pt x="4863530" y="6021178"/>
                  <a:pt x="4864275" y="6021723"/>
                  <a:pt x="4865365" y="6022182"/>
                </a:cubicBezTo>
                <a:cubicBezTo>
                  <a:pt x="4866455" y="6022641"/>
                  <a:pt x="4867918" y="6022985"/>
                  <a:pt x="4869753" y="6023215"/>
                </a:cubicBezTo>
                <a:cubicBezTo>
                  <a:pt x="4871589" y="6023444"/>
                  <a:pt x="4873883" y="6023559"/>
                  <a:pt x="4876637" y="6023559"/>
                </a:cubicBezTo>
                <a:cubicBezTo>
                  <a:pt x="4879505" y="6023559"/>
                  <a:pt x="4881857" y="6023444"/>
                  <a:pt x="4883692" y="6023215"/>
                </a:cubicBezTo>
                <a:cubicBezTo>
                  <a:pt x="4885528" y="6022985"/>
                  <a:pt x="4886962" y="6022641"/>
                  <a:pt x="4887994" y="6022182"/>
                </a:cubicBezTo>
                <a:cubicBezTo>
                  <a:pt x="4889027" y="6021723"/>
                  <a:pt x="4889772" y="6021178"/>
                  <a:pt x="4890231" y="6020547"/>
                </a:cubicBezTo>
                <a:cubicBezTo>
                  <a:pt x="4890690" y="6019916"/>
                  <a:pt x="4890919" y="6019142"/>
                  <a:pt x="4890919" y="6018224"/>
                </a:cubicBezTo>
                <a:lnTo>
                  <a:pt x="4890919" y="5916351"/>
                </a:lnTo>
                <a:cubicBezTo>
                  <a:pt x="4894935" y="5910042"/>
                  <a:pt x="4898606" y="5904707"/>
                  <a:pt x="4901933" y="5900348"/>
                </a:cubicBezTo>
                <a:cubicBezTo>
                  <a:pt x="4905260" y="5895988"/>
                  <a:pt x="4908443" y="5892489"/>
                  <a:pt x="4911483" y="5889851"/>
                </a:cubicBezTo>
                <a:cubicBezTo>
                  <a:pt x="4914524" y="5887212"/>
                  <a:pt x="4917420" y="5885319"/>
                  <a:pt x="4920174" y="5884172"/>
                </a:cubicBezTo>
                <a:cubicBezTo>
                  <a:pt x="4922927" y="5883025"/>
                  <a:pt x="4925738" y="5882451"/>
                  <a:pt x="4928606" y="5882451"/>
                </a:cubicBezTo>
                <a:cubicBezTo>
                  <a:pt x="4931015" y="5882451"/>
                  <a:pt x="4933252" y="5882680"/>
                  <a:pt x="4935317" y="5883139"/>
                </a:cubicBezTo>
                <a:cubicBezTo>
                  <a:pt x="4937382" y="5883598"/>
                  <a:pt x="4939246" y="5884086"/>
                  <a:pt x="4940909" y="5884602"/>
                </a:cubicBezTo>
                <a:cubicBezTo>
                  <a:pt x="4942573" y="5885118"/>
                  <a:pt x="4944064" y="5885635"/>
                  <a:pt x="4945384" y="5886151"/>
                </a:cubicBezTo>
                <a:cubicBezTo>
                  <a:pt x="4946703" y="5886667"/>
                  <a:pt x="4947821" y="5886925"/>
                  <a:pt x="4948739" y="5886925"/>
                </a:cubicBezTo>
                <a:cubicBezTo>
                  <a:pt x="4949657" y="5886925"/>
                  <a:pt x="4950374" y="5886667"/>
                  <a:pt x="4950890" y="5886151"/>
                </a:cubicBezTo>
                <a:cubicBezTo>
                  <a:pt x="4951406" y="5885635"/>
                  <a:pt x="4951837" y="5884889"/>
                  <a:pt x="4952181" y="5883914"/>
                </a:cubicBezTo>
                <a:cubicBezTo>
                  <a:pt x="4952525" y="5882939"/>
                  <a:pt x="4952755" y="5881591"/>
                  <a:pt x="4952869" y="5879870"/>
                </a:cubicBezTo>
                <a:cubicBezTo>
                  <a:pt x="4952984" y="5878149"/>
                  <a:pt x="4953041" y="5876027"/>
                  <a:pt x="4953041" y="5873503"/>
                </a:cubicBezTo>
                <a:cubicBezTo>
                  <a:pt x="4953041" y="5870864"/>
                  <a:pt x="4953013" y="5868770"/>
                  <a:pt x="4952955" y="5867222"/>
                </a:cubicBezTo>
                <a:cubicBezTo>
                  <a:pt x="4952898" y="5865673"/>
                  <a:pt x="4952783" y="5864497"/>
                  <a:pt x="4952611" y="5863694"/>
                </a:cubicBezTo>
                <a:cubicBezTo>
                  <a:pt x="4952439" y="5862891"/>
                  <a:pt x="4952238" y="5862231"/>
                  <a:pt x="4952009" y="5861715"/>
                </a:cubicBezTo>
                <a:cubicBezTo>
                  <a:pt x="4951779" y="5861199"/>
                  <a:pt x="4951320" y="5860654"/>
                  <a:pt x="4950632" y="5860080"/>
                </a:cubicBezTo>
                <a:cubicBezTo>
                  <a:pt x="4949944" y="5859507"/>
                  <a:pt x="4948768" y="5858933"/>
                  <a:pt x="4947104" y="5858359"/>
                </a:cubicBezTo>
                <a:cubicBezTo>
                  <a:pt x="4945441" y="5857786"/>
                  <a:pt x="4943577" y="5857270"/>
                  <a:pt x="4941512" y="5856811"/>
                </a:cubicBezTo>
                <a:cubicBezTo>
                  <a:pt x="4939447" y="5856352"/>
                  <a:pt x="4937468" y="5856036"/>
                  <a:pt x="4935575" y="5855864"/>
                </a:cubicBezTo>
                <a:cubicBezTo>
                  <a:pt x="4933682" y="5855692"/>
                  <a:pt x="4931990" y="5855606"/>
                  <a:pt x="4930498" y="5855606"/>
                </a:cubicBezTo>
                <a:close/>
                <a:moveTo>
                  <a:pt x="4024014" y="5855606"/>
                </a:moveTo>
                <a:cubicBezTo>
                  <a:pt x="4015640" y="5855606"/>
                  <a:pt x="4007351" y="5857872"/>
                  <a:pt x="3999148" y="5862403"/>
                </a:cubicBezTo>
                <a:cubicBezTo>
                  <a:pt x="3990946" y="5866935"/>
                  <a:pt x="3982485" y="5874076"/>
                  <a:pt x="3973766" y="5883828"/>
                </a:cubicBezTo>
                <a:lnTo>
                  <a:pt x="3973766" y="5863350"/>
                </a:lnTo>
                <a:cubicBezTo>
                  <a:pt x="3973766" y="5862432"/>
                  <a:pt x="3973565" y="5861658"/>
                  <a:pt x="3973164" y="5861027"/>
                </a:cubicBezTo>
                <a:cubicBezTo>
                  <a:pt x="3972762" y="5860396"/>
                  <a:pt x="3972103" y="5859822"/>
                  <a:pt x="3971185" y="5859306"/>
                </a:cubicBezTo>
                <a:cubicBezTo>
                  <a:pt x="3970267" y="5858790"/>
                  <a:pt x="3968977" y="5858446"/>
                  <a:pt x="3967313" y="5858273"/>
                </a:cubicBezTo>
                <a:cubicBezTo>
                  <a:pt x="3965650" y="5858101"/>
                  <a:pt x="3963556" y="5858015"/>
                  <a:pt x="3961032" y="5858015"/>
                </a:cubicBezTo>
                <a:cubicBezTo>
                  <a:pt x="3958394" y="5858015"/>
                  <a:pt x="3956271" y="5858101"/>
                  <a:pt x="3954665" y="5858273"/>
                </a:cubicBezTo>
                <a:cubicBezTo>
                  <a:pt x="3953059" y="5858446"/>
                  <a:pt x="3951740" y="5858790"/>
                  <a:pt x="3950707" y="5859306"/>
                </a:cubicBezTo>
                <a:cubicBezTo>
                  <a:pt x="3949675" y="5859822"/>
                  <a:pt x="3948986" y="5860396"/>
                  <a:pt x="3948642" y="5861027"/>
                </a:cubicBezTo>
                <a:cubicBezTo>
                  <a:pt x="3948298" y="5861658"/>
                  <a:pt x="3948126" y="5862432"/>
                  <a:pt x="3948126" y="5863350"/>
                </a:cubicBezTo>
                <a:lnTo>
                  <a:pt x="3948126" y="6018224"/>
                </a:lnTo>
                <a:cubicBezTo>
                  <a:pt x="3948126" y="6019142"/>
                  <a:pt x="3948327" y="6019916"/>
                  <a:pt x="3948728" y="6020547"/>
                </a:cubicBezTo>
                <a:cubicBezTo>
                  <a:pt x="3949130" y="6021178"/>
                  <a:pt x="3949875" y="6021723"/>
                  <a:pt x="3950965" y="6022182"/>
                </a:cubicBezTo>
                <a:cubicBezTo>
                  <a:pt x="3952055" y="6022641"/>
                  <a:pt x="3953518" y="6022985"/>
                  <a:pt x="3955353" y="6023215"/>
                </a:cubicBezTo>
                <a:cubicBezTo>
                  <a:pt x="3957189" y="6023444"/>
                  <a:pt x="3959483" y="6023559"/>
                  <a:pt x="3962237" y="6023559"/>
                </a:cubicBezTo>
                <a:cubicBezTo>
                  <a:pt x="3965105" y="6023559"/>
                  <a:pt x="3967456" y="6023444"/>
                  <a:pt x="3969292" y="6023215"/>
                </a:cubicBezTo>
                <a:cubicBezTo>
                  <a:pt x="3971128" y="6022985"/>
                  <a:pt x="3972562" y="6022641"/>
                  <a:pt x="3973594" y="6022182"/>
                </a:cubicBezTo>
                <a:cubicBezTo>
                  <a:pt x="3974627" y="6021723"/>
                  <a:pt x="3975372" y="6021178"/>
                  <a:pt x="3975831" y="6020547"/>
                </a:cubicBezTo>
                <a:cubicBezTo>
                  <a:pt x="3976290" y="6019916"/>
                  <a:pt x="3976520" y="6019142"/>
                  <a:pt x="3976520" y="6018224"/>
                </a:cubicBezTo>
                <a:lnTo>
                  <a:pt x="3976520" y="5909984"/>
                </a:lnTo>
                <a:cubicBezTo>
                  <a:pt x="3984321" y="5900233"/>
                  <a:pt x="3991548" y="5892833"/>
                  <a:pt x="3998202" y="5887786"/>
                </a:cubicBezTo>
                <a:cubicBezTo>
                  <a:pt x="4004856" y="5882738"/>
                  <a:pt x="4011452" y="5880214"/>
                  <a:pt x="4017991" y="5880214"/>
                </a:cubicBezTo>
                <a:cubicBezTo>
                  <a:pt x="4023269" y="5880214"/>
                  <a:pt x="4027829" y="5881246"/>
                  <a:pt x="4031672" y="5883311"/>
                </a:cubicBezTo>
                <a:cubicBezTo>
                  <a:pt x="4035515" y="5885376"/>
                  <a:pt x="4038699" y="5888359"/>
                  <a:pt x="4041223" y="5892260"/>
                </a:cubicBezTo>
                <a:cubicBezTo>
                  <a:pt x="4043746" y="5896160"/>
                  <a:pt x="4045639" y="5900806"/>
                  <a:pt x="4046901" y="5906198"/>
                </a:cubicBezTo>
                <a:cubicBezTo>
                  <a:pt x="4048163" y="5911590"/>
                  <a:pt x="4048794" y="5917556"/>
                  <a:pt x="4048794" y="5924095"/>
                </a:cubicBezTo>
                <a:lnTo>
                  <a:pt x="4048794" y="6018224"/>
                </a:lnTo>
                <a:cubicBezTo>
                  <a:pt x="4048794" y="6019142"/>
                  <a:pt x="4048995" y="6019916"/>
                  <a:pt x="4049396" y="6020547"/>
                </a:cubicBezTo>
                <a:cubicBezTo>
                  <a:pt x="4049798" y="6021178"/>
                  <a:pt x="4050544" y="6021723"/>
                  <a:pt x="4051634" y="6022182"/>
                </a:cubicBezTo>
                <a:cubicBezTo>
                  <a:pt x="4052723" y="6022641"/>
                  <a:pt x="4054215" y="6022985"/>
                  <a:pt x="4056108" y="6023215"/>
                </a:cubicBezTo>
                <a:cubicBezTo>
                  <a:pt x="4058001" y="6023444"/>
                  <a:pt x="4060266" y="6023559"/>
                  <a:pt x="4062905" y="6023559"/>
                </a:cubicBezTo>
                <a:cubicBezTo>
                  <a:pt x="4065658" y="6023559"/>
                  <a:pt x="4067953" y="6023444"/>
                  <a:pt x="4069788" y="6023215"/>
                </a:cubicBezTo>
                <a:cubicBezTo>
                  <a:pt x="4071624" y="6022985"/>
                  <a:pt x="4073087" y="6022641"/>
                  <a:pt x="4074176" y="6022182"/>
                </a:cubicBezTo>
                <a:cubicBezTo>
                  <a:pt x="4075266" y="6021723"/>
                  <a:pt x="4076041" y="6021178"/>
                  <a:pt x="4076499" y="6020547"/>
                </a:cubicBezTo>
                <a:cubicBezTo>
                  <a:pt x="4076958" y="6019916"/>
                  <a:pt x="4077188" y="6019142"/>
                  <a:pt x="4077188" y="6018224"/>
                </a:cubicBezTo>
                <a:lnTo>
                  <a:pt x="4077188" y="5909984"/>
                </a:lnTo>
                <a:cubicBezTo>
                  <a:pt x="4085104" y="5900233"/>
                  <a:pt x="4092360" y="5892833"/>
                  <a:pt x="4098956" y="5887786"/>
                </a:cubicBezTo>
                <a:cubicBezTo>
                  <a:pt x="4105553" y="5882738"/>
                  <a:pt x="4112121" y="5880214"/>
                  <a:pt x="4118660" y="5880214"/>
                </a:cubicBezTo>
                <a:cubicBezTo>
                  <a:pt x="4123937" y="5880214"/>
                  <a:pt x="4128526" y="5881246"/>
                  <a:pt x="4132426" y="5883311"/>
                </a:cubicBezTo>
                <a:cubicBezTo>
                  <a:pt x="4136327" y="5885376"/>
                  <a:pt x="4139539" y="5888359"/>
                  <a:pt x="4142063" y="5892260"/>
                </a:cubicBezTo>
                <a:cubicBezTo>
                  <a:pt x="4144587" y="5896160"/>
                  <a:pt x="4146422" y="5900806"/>
                  <a:pt x="4147569" y="5906198"/>
                </a:cubicBezTo>
                <a:cubicBezTo>
                  <a:pt x="4148717" y="5911590"/>
                  <a:pt x="4149290" y="5917556"/>
                  <a:pt x="4149290" y="5924095"/>
                </a:cubicBezTo>
                <a:lnTo>
                  <a:pt x="4149290" y="6018224"/>
                </a:lnTo>
                <a:cubicBezTo>
                  <a:pt x="4149290" y="6019142"/>
                  <a:pt x="4149520" y="6019916"/>
                  <a:pt x="4149979" y="6020547"/>
                </a:cubicBezTo>
                <a:cubicBezTo>
                  <a:pt x="4150438" y="6021178"/>
                  <a:pt x="4151212" y="6021723"/>
                  <a:pt x="4152302" y="6022182"/>
                </a:cubicBezTo>
                <a:cubicBezTo>
                  <a:pt x="4153392" y="6022641"/>
                  <a:pt x="4154854" y="6022985"/>
                  <a:pt x="4156690" y="6023215"/>
                </a:cubicBezTo>
                <a:cubicBezTo>
                  <a:pt x="4158525" y="6023444"/>
                  <a:pt x="4160877" y="6023559"/>
                  <a:pt x="4163745" y="6023559"/>
                </a:cubicBezTo>
                <a:cubicBezTo>
                  <a:pt x="4166499" y="6023559"/>
                  <a:pt x="4168793" y="6023444"/>
                  <a:pt x="4170629" y="6023215"/>
                </a:cubicBezTo>
                <a:cubicBezTo>
                  <a:pt x="4172464" y="6022985"/>
                  <a:pt x="4173898" y="6022641"/>
                  <a:pt x="4174931" y="6022182"/>
                </a:cubicBezTo>
                <a:cubicBezTo>
                  <a:pt x="4175963" y="6021723"/>
                  <a:pt x="4176709" y="6021178"/>
                  <a:pt x="4177168" y="6020547"/>
                </a:cubicBezTo>
                <a:cubicBezTo>
                  <a:pt x="4177627" y="6019916"/>
                  <a:pt x="4177856" y="6019142"/>
                  <a:pt x="4177856" y="6018224"/>
                </a:cubicBezTo>
                <a:lnTo>
                  <a:pt x="4177856" y="5920309"/>
                </a:lnTo>
                <a:cubicBezTo>
                  <a:pt x="4177856" y="5911590"/>
                  <a:pt x="4176967" y="5903302"/>
                  <a:pt x="4175189" y="5895443"/>
                </a:cubicBezTo>
                <a:cubicBezTo>
                  <a:pt x="4173411" y="5887585"/>
                  <a:pt x="4170428" y="5880730"/>
                  <a:pt x="4166240" y="5874879"/>
                </a:cubicBezTo>
                <a:cubicBezTo>
                  <a:pt x="4162053" y="5869029"/>
                  <a:pt x="4156575" y="5864354"/>
                  <a:pt x="4149807" y="5860855"/>
                </a:cubicBezTo>
                <a:cubicBezTo>
                  <a:pt x="4143038" y="5857356"/>
                  <a:pt x="4134663" y="5855606"/>
                  <a:pt x="4124683" y="5855606"/>
                </a:cubicBezTo>
                <a:cubicBezTo>
                  <a:pt x="4120553" y="5855606"/>
                  <a:pt x="4116451" y="5856151"/>
                  <a:pt x="4112379" y="5857241"/>
                </a:cubicBezTo>
                <a:cubicBezTo>
                  <a:pt x="4108306" y="5858331"/>
                  <a:pt x="4104119" y="5860080"/>
                  <a:pt x="4099817" y="5862489"/>
                </a:cubicBezTo>
                <a:cubicBezTo>
                  <a:pt x="4095515" y="5864899"/>
                  <a:pt x="4091040" y="5868053"/>
                  <a:pt x="4086394" y="5871954"/>
                </a:cubicBezTo>
                <a:cubicBezTo>
                  <a:pt x="4081748" y="5875855"/>
                  <a:pt x="4076844" y="5880615"/>
                  <a:pt x="4071681" y="5886237"/>
                </a:cubicBezTo>
                <a:cubicBezTo>
                  <a:pt x="4069846" y="5881648"/>
                  <a:pt x="4067551" y="5877489"/>
                  <a:pt x="4064798" y="5873761"/>
                </a:cubicBezTo>
                <a:cubicBezTo>
                  <a:pt x="4062045" y="5870032"/>
                  <a:pt x="4058718" y="5866820"/>
                  <a:pt x="4054817" y="5864124"/>
                </a:cubicBezTo>
                <a:cubicBezTo>
                  <a:pt x="4050917" y="5861428"/>
                  <a:pt x="4046414" y="5859335"/>
                  <a:pt x="4041309" y="5857843"/>
                </a:cubicBezTo>
                <a:cubicBezTo>
                  <a:pt x="4036203" y="5856352"/>
                  <a:pt x="4030439" y="5855606"/>
                  <a:pt x="4024014" y="5855606"/>
                </a:cubicBezTo>
                <a:close/>
                <a:moveTo>
                  <a:pt x="3825771" y="5855606"/>
                </a:moveTo>
                <a:cubicBezTo>
                  <a:pt x="3812578" y="5855606"/>
                  <a:pt x="3801048" y="5857728"/>
                  <a:pt x="3791182" y="5861973"/>
                </a:cubicBezTo>
                <a:cubicBezTo>
                  <a:pt x="3781316" y="5866218"/>
                  <a:pt x="3773085" y="5872183"/>
                  <a:pt x="3766488" y="5879870"/>
                </a:cubicBezTo>
                <a:cubicBezTo>
                  <a:pt x="3759892" y="5887556"/>
                  <a:pt x="3754959" y="5896705"/>
                  <a:pt x="3751689" y="5907317"/>
                </a:cubicBezTo>
                <a:cubicBezTo>
                  <a:pt x="3748419" y="5917929"/>
                  <a:pt x="3746785" y="5929544"/>
                  <a:pt x="3746785" y="5942164"/>
                </a:cubicBezTo>
                <a:cubicBezTo>
                  <a:pt x="3746785" y="5955242"/>
                  <a:pt x="3748333" y="5966944"/>
                  <a:pt x="3751431" y="5977269"/>
                </a:cubicBezTo>
                <a:cubicBezTo>
                  <a:pt x="3754528" y="5987593"/>
                  <a:pt x="3759232" y="5996370"/>
                  <a:pt x="3765542" y="6003597"/>
                </a:cubicBezTo>
                <a:cubicBezTo>
                  <a:pt x="3771851" y="6010825"/>
                  <a:pt x="3779738" y="6016331"/>
                  <a:pt x="3789203" y="6020117"/>
                </a:cubicBezTo>
                <a:cubicBezTo>
                  <a:pt x="3798668" y="6023903"/>
                  <a:pt x="3809767" y="6025796"/>
                  <a:pt x="3822501" y="6025796"/>
                </a:cubicBezTo>
                <a:cubicBezTo>
                  <a:pt x="3835579" y="6025796"/>
                  <a:pt x="3847080" y="6023645"/>
                  <a:pt x="3857004" y="6019343"/>
                </a:cubicBezTo>
                <a:cubicBezTo>
                  <a:pt x="3866927" y="6015041"/>
                  <a:pt x="3875187" y="6009046"/>
                  <a:pt x="3881783" y="6001360"/>
                </a:cubicBezTo>
                <a:cubicBezTo>
                  <a:pt x="3888380" y="5993674"/>
                  <a:pt x="3893342" y="5984525"/>
                  <a:pt x="3896669" y="5973913"/>
                </a:cubicBezTo>
                <a:cubicBezTo>
                  <a:pt x="3899996" y="5963301"/>
                  <a:pt x="3901659" y="5951686"/>
                  <a:pt x="3901659" y="5939066"/>
                </a:cubicBezTo>
                <a:cubicBezTo>
                  <a:pt x="3901659" y="5926103"/>
                  <a:pt x="3900082" y="5914458"/>
                  <a:pt x="3896927" y="5904133"/>
                </a:cubicBezTo>
                <a:cubicBezTo>
                  <a:pt x="3893772" y="5893808"/>
                  <a:pt x="3889040" y="5885032"/>
                  <a:pt x="3882730" y="5877805"/>
                </a:cubicBezTo>
                <a:cubicBezTo>
                  <a:pt x="3876420" y="5870577"/>
                  <a:pt x="3868533" y="5865071"/>
                  <a:pt x="3859069" y="5861285"/>
                </a:cubicBezTo>
                <a:cubicBezTo>
                  <a:pt x="3849604" y="5857499"/>
                  <a:pt x="3838505" y="5855606"/>
                  <a:pt x="3825771" y="5855606"/>
                </a:cubicBezTo>
                <a:close/>
                <a:moveTo>
                  <a:pt x="4714419" y="5824287"/>
                </a:moveTo>
                <a:lnTo>
                  <a:pt x="4741780" y="5824287"/>
                </a:lnTo>
                <a:cubicBezTo>
                  <a:pt x="4746828" y="5824287"/>
                  <a:pt x="4752019" y="5824689"/>
                  <a:pt x="4757353" y="5825492"/>
                </a:cubicBezTo>
                <a:cubicBezTo>
                  <a:pt x="4762688" y="5826295"/>
                  <a:pt x="4767850" y="5828188"/>
                  <a:pt x="4772841" y="5831170"/>
                </a:cubicBezTo>
                <a:cubicBezTo>
                  <a:pt x="4777831" y="5834153"/>
                  <a:pt x="4782018" y="5838685"/>
                  <a:pt x="4785403" y="5844765"/>
                </a:cubicBezTo>
                <a:cubicBezTo>
                  <a:pt x="4788787" y="5850845"/>
                  <a:pt x="4790479" y="5858417"/>
                  <a:pt x="4790479" y="5867480"/>
                </a:cubicBezTo>
                <a:cubicBezTo>
                  <a:pt x="4790479" y="5874134"/>
                  <a:pt x="4789447" y="5880300"/>
                  <a:pt x="4787382" y="5885979"/>
                </a:cubicBezTo>
                <a:cubicBezTo>
                  <a:pt x="4785317" y="5891657"/>
                  <a:pt x="4782277" y="5896533"/>
                  <a:pt x="4778261" y="5900606"/>
                </a:cubicBezTo>
                <a:cubicBezTo>
                  <a:pt x="4774246" y="5904678"/>
                  <a:pt x="4769284" y="5907862"/>
                  <a:pt x="4763376" y="5910156"/>
                </a:cubicBezTo>
                <a:cubicBezTo>
                  <a:pt x="4757468" y="5912451"/>
                  <a:pt x="4750040" y="5913598"/>
                  <a:pt x="4741091" y="5913598"/>
                </a:cubicBezTo>
                <a:lnTo>
                  <a:pt x="4714419" y="5913598"/>
                </a:lnTo>
                <a:close/>
                <a:moveTo>
                  <a:pt x="4502348" y="5816543"/>
                </a:moveTo>
                <a:cubicBezTo>
                  <a:pt x="4499595" y="5816543"/>
                  <a:pt x="4497300" y="5816658"/>
                  <a:pt x="4495465" y="5816888"/>
                </a:cubicBezTo>
                <a:cubicBezTo>
                  <a:pt x="4493629" y="5817117"/>
                  <a:pt x="4492166" y="5817490"/>
                  <a:pt x="4491076" y="5818006"/>
                </a:cubicBezTo>
                <a:cubicBezTo>
                  <a:pt x="4489987" y="5818522"/>
                  <a:pt x="4489241" y="5819125"/>
                  <a:pt x="4488839" y="5819813"/>
                </a:cubicBezTo>
                <a:cubicBezTo>
                  <a:pt x="4488438" y="5820501"/>
                  <a:pt x="4488237" y="5821247"/>
                  <a:pt x="4488237" y="5822050"/>
                </a:cubicBezTo>
                <a:lnTo>
                  <a:pt x="4488237" y="5858876"/>
                </a:lnTo>
                <a:lnTo>
                  <a:pt x="4466727" y="5858876"/>
                </a:lnTo>
                <a:cubicBezTo>
                  <a:pt x="4465809" y="5858876"/>
                  <a:pt x="4464977" y="5859076"/>
                  <a:pt x="4464232" y="5859478"/>
                </a:cubicBezTo>
                <a:cubicBezTo>
                  <a:pt x="4463486" y="5859880"/>
                  <a:pt x="4462884" y="5860568"/>
                  <a:pt x="4462425" y="5861543"/>
                </a:cubicBezTo>
                <a:cubicBezTo>
                  <a:pt x="4461966" y="5862518"/>
                  <a:pt x="4461593" y="5863751"/>
                  <a:pt x="4461306" y="5865243"/>
                </a:cubicBezTo>
                <a:cubicBezTo>
                  <a:pt x="4461019" y="5866734"/>
                  <a:pt x="4460876" y="5868570"/>
                  <a:pt x="4460876" y="5870749"/>
                </a:cubicBezTo>
                <a:cubicBezTo>
                  <a:pt x="4460876" y="5874879"/>
                  <a:pt x="4461392" y="5877862"/>
                  <a:pt x="4462425" y="5879698"/>
                </a:cubicBezTo>
                <a:cubicBezTo>
                  <a:pt x="4463457" y="5881533"/>
                  <a:pt x="4464834" y="5882451"/>
                  <a:pt x="4466555" y="5882451"/>
                </a:cubicBezTo>
                <a:lnTo>
                  <a:pt x="4488237" y="5882451"/>
                </a:lnTo>
                <a:lnTo>
                  <a:pt x="4488237" y="5972966"/>
                </a:lnTo>
                <a:cubicBezTo>
                  <a:pt x="4488237" y="5981915"/>
                  <a:pt x="4489069" y="5989687"/>
                  <a:pt x="4490732" y="5996284"/>
                </a:cubicBezTo>
                <a:cubicBezTo>
                  <a:pt x="4492396" y="6002880"/>
                  <a:pt x="4495063" y="6008329"/>
                  <a:pt x="4498734" y="6012631"/>
                </a:cubicBezTo>
                <a:cubicBezTo>
                  <a:pt x="4502405" y="6016934"/>
                  <a:pt x="4507109" y="6020146"/>
                  <a:pt x="4512845" y="6022268"/>
                </a:cubicBezTo>
                <a:cubicBezTo>
                  <a:pt x="4518581" y="6024390"/>
                  <a:pt x="4525464" y="6025452"/>
                  <a:pt x="4533495" y="6025452"/>
                </a:cubicBezTo>
                <a:cubicBezTo>
                  <a:pt x="4536133" y="6025452"/>
                  <a:pt x="4538772" y="6025280"/>
                  <a:pt x="4541411" y="6024935"/>
                </a:cubicBezTo>
                <a:cubicBezTo>
                  <a:pt x="4544049" y="6024591"/>
                  <a:pt x="4546544" y="6024161"/>
                  <a:pt x="4548896" y="6023645"/>
                </a:cubicBezTo>
                <a:cubicBezTo>
                  <a:pt x="4551248" y="6023129"/>
                  <a:pt x="4553342" y="6022469"/>
                  <a:pt x="4555177" y="6021666"/>
                </a:cubicBezTo>
                <a:cubicBezTo>
                  <a:pt x="4557013" y="6020863"/>
                  <a:pt x="4558389" y="6020002"/>
                  <a:pt x="4559307" y="6019085"/>
                </a:cubicBezTo>
                <a:cubicBezTo>
                  <a:pt x="4560225" y="6018167"/>
                  <a:pt x="4560913" y="6016733"/>
                  <a:pt x="4561372" y="6014783"/>
                </a:cubicBezTo>
                <a:cubicBezTo>
                  <a:pt x="4561831" y="6012832"/>
                  <a:pt x="4562060" y="6010194"/>
                  <a:pt x="4562060" y="6006867"/>
                </a:cubicBezTo>
                <a:cubicBezTo>
                  <a:pt x="4562060" y="6004802"/>
                  <a:pt x="4561946" y="6003081"/>
                  <a:pt x="4561716" y="6001704"/>
                </a:cubicBezTo>
                <a:cubicBezTo>
                  <a:pt x="4561487" y="6000328"/>
                  <a:pt x="4561229" y="5999238"/>
                  <a:pt x="4560942" y="5998435"/>
                </a:cubicBezTo>
                <a:cubicBezTo>
                  <a:pt x="4560655" y="5997632"/>
                  <a:pt x="4560254" y="5997087"/>
                  <a:pt x="4559737" y="5996800"/>
                </a:cubicBezTo>
                <a:cubicBezTo>
                  <a:pt x="4559221" y="5996513"/>
                  <a:pt x="4558676" y="5996370"/>
                  <a:pt x="4558103" y="5996370"/>
                </a:cubicBezTo>
                <a:cubicBezTo>
                  <a:pt x="4557185" y="5996370"/>
                  <a:pt x="4556152" y="5996628"/>
                  <a:pt x="4555005" y="5997144"/>
                </a:cubicBezTo>
                <a:cubicBezTo>
                  <a:pt x="4553858" y="5997660"/>
                  <a:pt x="4552481" y="5998205"/>
                  <a:pt x="4550875" y="5998779"/>
                </a:cubicBezTo>
                <a:cubicBezTo>
                  <a:pt x="4549269" y="5999352"/>
                  <a:pt x="4547433" y="5999897"/>
                  <a:pt x="4545368" y="6000414"/>
                </a:cubicBezTo>
                <a:cubicBezTo>
                  <a:pt x="4543303" y="6000930"/>
                  <a:pt x="4540952" y="6001188"/>
                  <a:pt x="4538313" y="6001188"/>
                </a:cubicBezTo>
                <a:cubicBezTo>
                  <a:pt x="4530168" y="6001188"/>
                  <a:pt x="4524518" y="5998463"/>
                  <a:pt x="4521363" y="5993014"/>
                </a:cubicBezTo>
                <a:cubicBezTo>
                  <a:pt x="4518208" y="5987565"/>
                  <a:pt x="4516631" y="5979506"/>
                  <a:pt x="4516631" y="5968836"/>
                </a:cubicBezTo>
                <a:lnTo>
                  <a:pt x="4516631" y="5882451"/>
                </a:lnTo>
                <a:lnTo>
                  <a:pt x="4556382" y="5882451"/>
                </a:lnTo>
                <a:cubicBezTo>
                  <a:pt x="4558103" y="5882451"/>
                  <a:pt x="4559479" y="5881533"/>
                  <a:pt x="4560512" y="5879698"/>
                </a:cubicBezTo>
                <a:cubicBezTo>
                  <a:pt x="4561544" y="5877862"/>
                  <a:pt x="4562060" y="5874879"/>
                  <a:pt x="4562060" y="5870749"/>
                </a:cubicBezTo>
                <a:cubicBezTo>
                  <a:pt x="4562060" y="5868570"/>
                  <a:pt x="4561946" y="5866734"/>
                  <a:pt x="4561716" y="5865243"/>
                </a:cubicBezTo>
                <a:cubicBezTo>
                  <a:pt x="4561487" y="5863751"/>
                  <a:pt x="4561114" y="5862518"/>
                  <a:pt x="4560598" y="5861543"/>
                </a:cubicBezTo>
                <a:cubicBezTo>
                  <a:pt x="4560082" y="5860568"/>
                  <a:pt x="4559479" y="5859880"/>
                  <a:pt x="4558791" y="5859478"/>
                </a:cubicBezTo>
                <a:cubicBezTo>
                  <a:pt x="4558103" y="5859076"/>
                  <a:pt x="4557300" y="5858876"/>
                  <a:pt x="4556382" y="5858876"/>
                </a:cubicBezTo>
                <a:lnTo>
                  <a:pt x="4516631" y="5858876"/>
                </a:lnTo>
                <a:lnTo>
                  <a:pt x="4516631" y="5822050"/>
                </a:lnTo>
                <a:cubicBezTo>
                  <a:pt x="4516631" y="5821247"/>
                  <a:pt x="4516401" y="5820501"/>
                  <a:pt x="4515942" y="5819813"/>
                </a:cubicBezTo>
                <a:cubicBezTo>
                  <a:pt x="4515483" y="5819125"/>
                  <a:pt x="4514738" y="5818522"/>
                  <a:pt x="4513705" y="5818006"/>
                </a:cubicBezTo>
                <a:cubicBezTo>
                  <a:pt x="4512673" y="5817490"/>
                  <a:pt x="4511239" y="5817117"/>
                  <a:pt x="4509403" y="5816888"/>
                </a:cubicBezTo>
                <a:cubicBezTo>
                  <a:pt x="4507568" y="5816658"/>
                  <a:pt x="4505216" y="5816543"/>
                  <a:pt x="4502348" y="5816543"/>
                </a:cubicBezTo>
                <a:close/>
                <a:moveTo>
                  <a:pt x="4696522" y="5799851"/>
                </a:moveTo>
                <a:cubicBezTo>
                  <a:pt x="4693539" y="5799851"/>
                  <a:pt x="4690843" y="5800827"/>
                  <a:pt x="4688434" y="5802777"/>
                </a:cubicBezTo>
                <a:cubicBezTo>
                  <a:pt x="4686025" y="5804727"/>
                  <a:pt x="4684820" y="5807997"/>
                  <a:pt x="4684820" y="5812586"/>
                </a:cubicBezTo>
                <a:lnTo>
                  <a:pt x="4684820" y="6018052"/>
                </a:lnTo>
                <a:cubicBezTo>
                  <a:pt x="4684820" y="6018970"/>
                  <a:pt x="4685050" y="6019773"/>
                  <a:pt x="4685509" y="6020461"/>
                </a:cubicBezTo>
                <a:cubicBezTo>
                  <a:pt x="4685968" y="6021150"/>
                  <a:pt x="4686771" y="6021694"/>
                  <a:pt x="4687918" y="6022096"/>
                </a:cubicBezTo>
                <a:cubicBezTo>
                  <a:pt x="4689065" y="6022497"/>
                  <a:pt x="4690585" y="6022842"/>
                  <a:pt x="4692478" y="6023129"/>
                </a:cubicBezTo>
                <a:cubicBezTo>
                  <a:pt x="4694371" y="6023415"/>
                  <a:pt x="4696752" y="6023559"/>
                  <a:pt x="4699620" y="6023559"/>
                </a:cubicBezTo>
                <a:cubicBezTo>
                  <a:pt x="4702488" y="6023559"/>
                  <a:pt x="4704868" y="6023415"/>
                  <a:pt x="4706761" y="6023129"/>
                </a:cubicBezTo>
                <a:cubicBezTo>
                  <a:pt x="4708654" y="6022842"/>
                  <a:pt x="4710145" y="6022497"/>
                  <a:pt x="4711235" y="6022096"/>
                </a:cubicBezTo>
                <a:cubicBezTo>
                  <a:pt x="4712325" y="6021694"/>
                  <a:pt x="4713128" y="6021150"/>
                  <a:pt x="4713644" y="6020461"/>
                </a:cubicBezTo>
                <a:cubicBezTo>
                  <a:pt x="4714161" y="6019773"/>
                  <a:pt x="4714419" y="6018970"/>
                  <a:pt x="4714419" y="6018052"/>
                </a:cubicBezTo>
                <a:lnTo>
                  <a:pt x="4714419" y="5937862"/>
                </a:lnTo>
                <a:lnTo>
                  <a:pt x="4739715" y="5937862"/>
                </a:lnTo>
                <a:cubicBezTo>
                  <a:pt x="4753481" y="5937862"/>
                  <a:pt x="4765326" y="5936141"/>
                  <a:pt x="4775250" y="5932699"/>
                </a:cubicBezTo>
                <a:cubicBezTo>
                  <a:pt x="4785173" y="5929257"/>
                  <a:pt x="4793548" y="5924382"/>
                  <a:pt x="4800374" y="5918072"/>
                </a:cubicBezTo>
                <a:cubicBezTo>
                  <a:pt x="4807200" y="5911762"/>
                  <a:pt x="4812448" y="5904133"/>
                  <a:pt x="4816119" y="5895185"/>
                </a:cubicBezTo>
                <a:cubicBezTo>
                  <a:pt x="4819790" y="5886237"/>
                  <a:pt x="4821626" y="5876199"/>
                  <a:pt x="4821626" y="5865071"/>
                </a:cubicBezTo>
                <a:cubicBezTo>
                  <a:pt x="4821626" y="5856696"/>
                  <a:pt x="4820450" y="5849038"/>
                  <a:pt x="4818098" y="5842098"/>
                </a:cubicBezTo>
                <a:cubicBezTo>
                  <a:pt x="4815746" y="5835157"/>
                  <a:pt x="4812391" y="5829048"/>
                  <a:pt x="4808032" y="5823771"/>
                </a:cubicBezTo>
                <a:cubicBezTo>
                  <a:pt x="4803672" y="5818494"/>
                  <a:pt x="4798366" y="5814048"/>
                  <a:pt x="4792114" y="5810435"/>
                </a:cubicBezTo>
                <a:cubicBezTo>
                  <a:pt x="4785862" y="5806821"/>
                  <a:pt x="4779724" y="5804354"/>
                  <a:pt x="4773701" y="5803035"/>
                </a:cubicBezTo>
                <a:cubicBezTo>
                  <a:pt x="4767678" y="5801716"/>
                  <a:pt x="4762458" y="5800855"/>
                  <a:pt x="4758042" y="5800454"/>
                </a:cubicBezTo>
                <a:cubicBezTo>
                  <a:pt x="4753625" y="5800052"/>
                  <a:pt x="4749007" y="5799851"/>
                  <a:pt x="4744189" y="5799851"/>
                </a:cubicBezTo>
                <a:close/>
                <a:moveTo>
                  <a:pt x="4324359" y="5799851"/>
                </a:moveTo>
                <a:cubicBezTo>
                  <a:pt x="4321720" y="5799851"/>
                  <a:pt x="4319225" y="5800741"/>
                  <a:pt x="4316873" y="5802519"/>
                </a:cubicBezTo>
                <a:cubicBezTo>
                  <a:pt x="4314521" y="5804297"/>
                  <a:pt x="4313346" y="5807423"/>
                  <a:pt x="4313346" y="5811897"/>
                </a:cubicBezTo>
                <a:lnTo>
                  <a:pt x="4313346" y="6010480"/>
                </a:lnTo>
                <a:cubicBezTo>
                  <a:pt x="4313346" y="6014955"/>
                  <a:pt x="4314521" y="6018081"/>
                  <a:pt x="4316873" y="6019859"/>
                </a:cubicBezTo>
                <a:cubicBezTo>
                  <a:pt x="4319225" y="6021637"/>
                  <a:pt x="4321720" y="6022526"/>
                  <a:pt x="4324359" y="6022526"/>
                </a:cubicBezTo>
                <a:lnTo>
                  <a:pt x="4431222" y="6022526"/>
                </a:lnTo>
                <a:cubicBezTo>
                  <a:pt x="4432140" y="6022526"/>
                  <a:pt x="4432972" y="6022297"/>
                  <a:pt x="4433717" y="6021838"/>
                </a:cubicBezTo>
                <a:cubicBezTo>
                  <a:pt x="4434463" y="6021379"/>
                  <a:pt x="4435123" y="6020633"/>
                  <a:pt x="4435696" y="6019601"/>
                </a:cubicBezTo>
                <a:cubicBezTo>
                  <a:pt x="4436270" y="6018568"/>
                  <a:pt x="4436671" y="6017278"/>
                  <a:pt x="4436901" y="6015729"/>
                </a:cubicBezTo>
                <a:cubicBezTo>
                  <a:pt x="4437130" y="6014180"/>
                  <a:pt x="4437245" y="6012373"/>
                  <a:pt x="4437245" y="6010308"/>
                </a:cubicBezTo>
                <a:cubicBezTo>
                  <a:pt x="4437245" y="6008014"/>
                  <a:pt x="4437130" y="6006092"/>
                  <a:pt x="4436901" y="6004544"/>
                </a:cubicBezTo>
                <a:cubicBezTo>
                  <a:pt x="4436671" y="6002995"/>
                  <a:pt x="4436270" y="6001733"/>
                  <a:pt x="4435696" y="6000758"/>
                </a:cubicBezTo>
                <a:cubicBezTo>
                  <a:pt x="4435123" y="5999783"/>
                  <a:pt x="4434463" y="5999066"/>
                  <a:pt x="4433717" y="5998607"/>
                </a:cubicBezTo>
                <a:cubicBezTo>
                  <a:pt x="4432972" y="5998148"/>
                  <a:pt x="4432140" y="5997918"/>
                  <a:pt x="4431222" y="5997918"/>
                </a:cubicBezTo>
                <a:lnTo>
                  <a:pt x="4342944" y="5997918"/>
                </a:lnTo>
                <a:lnTo>
                  <a:pt x="4342944" y="5918244"/>
                </a:lnTo>
                <a:lnTo>
                  <a:pt x="4417627" y="5918244"/>
                </a:lnTo>
                <a:cubicBezTo>
                  <a:pt x="4418545" y="5918244"/>
                  <a:pt x="4419377" y="5918043"/>
                  <a:pt x="4420123" y="5917642"/>
                </a:cubicBezTo>
                <a:cubicBezTo>
                  <a:pt x="4420868" y="5917240"/>
                  <a:pt x="4421499" y="5916581"/>
                  <a:pt x="4422016" y="5915663"/>
                </a:cubicBezTo>
                <a:cubicBezTo>
                  <a:pt x="4422532" y="5914745"/>
                  <a:pt x="4422905" y="5913541"/>
                  <a:pt x="4423134" y="5912049"/>
                </a:cubicBezTo>
                <a:cubicBezTo>
                  <a:pt x="4423364" y="5910558"/>
                  <a:pt x="4423478" y="5908780"/>
                  <a:pt x="4423478" y="5906715"/>
                </a:cubicBezTo>
                <a:cubicBezTo>
                  <a:pt x="4423478" y="5904535"/>
                  <a:pt x="4423364" y="5902642"/>
                  <a:pt x="4423134" y="5901036"/>
                </a:cubicBezTo>
                <a:cubicBezTo>
                  <a:pt x="4422905" y="5899430"/>
                  <a:pt x="4422532" y="5898168"/>
                  <a:pt x="4422016" y="5897250"/>
                </a:cubicBezTo>
                <a:cubicBezTo>
                  <a:pt x="4421499" y="5896332"/>
                  <a:pt x="4420868" y="5895615"/>
                  <a:pt x="4420123" y="5895099"/>
                </a:cubicBezTo>
                <a:cubicBezTo>
                  <a:pt x="4419377" y="5894583"/>
                  <a:pt x="4418545" y="5894325"/>
                  <a:pt x="4417627" y="5894325"/>
                </a:cubicBezTo>
                <a:lnTo>
                  <a:pt x="4342944" y="5894325"/>
                </a:lnTo>
                <a:lnTo>
                  <a:pt x="4342944" y="5824459"/>
                </a:lnTo>
                <a:lnTo>
                  <a:pt x="4430017" y="5824459"/>
                </a:lnTo>
                <a:cubicBezTo>
                  <a:pt x="4430935" y="5824459"/>
                  <a:pt x="4431767" y="5824230"/>
                  <a:pt x="4432513" y="5823771"/>
                </a:cubicBezTo>
                <a:cubicBezTo>
                  <a:pt x="4433258" y="5823312"/>
                  <a:pt x="4433861" y="5822595"/>
                  <a:pt x="4434320" y="5821620"/>
                </a:cubicBezTo>
                <a:cubicBezTo>
                  <a:pt x="4434778" y="5820645"/>
                  <a:pt x="4435151" y="5819383"/>
                  <a:pt x="4435438" y="5817834"/>
                </a:cubicBezTo>
                <a:cubicBezTo>
                  <a:pt x="4435725" y="5816285"/>
                  <a:pt x="4435868" y="5814478"/>
                  <a:pt x="4435868" y="5812413"/>
                </a:cubicBezTo>
                <a:cubicBezTo>
                  <a:pt x="4435868" y="5810119"/>
                  <a:pt x="4435725" y="5808197"/>
                  <a:pt x="4435438" y="5806649"/>
                </a:cubicBezTo>
                <a:cubicBezTo>
                  <a:pt x="4435151" y="5805100"/>
                  <a:pt x="4434778" y="5803809"/>
                  <a:pt x="4434320" y="5802777"/>
                </a:cubicBezTo>
                <a:cubicBezTo>
                  <a:pt x="4433861" y="5801744"/>
                  <a:pt x="4433258" y="5800999"/>
                  <a:pt x="4432513" y="5800540"/>
                </a:cubicBezTo>
                <a:cubicBezTo>
                  <a:pt x="4431767" y="5800081"/>
                  <a:pt x="4430935" y="5799851"/>
                  <a:pt x="4430017" y="5799851"/>
                </a:cubicBezTo>
                <a:close/>
                <a:moveTo>
                  <a:pt x="3686065" y="5799335"/>
                </a:moveTo>
                <a:cubicBezTo>
                  <a:pt x="3683039" y="5799335"/>
                  <a:pt x="3680588" y="5799450"/>
                  <a:pt x="3678711" y="5799679"/>
                </a:cubicBezTo>
                <a:cubicBezTo>
                  <a:pt x="3676834" y="5799909"/>
                  <a:pt x="3675321" y="5800282"/>
                  <a:pt x="3674171" y="5800798"/>
                </a:cubicBezTo>
                <a:cubicBezTo>
                  <a:pt x="3673021" y="5801314"/>
                  <a:pt x="3672204" y="5801916"/>
                  <a:pt x="3671720" y="5802605"/>
                </a:cubicBezTo>
                <a:cubicBezTo>
                  <a:pt x="3671236" y="5803293"/>
                  <a:pt x="3670994" y="5804039"/>
                  <a:pt x="3670994" y="5804842"/>
                </a:cubicBezTo>
                <a:lnTo>
                  <a:pt x="3670994" y="5925644"/>
                </a:lnTo>
                <a:cubicBezTo>
                  <a:pt x="3670994" y="5934707"/>
                  <a:pt x="3671023" y="5944143"/>
                  <a:pt x="3671080" y="5953951"/>
                </a:cubicBezTo>
                <a:cubicBezTo>
                  <a:pt x="3671137" y="5963760"/>
                  <a:pt x="3671281" y="5973196"/>
                  <a:pt x="3671510" y="5982259"/>
                </a:cubicBezTo>
                <a:lnTo>
                  <a:pt x="3671338" y="5982259"/>
                </a:lnTo>
                <a:cubicBezTo>
                  <a:pt x="3668676" y="5976867"/>
                  <a:pt x="3665987" y="5971504"/>
                  <a:pt x="3663272" y="5966169"/>
                </a:cubicBezTo>
                <a:cubicBezTo>
                  <a:pt x="3660556" y="5960835"/>
                  <a:pt x="3657812" y="5955414"/>
                  <a:pt x="3655040" y="5949907"/>
                </a:cubicBezTo>
                <a:cubicBezTo>
                  <a:pt x="3652268" y="5944401"/>
                  <a:pt x="3649385" y="5938808"/>
                  <a:pt x="3646392" y="5933129"/>
                </a:cubicBezTo>
                <a:cubicBezTo>
                  <a:pt x="3643398" y="5927451"/>
                  <a:pt x="3640293" y="5921628"/>
                  <a:pt x="3637078" y="5915663"/>
                </a:cubicBezTo>
                <a:lnTo>
                  <a:pt x="3584856" y="5817920"/>
                </a:lnTo>
                <a:cubicBezTo>
                  <a:pt x="3582970" y="5814364"/>
                  <a:pt x="3581169" y="5811410"/>
                  <a:pt x="3579451" y="5809058"/>
                </a:cubicBezTo>
                <a:cubicBezTo>
                  <a:pt x="3577734" y="5806706"/>
                  <a:pt x="3575958" y="5804870"/>
                  <a:pt x="3574124" y="5803551"/>
                </a:cubicBezTo>
                <a:cubicBezTo>
                  <a:pt x="3572289" y="5802232"/>
                  <a:pt x="3570217" y="5801285"/>
                  <a:pt x="3567907" y="5800712"/>
                </a:cubicBezTo>
                <a:cubicBezTo>
                  <a:pt x="3565597" y="5800138"/>
                  <a:pt x="3562726" y="5799851"/>
                  <a:pt x="3559294" y="5799851"/>
                </a:cubicBezTo>
                <a:lnTo>
                  <a:pt x="3544728" y="5799851"/>
                </a:lnTo>
                <a:cubicBezTo>
                  <a:pt x="3541651" y="5799851"/>
                  <a:pt x="3538809" y="5800827"/>
                  <a:pt x="3536204" y="5802777"/>
                </a:cubicBezTo>
                <a:cubicBezTo>
                  <a:pt x="3533598" y="5804727"/>
                  <a:pt x="3532296" y="5807997"/>
                  <a:pt x="3532296" y="5812586"/>
                </a:cubicBezTo>
                <a:lnTo>
                  <a:pt x="3532296" y="6018052"/>
                </a:lnTo>
                <a:cubicBezTo>
                  <a:pt x="3532296" y="6018855"/>
                  <a:pt x="3532538" y="6019629"/>
                  <a:pt x="3533021" y="6020375"/>
                </a:cubicBezTo>
                <a:cubicBezTo>
                  <a:pt x="3533505" y="6021121"/>
                  <a:pt x="3534292" y="6021694"/>
                  <a:pt x="3535382" y="6022096"/>
                </a:cubicBezTo>
                <a:cubicBezTo>
                  <a:pt x="3536472" y="6022497"/>
                  <a:pt x="3537955" y="6022842"/>
                  <a:pt x="3539831" y="6023129"/>
                </a:cubicBezTo>
                <a:cubicBezTo>
                  <a:pt x="3541707" y="6023415"/>
                  <a:pt x="3544097" y="6023559"/>
                  <a:pt x="3547003" y="6023559"/>
                </a:cubicBezTo>
                <a:cubicBezTo>
                  <a:pt x="3549909" y="6023559"/>
                  <a:pt x="3552300" y="6023415"/>
                  <a:pt x="3554177" y="6023129"/>
                </a:cubicBezTo>
                <a:cubicBezTo>
                  <a:pt x="3556054" y="6022842"/>
                  <a:pt x="3557567" y="6022497"/>
                  <a:pt x="3558717" y="6022096"/>
                </a:cubicBezTo>
                <a:cubicBezTo>
                  <a:pt x="3559867" y="6021694"/>
                  <a:pt x="3560684" y="6021121"/>
                  <a:pt x="3561168" y="6020375"/>
                </a:cubicBezTo>
                <a:cubicBezTo>
                  <a:pt x="3561652" y="6019629"/>
                  <a:pt x="3561894" y="6018855"/>
                  <a:pt x="3561894" y="6018052"/>
                </a:cubicBezTo>
                <a:lnTo>
                  <a:pt x="3561894" y="5883656"/>
                </a:lnTo>
                <a:cubicBezTo>
                  <a:pt x="3561894" y="5875166"/>
                  <a:pt x="3561836" y="5866619"/>
                  <a:pt x="3561722" y="5858015"/>
                </a:cubicBezTo>
                <a:cubicBezTo>
                  <a:pt x="3561607" y="5849411"/>
                  <a:pt x="3561435" y="5840979"/>
                  <a:pt x="3561205" y="5832719"/>
                </a:cubicBezTo>
                <a:lnTo>
                  <a:pt x="3561549" y="5832719"/>
                </a:lnTo>
                <a:cubicBezTo>
                  <a:pt x="3564658" y="5839488"/>
                  <a:pt x="3568016" y="5846457"/>
                  <a:pt x="3571623" y="5853627"/>
                </a:cubicBezTo>
                <a:cubicBezTo>
                  <a:pt x="3575231" y="5860797"/>
                  <a:pt x="3578810" y="5867652"/>
                  <a:pt x="3582361" y="5874191"/>
                </a:cubicBezTo>
                <a:lnTo>
                  <a:pt x="3650290" y="6000844"/>
                </a:lnTo>
                <a:cubicBezTo>
                  <a:pt x="3652621" y="6005318"/>
                  <a:pt x="3654824" y="6008989"/>
                  <a:pt x="3656901" y="6011857"/>
                </a:cubicBezTo>
                <a:cubicBezTo>
                  <a:pt x="3658977" y="6014725"/>
                  <a:pt x="3661054" y="6016991"/>
                  <a:pt x="3663129" y="6018654"/>
                </a:cubicBezTo>
                <a:cubicBezTo>
                  <a:pt x="3665205" y="6020318"/>
                  <a:pt x="3667400" y="6021465"/>
                  <a:pt x="3669714" y="6022096"/>
                </a:cubicBezTo>
                <a:cubicBezTo>
                  <a:pt x="3672028" y="6022727"/>
                  <a:pt x="3674728" y="6023042"/>
                  <a:pt x="3677813" y="6023042"/>
                </a:cubicBezTo>
                <a:lnTo>
                  <a:pt x="3687600" y="6023042"/>
                </a:lnTo>
                <a:cubicBezTo>
                  <a:pt x="3689143" y="6023042"/>
                  <a:pt x="3690686" y="6022813"/>
                  <a:pt x="3692229" y="6022354"/>
                </a:cubicBezTo>
                <a:cubicBezTo>
                  <a:pt x="3693771" y="6021895"/>
                  <a:pt x="3695165" y="6021150"/>
                  <a:pt x="3696411" y="6020117"/>
                </a:cubicBezTo>
                <a:cubicBezTo>
                  <a:pt x="3697657" y="6019085"/>
                  <a:pt x="3698665" y="6017765"/>
                  <a:pt x="3699436" y="6016159"/>
                </a:cubicBezTo>
                <a:cubicBezTo>
                  <a:pt x="3700207" y="6014553"/>
                  <a:pt x="3700592" y="6012603"/>
                  <a:pt x="3700592" y="6010308"/>
                </a:cubicBezTo>
                <a:lnTo>
                  <a:pt x="3700592" y="5804842"/>
                </a:lnTo>
                <a:cubicBezTo>
                  <a:pt x="3700592" y="5804039"/>
                  <a:pt x="3700350" y="5803293"/>
                  <a:pt x="3699866" y="5802605"/>
                </a:cubicBezTo>
                <a:cubicBezTo>
                  <a:pt x="3699382" y="5801916"/>
                  <a:pt x="3698595" y="5801314"/>
                  <a:pt x="3697505" y="5800798"/>
                </a:cubicBezTo>
                <a:cubicBezTo>
                  <a:pt x="3696416" y="5800282"/>
                  <a:pt x="3694902" y="5799909"/>
                  <a:pt x="3692965" y="5799679"/>
                </a:cubicBezTo>
                <a:cubicBezTo>
                  <a:pt x="3691029" y="5799450"/>
                  <a:pt x="3688728" y="5799335"/>
                  <a:pt x="3686065" y="5799335"/>
                </a:cubicBezTo>
                <a:close/>
                <a:moveTo>
                  <a:pt x="7376144" y="5798819"/>
                </a:moveTo>
                <a:cubicBezTo>
                  <a:pt x="7373391" y="5798819"/>
                  <a:pt x="7371039" y="5798962"/>
                  <a:pt x="7369089" y="5799249"/>
                </a:cubicBezTo>
                <a:cubicBezTo>
                  <a:pt x="7367139" y="5799536"/>
                  <a:pt x="7365590" y="5799880"/>
                  <a:pt x="7364443" y="5800282"/>
                </a:cubicBezTo>
                <a:cubicBezTo>
                  <a:pt x="7363295" y="5800683"/>
                  <a:pt x="7362493" y="5801228"/>
                  <a:pt x="7362033" y="5801916"/>
                </a:cubicBezTo>
                <a:cubicBezTo>
                  <a:pt x="7361575" y="5802605"/>
                  <a:pt x="7361345" y="5803408"/>
                  <a:pt x="7361345" y="5804326"/>
                </a:cubicBezTo>
                <a:lnTo>
                  <a:pt x="7361345" y="6018052"/>
                </a:lnTo>
                <a:cubicBezTo>
                  <a:pt x="7361345" y="6018855"/>
                  <a:pt x="7361575" y="6019629"/>
                  <a:pt x="7362033" y="6020375"/>
                </a:cubicBezTo>
                <a:cubicBezTo>
                  <a:pt x="7362493" y="6021121"/>
                  <a:pt x="7363295" y="6021694"/>
                  <a:pt x="7364443" y="6022096"/>
                </a:cubicBezTo>
                <a:cubicBezTo>
                  <a:pt x="7365590" y="6022497"/>
                  <a:pt x="7367139" y="6022842"/>
                  <a:pt x="7369089" y="6023129"/>
                </a:cubicBezTo>
                <a:cubicBezTo>
                  <a:pt x="7371039" y="6023415"/>
                  <a:pt x="7373391" y="6023559"/>
                  <a:pt x="7376144" y="6023559"/>
                </a:cubicBezTo>
                <a:cubicBezTo>
                  <a:pt x="7379013" y="6023559"/>
                  <a:pt x="7381393" y="6023415"/>
                  <a:pt x="7383286" y="6023129"/>
                </a:cubicBezTo>
                <a:cubicBezTo>
                  <a:pt x="7385179" y="6022842"/>
                  <a:pt x="7386699" y="6022497"/>
                  <a:pt x="7387846" y="6022096"/>
                </a:cubicBezTo>
                <a:cubicBezTo>
                  <a:pt x="7388993" y="6021694"/>
                  <a:pt x="7389796" y="6021121"/>
                  <a:pt x="7390255" y="6020375"/>
                </a:cubicBezTo>
                <a:cubicBezTo>
                  <a:pt x="7390714" y="6019629"/>
                  <a:pt x="7390943" y="6018855"/>
                  <a:pt x="7390943" y="6018052"/>
                </a:cubicBezTo>
                <a:lnTo>
                  <a:pt x="7390943" y="5906715"/>
                </a:lnTo>
                <a:lnTo>
                  <a:pt x="7472855" y="6018052"/>
                </a:lnTo>
                <a:cubicBezTo>
                  <a:pt x="7473658" y="6019199"/>
                  <a:pt x="7474690" y="6020232"/>
                  <a:pt x="7475952" y="6021150"/>
                </a:cubicBezTo>
                <a:cubicBezTo>
                  <a:pt x="7477214" y="6022067"/>
                  <a:pt x="7479107" y="6022698"/>
                  <a:pt x="7481631" y="6023042"/>
                </a:cubicBezTo>
                <a:cubicBezTo>
                  <a:pt x="7484155" y="6023387"/>
                  <a:pt x="7487425" y="6023559"/>
                  <a:pt x="7491440" y="6023559"/>
                </a:cubicBezTo>
                <a:cubicBezTo>
                  <a:pt x="7494537" y="6023559"/>
                  <a:pt x="7497061" y="6023415"/>
                  <a:pt x="7499011" y="6023129"/>
                </a:cubicBezTo>
                <a:cubicBezTo>
                  <a:pt x="7500961" y="6022842"/>
                  <a:pt x="7502510" y="6022469"/>
                  <a:pt x="7503657" y="6022010"/>
                </a:cubicBezTo>
                <a:cubicBezTo>
                  <a:pt x="7504805" y="6021551"/>
                  <a:pt x="7505579" y="6020949"/>
                  <a:pt x="7505981" y="6020203"/>
                </a:cubicBezTo>
                <a:cubicBezTo>
                  <a:pt x="7506382" y="6019457"/>
                  <a:pt x="7506583" y="6018626"/>
                  <a:pt x="7506583" y="6017708"/>
                </a:cubicBezTo>
                <a:cubicBezTo>
                  <a:pt x="7506583" y="6017020"/>
                  <a:pt x="7506382" y="6016130"/>
                  <a:pt x="7505981" y="6015041"/>
                </a:cubicBezTo>
                <a:cubicBezTo>
                  <a:pt x="7505579" y="6013951"/>
                  <a:pt x="7504403" y="6011914"/>
                  <a:pt x="7502453" y="6008932"/>
                </a:cubicBezTo>
                <a:lnTo>
                  <a:pt x="7422951" y="5903273"/>
                </a:lnTo>
                <a:lnTo>
                  <a:pt x="7496774" y="5814995"/>
                </a:lnTo>
                <a:cubicBezTo>
                  <a:pt x="7498839" y="5812356"/>
                  <a:pt x="7500245" y="5810291"/>
                  <a:pt x="7500990" y="5808800"/>
                </a:cubicBezTo>
                <a:cubicBezTo>
                  <a:pt x="7501736" y="5807308"/>
                  <a:pt x="7502109" y="5805817"/>
                  <a:pt x="7502109" y="5804326"/>
                </a:cubicBezTo>
                <a:cubicBezTo>
                  <a:pt x="7502109" y="5803523"/>
                  <a:pt x="7501908" y="5802777"/>
                  <a:pt x="7501507" y="5802089"/>
                </a:cubicBezTo>
                <a:cubicBezTo>
                  <a:pt x="7501105" y="5801400"/>
                  <a:pt x="7500359" y="5800827"/>
                  <a:pt x="7499269" y="5800368"/>
                </a:cubicBezTo>
                <a:cubicBezTo>
                  <a:pt x="7498180" y="5799909"/>
                  <a:pt x="7496717" y="5799536"/>
                  <a:pt x="7494881" y="5799249"/>
                </a:cubicBezTo>
                <a:cubicBezTo>
                  <a:pt x="7493046" y="5798962"/>
                  <a:pt x="7490637" y="5798819"/>
                  <a:pt x="7487654" y="5798819"/>
                </a:cubicBezTo>
                <a:cubicBezTo>
                  <a:pt x="7484671" y="5798819"/>
                  <a:pt x="7482233" y="5798934"/>
                  <a:pt x="7480340" y="5799163"/>
                </a:cubicBezTo>
                <a:cubicBezTo>
                  <a:pt x="7478447" y="5799393"/>
                  <a:pt x="7476841" y="5799708"/>
                  <a:pt x="7475522" y="5800110"/>
                </a:cubicBezTo>
                <a:cubicBezTo>
                  <a:pt x="7474203" y="5800511"/>
                  <a:pt x="7473084" y="5801056"/>
                  <a:pt x="7472167" y="5801744"/>
                </a:cubicBezTo>
                <a:cubicBezTo>
                  <a:pt x="7471249" y="5802433"/>
                  <a:pt x="7470445" y="5803293"/>
                  <a:pt x="7469757" y="5804326"/>
                </a:cubicBezTo>
                <a:lnTo>
                  <a:pt x="7390943" y="5903273"/>
                </a:lnTo>
                <a:lnTo>
                  <a:pt x="7390943" y="5804326"/>
                </a:lnTo>
                <a:cubicBezTo>
                  <a:pt x="7390943" y="5803408"/>
                  <a:pt x="7390714" y="5802605"/>
                  <a:pt x="7390255" y="5801916"/>
                </a:cubicBezTo>
                <a:cubicBezTo>
                  <a:pt x="7389796" y="5801228"/>
                  <a:pt x="7388993" y="5800683"/>
                  <a:pt x="7387846" y="5800282"/>
                </a:cubicBezTo>
                <a:cubicBezTo>
                  <a:pt x="7386699" y="5799880"/>
                  <a:pt x="7385179" y="5799536"/>
                  <a:pt x="7383286" y="5799249"/>
                </a:cubicBezTo>
                <a:cubicBezTo>
                  <a:pt x="7381393" y="5798962"/>
                  <a:pt x="7379013" y="5798819"/>
                  <a:pt x="7376144" y="5798819"/>
                </a:cubicBezTo>
                <a:close/>
                <a:moveTo>
                  <a:pt x="6090269" y="5798819"/>
                </a:moveTo>
                <a:cubicBezTo>
                  <a:pt x="6087516" y="5798819"/>
                  <a:pt x="6085165" y="5798962"/>
                  <a:pt x="6083214" y="5799249"/>
                </a:cubicBezTo>
                <a:cubicBezTo>
                  <a:pt x="6081264" y="5799536"/>
                  <a:pt x="6079715" y="5799880"/>
                  <a:pt x="6078568" y="5800282"/>
                </a:cubicBezTo>
                <a:cubicBezTo>
                  <a:pt x="6077421" y="5800683"/>
                  <a:pt x="6076617" y="5801228"/>
                  <a:pt x="6076159" y="5801916"/>
                </a:cubicBezTo>
                <a:cubicBezTo>
                  <a:pt x="6075700" y="5802605"/>
                  <a:pt x="6075470" y="5803408"/>
                  <a:pt x="6075470" y="5804326"/>
                </a:cubicBezTo>
                <a:lnTo>
                  <a:pt x="6075470" y="6018052"/>
                </a:lnTo>
                <a:cubicBezTo>
                  <a:pt x="6075470" y="6018970"/>
                  <a:pt x="6075700" y="6019773"/>
                  <a:pt x="6076159" y="6020461"/>
                </a:cubicBezTo>
                <a:cubicBezTo>
                  <a:pt x="6076617" y="6021150"/>
                  <a:pt x="6077421" y="6021694"/>
                  <a:pt x="6078568" y="6022096"/>
                </a:cubicBezTo>
                <a:cubicBezTo>
                  <a:pt x="6079715" y="6022497"/>
                  <a:pt x="6081264" y="6022842"/>
                  <a:pt x="6083214" y="6023129"/>
                </a:cubicBezTo>
                <a:cubicBezTo>
                  <a:pt x="6085165" y="6023415"/>
                  <a:pt x="6087516" y="6023559"/>
                  <a:pt x="6090269" y="6023559"/>
                </a:cubicBezTo>
                <a:cubicBezTo>
                  <a:pt x="6093137" y="6023559"/>
                  <a:pt x="6095518" y="6023415"/>
                  <a:pt x="6097411" y="6023129"/>
                </a:cubicBezTo>
                <a:cubicBezTo>
                  <a:pt x="6099304" y="6022842"/>
                  <a:pt x="6100824" y="6022497"/>
                  <a:pt x="6101971" y="6022096"/>
                </a:cubicBezTo>
                <a:cubicBezTo>
                  <a:pt x="6103118" y="6021694"/>
                  <a:pt x="6103921" y="6021150"/>
                  <a:pt x="6104380" y="6020461"/>
                </a:cubicBezTo>
                <a:cubicBezTo>
                  <a:pt x="6104839" y="6019773"/>
                  <a:pt x="6105069" y="6018970"/>
                  <a:pt x="6105069" y="6018052"/>
                </a:cubicBezTo>
                <a:lnTo>
                  <a:pt x="6105069" y="5919277"/>
                </a:lnTo>
                <a:lnTo>
                  <a:pt x="6206425" y="5919277"/>
                </a:lnTo>
                <a:lnTo>
                  <a:pt x="6206425" y="6018052"/>
                </a:lnTo>
                <a:cubicBezTo>
                  <a:pt x="6206425" y="6018970"/>
                  <a:pt x="6206655" y="6019773"/>
                  <a:pt x="6207113" y="6020461"/>
                </a:cubicBezTo>
                <a:cubicBezTo>
                  <a:pt x="6207572" y="6021150"/>
                  <a:pt x="6208375" y="6021694"/>
                  <a:pt x="6209523" y="6022096"/>
                </a:cubicBezTo>
                <a:cubicBezTo>
                  <a:pt x="6210670" y="6022497"/>
                  <a:pt x="6212161" y="6022842"/>
                  <a:pt x="6213997" y="6023129"/>
                </a:cubicBezTo>
                <a:cubicBezTo>
                  <a:pt x="6215832" y="6023415"/>
                  <a:pt x="6218241" y="6023559"/>
                  <a:pt x="6221224" y="6023559"/>
                </a:cubicBezTo>
                <a:cubicBezTo>
                  <a:pt x="6223977" y="6023559"/>
                  <a:pt x="6226301" y="6023415"/>
                  <a:pt x="6228193" y="6023129"/>
                </a:cubicBezTo>
                <a:cubicBezTo>
                  <a:pt x="6230087" y="6022842"/>
                  <a:pt x="6231607" y="6022497"/>
                  <a:pt x="6232754" y="6022096"/>
                </a:cubicBezTo>
                <a:cubicBezTo>
                  <a:pt x="6233901" y="6021694"/>
                  <a:pt x="6234704" y="6021150"/>
                  <a:pt x="6235163" y="6020461"/>
                </a:cubicBezTo>
                <a:cubicBezTo>
                  <a:pt x="6235622" y="6019773"/>
                  <a:pt x="6235851" y="6018970"/>
                  <a:pt x="6235851" y="6018052"/>
                </a:cubicBezTo>
                <a:lnTo>
                  <a:pt x="6235851" y="5804326"/>
                </a:lnTo>
                <a:cubicBezTo>
                  <a:pt x="6235851" y="5803408"/>
                  <a:pt x="6235622" y="5802605"/>
                  <a:pt x="6235163" y="5801916"/>
                </a:cubicBezTo>
                <a:cubicBezTo>
                  <a:pt x="6234704" y="5801228"/>
                  <a:pt x="6233901" y="5800683"/>
                  <a:pt x="6232754" y="5800282"/>
                </a:cubicBezTo>
                <a:cubicBezTo>
                  <a:pt x="6231607" y="5799880"/>
                  <a:pt x="6230087" y="5799536"/>
                  <a:pt x="6228193" y="5799249"/>
                </a:cubicBezTo>
                <a:cubicBezTo>
                  <a:pt x="6226301" y="5798962"/>
                  <a:pt x="6223977" y="5798819"/>
                  <a:pt x="6221224" y="5798819"/>
                </a:cubicBezTo>
                <a:cubicBezTo>
                  <a:pt x="6218241" y="5798819"/>
                  <a:pt x="6215832" y="5798962"/>
                  <a:pt x="6213997" y="5799249"/>
                </a:cubicBezTo>
                <a:cubicBezTo>
                  <a:pt x="6212161" y="5799536"/>
                  <a:pt x="6210670" y="5799880"/>
                  <a:pt x="6209523" y="5800282"/>
                </a:cubicBezTo>
                <a:cubicBezTo>
                  <a:pt x="6208375" y="5800683"/>
                  <a:pt x="6207572" y="5801228"/>
                  <a:pt x="6207113" y="5801916"/>
                </a:cubicBezTo>
                <a:cubicBezTo>
                  <a:pt x="6206655" y="5802605"/>
                  <a:pt x="6206425" y="5803408"/>
                  <a:pt x="6206425" y="5804326"/>
                </a:cubicBezTo>
                <a:lnTo>
                  <a:pt x="6206425" y="5893464"/>
                </a:lnTo>
                <a:lnTo>
                  <a:pt x="6105069" y="5893464"/>
                </a:lnTo>
                <a:lnTo>
                  <a:pt x="6105069" y="5804326"/>
                </a:lnTo>
                <a:cubicBezTo>
                  <a:pt x="6105069" y="5803408"/>
                  <a:pt x="6104839" y="5802605"/>
                  <a:pt x="6104380" y="5801916"/>
                </a:cubicBezTo>
                <a:cubicBezTo>
                  <a:pt x="6103921" y="5801228"/>
                  <a:pt x="6103118" y="5800683"/>
                  <a:pt x="6101971" y="5800282"/>
                </a:cubicBezTo>
                <a:cubicBezTo>
                  <a:pt x="6100824" y="5799880"/>
                  <a:pt x="6099304" y="5799536"/>
                  <a:pt x="6097411" y="5799249"/>
                </a:cubicBezTo>
                <a:cubicBezTo>
                  <a:pt x="6095518" y="5798962"/>
                  <a:pt x="6093137" y="5798819"/>
                  <a:pt x="6090269" y="5798819"/>
                </a:cubicBezTo>
                <a:close/>
                <a:moveTo>
                  <a:pt x="8347178" y="5794173"/>
                </a:moveTo>
                <a:cubicBezTo>
                  <a:pt x="8340409" y="5794173"/>
                  <a:pt x="8335792" y="5795377"/>
                  <a:pt x="8333325" y="5797786"/>
                </a:cubicBezTo>
                <a:cubicBezTo>
                  <a:pt x="8330859" y="5800196"/>
                  <a:pt x="8329625" y="5804727"/>
                  <a:pt x="8329625" y="5811381"/>
                </a:cubicBezTo>
                <a:cubicBezTo>
                  <a:pt x="8329625" y="5817920"/>
                  <a:pt x="8330830" y="5822366"/>
                  <a:pt x="8333239" y="5824717"/>
                </a:cubicBezTo>
                <a:cubicBezTo>
                  <a:pt x="8335649" y="5827069"/>
                  <a:pt x="8340180" y="5828245"/>
                  <a:pt x="8346833" y="5828245"/>
                </a:cubicBezTo>
                <a:cubicBezTo>
                  <a:pt x="8353603" y="5828245"/>
                  <a:pt x="8358249" y="5827041"/>
                  <a:pt x="8360773" y="5824631"/>
                </a:cubicBezTo>
                <a:cubicBezTo>
                  <a:pt x="8363297" y="5822222"/>
                  <a:pt x="8364558" y="5817691"/>
                  <a:pt x="8364558" y="5811037"/>
                </a:cubicBezTo>
                <a:cubicBezTo>
                  <a:pt x="8364558" y="5804498"/>
                  <a:pt x="8363353" y="5800052"/>
                  <a:pt x="8360945" y="5797700"/>
                </a:cubicBezTo>
                <a:cubicBezTo>
                  <a:pt x="8358535" y="5795349"/>
                  <a:pt x="8353947" y="5794173"/>
                  <a:pt x="8347178" y="5794173"/>
                </a:cubicBezTo>
                <a:close/>
                <a:moveTo>
                  <a:pt x="8086733" y="5794173"/>
                </a:moveTo>
                <a:cubicBezTo>
                  <a:pt x="8079965" y="5794173"/>
                  <a:pt x="8075319" y="5795377"/>
                  <a:pt x="8072795" y="5797786"/>
                </a:cubicBezTo>
                <a:cubicBezTo>
                  <a:pt x="8070271" y="5800196"/>
                  <a:pt x="8069009" y="5804727"/>
                  <a:pt x="8069009" y="5811381"/>
                </a:cubicBezTo>
                <a:cubicBezTo>
                  <a:pt x="8069009" y="5817920"/>
                  <a:pt x="8070243" y="5822366"/>
                  <a:pt x="8072709" y="5824717"/>
                </a:cubicBezTo>
                <a:cubicBezTo>
                  <a:pt x="8075175" y="5827069"/>
                  <a:pt x="8079735" y="5828245"/>
                  <a:pt x="8086389" y="5828245"/>
                </a:cubicBezTo>
                <a:cubicBezTo>
                  <a:pt x="8093158" y="5828245"/>
                  <a:pt x="8097804" y="5827041"/>
                  <a:pt x="8100328" y="5824631"/>
                </a:cubicBezTo>
                <a:cubicBezTo>
                  <a:pt x="8102852" y="5822222"/>
                  <a:pt x="8104114" y="5817691"/>
                  <a:pt x="8104114" y="5811037"/>
                </a:cubicBezTo>
                <a:cubicBezTo>
                  <a:pt x="8104114" y="5804498"/>
                  <a:pt x="8102881" y="5800052"/>
                  <a:pt x="8100414" y="5797700"/>
                </a:cubicBezTo>
                <a:cubicBezTo>
                  <a:pt x="8097947" y="5795349"/>
                  <a:pt x="8093387" y="5794173"/>
                  <a:pt x="8086733" y="5794173"/>
                </a:cubicBezTo>
                <a:close/>
                <a:moveTo>
                  <a:pt x="8266871" y="5783504"/>
                </a:moveTo>
                <a:cubicBezTo>
                  <a:pt x="8264118" y="5783504"/>
                  <a:pt x="8261852" y="5783647"/>
                  <a:pt x="8260074" y="5783934"/>
                </a:cubicBezTo>
                <a:cubicBezTo>
                  <a:pt x="8258295" y="5784221"/>
                  <a:pt x="8256833" y="5784565"/>
                  <a:pt x="8255686" y="5784966"/>
                </a:cubicBezTo>
                <a:cubicBezTo>
                  <a:pt x="8254539" y="5785368"/>
                  <a:pt x="8253765" y="5785941"/>
                  <a:pt x="8253363" y="5786687"/>
                </a:cubicBezTo>
                <a:cubicBezTo>
                  <a:pt x="8252961" y="5787433"/>
                  <a:pt x="8252761" y="5788207"/>
                  <a:pt x="8252761" y="5789010"/>
                </a:cubicBezTo>
                <a:lnTo>
                  <a:pt x="8252761" y="5879009"/>
                </a:lnTo>
                <a:cubicBezTo>
                  <a:pt x="8245419" y="5871323"/>
                  <a:pt x="8237990" y="5865501"/>
                  <a:pt x="8230476" y="5861543"/>
                </a:cubicBezTo>
                <a:cubicBezTo>
                  <a:pt x="8222961" y="5857585"/>
                  <a:pt x="8214673" y="5855606"/>
                  <a:pt x="8205610" y="5855606"/>
                </a:cubicBezTo>
                <a:cubicBezTo>
                  <a:pt x="8194711" y="5855606"/>
                  <a:pt x="8185103" y="5857642"/>
                  <a:pt x="8176786" y="5861715"/>
                </a:cubicBezTo>
                <a:cubicBezTo>
                  <a:pt x="8168469" y="5865788"/>
                  <a:pt x="8161499" y="5871610"/>
                  <a:pt x="8155878" y="5879181"/>
                </a:cubicBezTo>
                <a:cubicBezTo>
                  <a:pt x="8150257" y="5886753"/>
                  <a:pt x="8146012" y="5895902"/>
                  <a:pt x="8143144" y="5906629"/>
                </a:cubicBezTo>
                <a:cubicBezTo>
                  <a:pt x="8140276" y="5917355"/>
                  <a:pt x="8138842" y="5929372"/>
                  <a:pt x="8138842" y="5942680"/>
                </a:cubicBezTo>
                <a:cubicBezTo>
                  <a:pt x="8138842" y="5953923"/>
                  <a:pt x="8139989" y="5964620"/>
                  <a:pt x="8142283" y="5974773"/>
                </a:cubicBezTo>
                <a:cubicBezTo>
                  <a:pt x="8144578" y="5984926"/>
                  <a:pt x="8148221" y="5993760"/>
                  <a:pt x="8153211" y="6001274"/>
                </a:cubicBezTo>
                <a:cubicBezTo>
                  <a:pt x="8158201" y="6008788"/>
                  <a:pt x="8164711" y="6014754"/>
                  <a:pt x="8172742" y="6019171"/>
                </a:cubicBezTo>
                <a:cubicBezTo>
                  <a:pt x="8180773" y="6023587"/>
                  <a:pt x="8190467" y="6025796"/>
                  <a:pt x="8201824" y="6025796"/>
                </a:cubicBezTo>
                <a:cubicBezTo>
                  <a:pt x="8212263" y="6025796"/>
                  <a:pt x="8221872" y="6023329"/>
                  <a:pt x="8230648" y="6018396"/>
                </a:cubicBezTo>
                <a:cubicBezTo>
                  <a:pt x="8239424" y="6013463"/>
                  <a:pt x="8247885" y="6006580"/>
                  <a:pt x="8256030" y="5997746"/>
                </a:cubicBezTo>
                <a:lnTo>
                  <a:pt x="8256030" y="6018224"/>
                </a:lnTo>
                <a:cubicBezTo>
                  <a:pt x="8256030" y="6019142"/>
                  <a:pt x="8256259" y="6019945"/>
                  <a:pt x="8256719" y="6020633"/>
                </a:cubicBezTo>
                <a:cubicBezTo>
                  <a:pt x="8257177" y="6021322"/>
                  <a:pt x="8257923" y="6021867"/>
                  <a:pt x="8258955" y="6022268"/>
                </a:cubicBezTo>
                <a:cubicBezTo>
                  <a:pt x="8259988" y="6022670"/>
                  <a:pt x="8261307" y="6022985"/>
                  <a:pt x="8262913" y="6023215"/>
                </a:cubicBezTo>
                <a:cubicBezTo>
                  <a:pt x="8264519" y="6023444"/>
                  <a:pt x="8266527" y="6023559"/>
                  <a:pt x="8268937" y="6023559"/>
                </a:cubicBezTo>
                <a:cubicBezTo>
                  <a:pt x="8271231" y="6023559"/>
                  <a:pt x="8273181" y="6023444"/>
                  <a:pt x="8274787" y="6023215"/>
                </a:cubicBezTo>
                <a:cubicBezTo>
                  <a:pt x="8276393" y="6022985"/>
                  <a:pt x="8277684" y="6022670"/>
                  <a:pt x="8278659" y="6022268"/>
                </a:cubicBezTo>
                <a:cubicBezTo>
                  <a:pt x="8279634" y="6021867"/>
                  <a:pt x="8280323" y="6021322"/>
                  <a:pt x="8280724" y="6020633"/>
                </a:cubicBezTo>
                <a:cubicBezTo>
                  <a:pt x="8281125" y="6019945"/>
                  <a:pt x="8281327" y="6019142"/>
                  <a:pt x="8281327" y="6018224"/>
                </a:cubicBezTo>
                <a:lnTo>
                  <a:pt x="8281327" y="5789010"/>
                </a:lnTo>
                <a:cubicBezTo>
                  <a:pt x="8281327" y="5788207"/>
                  <a:pt x="8281068" y="5787433"/>
                  <a:pt x="8280552" y="5786687"/>
                </a:cubicBezTo>
                <a:cubicBezTo>
                  <a:pt x="8280035" y="5785941"/>
                  <a:pt x="8279261" y="5785368"/>
                  <a:pt x="8278229" y="5784966"/>
                </a:cubicBezTo>
                <a:cubicBezTo>
                  <a:pt x="8277197" y="5784565"/>
                  <a:pt x="8275762" y="5784221"/>
                  <a:pt x="8273927" y="5783934"/>
                </a:cubicBezTo>
                <a:cubicBezTo>
                  <a:pt x="8272091" y="5783647"/>
                  <a:pt x="8269739" y="5783504"/>
                  <a:pt x="8266871" y="5783504"/>
                </a:cubicBezTo>
                <a:close/>
                <a:moveTo>
                  <a:pt x="8009697" y="5783504"/>
                </a:moveTo>
                <a:cubicBezTo>
                  <a:pt x="8006943" y="5783504"/>
                  <a:pt x="8004677" y="5783647"/>
                  <a:pt x="8002899" y="5783934"/>
                </a:cubicBezTo>
                <a:cubicBezTo>
                  <a:pt x="8001121" y="5784221"/>
                  <a:pt x="7999659" y="5784565"/>
                  <a:pt x="7998511" y="5784966"/>
                </a:cubicBezTo>
                <a:cubicBezTo>
                  <a:pt x="7997363" y="5785368"/>
                  <a:pt x="7996589" y="5785941"/>
                  <a:pt x="7996188" y="5786687"/>
                </a:cubicBezTo>
                <a:cubicBezTo>
                  <a:pt x="7995787" y="5787433"/>
                  <a:pt x="7995585" y="5788207"/>
                  <a:pt x="7995585" y="5789010"/>
                </a:cubicBezTo>
                <a:lnTo>
                  <a:pt x="7995585" y="5879009"/>
                </a:lnTo>
                <a:cubicBezTo>
                  <a:pt x="7988243" y="5871323"/>
                  <a:pt x="7980815" y="5865501"/>
                  <a:pt x="7973301" y="5861543"/>
                </a:cubicBezTo>
                <a:cubicBezTo>
                  <a:pt x="7965787" y="5857585"/>
                  <a:pt x="7957498" y="5855606"/>
                  <a:pt x="7948435" y="5855606"/>
                </a:cubicBezTo>
                <a:cubicBezTo>
                  <a:pt x="7937536" y="5855606"/>
                  <a:pt x="7927929" y="5857642"/>
                  <a:pt x="7919611" y="5861715"/>
                </a:cubicBezTo>
                <a:cubicBezTo>
                  <a:pt x="7911293" y="5865788"/>
                  <a:pt x="7904325" y="5871610"/>
                  <a:pt x="7898703" y="5879181"/>
                </a:cubicBezTo>
                <a:cubicBezTo>
                  <a:pt x="7893081" y="5886753"/>
                  <a:pt x="7888837" y="5895902"/>
                  <a:pt x="7885969" y="5906629"/>
                </a:cubicBezTo>
                <a:cubicBezTo>
                  <a:pt x="7883101" y="5917355"/>
                  <a:pt x="7881667" y="5929372"/>
                  <a:pt x="7881667" y="5942680"/>
                </a:cubicBezTo>
                <a:cubicBezTo>
                  <a:pt x="7881667" y="5953923"/>
                  <a:pt x="7882814" y="5964620"/>
                  <a:pt x="7885109" y="5974773"/>
                </a:cubicBezTo>
                <a:cubicBezTo>
                  <a:pt x="7887403" y="5984926"/>
                  <a:pt x="7891045" y="5993760"/>
                  <a:pt x="7896036" y="6001274"/>
                </a:cubicBezTo>
                <a:cubicBezTo>
                  <a:pt x="7901027" y="6008788"/>
                  <a:pt x="7907537" y="6014754"/>
                  <a:pt x="7915567" y="6019171"/>
                </a:cubicBezTo>
                <a:cubicBezTo>
                  <a:pt x="7923598" y="6023587"/>
                  <a:pt x="7933291" y="6025796"/>
                  <a:pt x="7944649" y="6025796"/>
                </a:cubicBezTo>
                <a:cubicBezTo>
                  <a:pt x="7955089" y="6025796"/>
                  <a:pt x="7964697" y="6023329"/>
                  <a:pt x="7973473" y="6018396"/>
                </a:cubicBezTo>
                <a:cubicBezTo>
                  <a:pt x="7982249" y="6013463"/>
                  <a:pt x="7990710" y="6006580"/>
                  <a:pt x="7998855" y="5997746"/>
                </a:cubicBezTo>
                <a:lnTo>
                  <a:pt x="7998855" y="6018224"/>
                </a:lnTo>
                <a:cubicBezTo>
                  <a:pt x="7998855" y="6019142"/>
                  <a:pt x="7999085" y="6019945"/>
                  <a:pt x="7999543" y="6020633"/>
                </a:cubicBezTo>
                <a:cubicBezTo>
                  <a:pt x="8000003" y="6021322"/>
                  <a:pt x="8000748" y="6021867"/>
                  <a:pt x="8001781" y="6022268"/>
                </a:cubicBezTo>
                <a:cubicBezTo>
                  <a:pt x="8002813" y="6022670"/>
                  <a:pt x="8004133" y="6022985"/>
                  <a:pt x="8005739" y="6023215"/>
                </a:cubicBezTo>
                <a:cubicBezTo>
                  <a:pt x="8007345" y="6023444"/>
                  <a:pt x="8009352" y="6023559"/>
                  <a:pt x="8011761" y="6023559"/>
                </a:cubicBezTo>
                <a:cubicBezTo>
                  <a:pt x="8014055" y="6023559"/>
                  <a:pt x="8016006" y="6023444"/>
                  <a:pt x="8017612" y="6023215"/>
                </a:cubicBezTo>
                <a:cubicBezTo>
                  <a:pt x="8019218" y="6022985"/>
                  <a:pt x="8020509" y="6022670"/>
                  <a:pt x="8021484" y="6022268"/>
                </a:cubicBezTo>
                <a:cubicBezTo>
                  <a:pt x="8022459" y="6021867"/>
                  <a:pt x="8023147" y="6021322"/>
                  <a:pt x="8023549" y="6020633"/>
                </a:cubicBezTo>
                <a:cubicBezTo>
                  <a:pt x="8023951" y="6019945"/>
                  <a:pt x="8024151" y="6019142"/>
                  <a:pt x="8024151" y="6018224"/>
                </a:cubicBezTo>
                <a:lnTo>
                  <a:pt x="8024151" y="5789010"/>
                </a:lnTo>
                <a:cubicBezTo>
                  <a:pt x="8024151" y="5788207"/>
                  <a:pt x="8023893" y="5787433"/>
                  <a:pt x="8023377" y="5786687"/>
                </a:cubicBezTo>
                <a:cubicBezTo>
                  <a:pt x="8022861" y="5785941"/>
                  <a:pt x="8022087" y="5785368"/>
                  <a:pt x="8021054" y="5784966"/>
                </a:cubicBezTo>
                <a:cubicBezTo>
                  <a:pt x="8020021" y="5784565"/>
                  <a:pt x="8018587" y="5784221"/>
                  <a:pt x="8016752" y="5783934"/>
                </a:cubicBezTo>
                <a:cubicBezTo>
                  <a:pt x="8014916" y="5783647"/>
                  <a:pt x="8012565" y="5783504"/>
                  <a:pt x="8009697" y="5783504"/>
                </a:cubicBezTo>
                <a:close/>
                <a:moveTo>
                  <a:pt x="7038147" y="5783504"/>
                </a:moveTo>
                <a:cubicBezTo>
                  <a:pt x="7035393" y="5783504"/>
                  <a:pt x="7033127" y="5783647"/>
                  <a:pt x="7031349" y="5783934"/>
                </a:cubicBezTo>
                <a:cubicBezTo>
                  <a:pt x="7029571" y="5784221"/>
                  <a:pt x="7028108" y="5784565"/>
                  <a:pt x="7026961" y="5784966"/>
                </a:cubicBezTo>
                <a:cubicBezTo>
                  <a:pt x="7025814" y="5785368"/>
                  <a:pt x="7025039" y="5785941"/>
                  <a:pt x="7024638" y="5786687"/>
                </a:cubicBezTo>
                <a:cubicBezTo>
                  <a:pt x="7024237" y="5787433"/>
                  <a:pt x="7024036" y="5788207"/>
                  <a:pt x="7024036" y="5789010"/>
                </a:cubicBezTo>
                <a:lnTo>
                  <a:pt x="7024036" y="5879009"/>
                </a:lnTo>
                <a:cubicBezTo>
                  <a:pt x="7016693" y="5871323"/>
                  <a:pt x="7009265" y="5865501"/>
                  <a:pt x="7001751" y="5861543"/>
                </a:cubicBezTo>
                <a:cubicBezTo>
                  <a:pt x="6994237" y="5857585"/>
                  <a:pt x="6985948" y="5855606"/>
                  <a:pt x="6976885" y="5855606"/>
                </a:cubicBezTo>
                <a:cubicBezTo>
                  <a:pt x="6965987" y="5855606"/>
                  <a:pt x="6956379" y="5857642"/>
                  <a:pt x="6948061" y="5861715"/>
                </a:cubicBezTo>
                <a:cubicBezTo>
                  <a:pt x="6939744" y="5865788"/>
                  <a:pt x="6932775" y="5871610"/>
                  <a:pt x="6927153" y="5879181"/>
                </a:cubicBezTo>
                <a:cubicBezTo>
                  <a:pt x="6921532" y="5886753"/>
                  <a:pt x="6917287" y="5895902"/>
                  <a:pt x="6914419" y="5906629"/>
                </a:cubicBezTo>
                <a:cubicBezTo>
                  <a:pt x="6911551" y="5917355"/>
                  <a:pt x="6910117" y="5929372"/>
                  <a:pt x="6910117" y="5942680"/>
                </a:cubicBezTo>
                <a:cubicBezTo>
                  <a:pt x="6910117" y="5953923"/>
                  <a:pt x="6911264" y="5964620"/>
                  <a:pt x="6913559" y="5974773"/>
                </a:cubicBezTo>
                <a:cubicBezTo>
                  <a:pt x="6915853" y="5984926"/>
                  <a:pt x="6919496" y="5993760"/>
                  <a:pt x="6924486" y="6001274"/>
                </a:cubicBezTo>
                <a:cubicBezTo>
                  <a:pt x="6929477" y="6008788"/>
                  <a:pt x="6935987" y="6014754"/>
                  <a:pt x="6944017" y="6019171"/>
                </a:cubicBezTo>
                <a:cubicBezTo>
                  <a:pt x="6952048" y="6023587"/>
                  <a:pt x="6961742" y="6025796"/>
                  <a:pt x="6973099" y="6025796"/>
                </a:cubicBezTo>
                <a:cubicBezTo>
                  <a:pt x="6983539" y="6025796"/>
                  <a:pt x="6993147" y="6023329"/>
                  <a:pt x="7001923" y="6018396"/>
                </a:cubicBezTo>
                <a:cubicBezTo>
                  <a:pt x="7010699" y="6013463"/>
                  <a:pt x="7019160" y="6006580"/>
                  <a:pt x="7027305" y="5997746"/>
                </a:cubicBezTo>
                <a:lnTo>
                  <a:pt x="7027305" y="6018224"/>
                </a:lnTo>
                <a:cubicBezTo>
                  <a:pt x="7027305" y="6019142"/>
                  <a:pt x="7027535" y="6019945"/>
                  <a:pt x="7027994" y="6020633"/>
                </a:cubicBezTo>
                <a:cubicBezTo>
                  <a:pt x="7028453" y="6021322"/>
                  <a:pt x="7029198" y="6021867"/>
                  <a:pt x="7030231" y="6022268"/>
                </a:cubicBezTo>
                <a:cubicBezTo>
                  <a:pt x="7031263" y="6022670"/>
                  <a:pt x="7032583" y="6022985"/>
                  <a:pt x="7034189" y="6023215"/>
                </a:cubicBezTo>
                <a:cubicBezTo>
                  <a:pt x="7035795" y="6023444"/>
                  <a:pt x="7037803" y="6023559"/>
                  <a:pt x="7040212" y="6023559"/>
                </a:cubicBezTo>
                <a:cubicBezTo>
                  <a:pt x="7042506" y="6023559"/>
                  <a:pt x="7044456" y="6023444"/>
                  <a:pt x="7046063" y="6023215"/>
                </a:cubicBezTo>
                <a:cubicBezTo>
                  <a:pt x="7047668" y="6022985"/>
                  <a:pt x="7048959" y="6022670"/>
                  <a:pt x="7049934" y="6022268"/>
                </a:cubicBezTo>
                <a:cubicBezTo>
                  <a:pt x="7050909" y="6021867"/>
                  <a:pt x="7051597" y="6021322"/>
                  <a:pt x="7051999" y="6020633"/>
                </a:cubicBezTo>
                <a:cubicBezTo>
                  <a:pt x="7052401" y="6019945"/>
                  <a:pt x="7052601" y="6019142"/>
                  <a:pt x="7052601" y="6018224"/>
                </a:cubicBezTo>
                <a:lnTo>
                  <a:pt x="7052601" y="5789010"/>
                </a:lnTo>
                <a:cubicBezTo>
                  <a:pt x="7052601" y="5788207"/>
                  <a:pt x="7052343" y="5787433"/>
                  <a:pt x="7051827" y="5786687"/>
                </a:cubicBezTo>
                <a:cubicBezTo>
                  <a:pt x="7051311" y="5785941"/>
                  <a:pt x="7050537" y="5785368"/>
                  <a:pt x="7049504" y="5784966"/>
                </a:cubicBezTo>
                <a:cubicBezTo>
                  <a:pt x="7048471" y="5784565"/>
                  <a:pt x="7047037" y="5784221"/>
                  <a:pt x="7045202" y="5783934"/>
                </a:cubicBezTo>
                <a:cubicBezTo>
                  <a:pt x="7043366" y="5783647"/>
                  <a:pt x="7041015" y="5783504"/>
                  <a:pt x="7038147" y="5783504"/>
                </a:cubicBezTo>
                <a:close/>
                <a:moveTo>
                  <a:pt x="7553161" y="5782815"/>
                </a:moveTo>
                <a:cubicBezTo>
                  <a:pt x="7550408" y="5782815"/>
                  <a:pt x="7548113" y="5782930"/>
                  <a:pt x="7546278" y="5783159"/>
                </a:cubicBezTo>
                <a:cubicBezTo>
                  <a:pt x="7544443" y="5783389"/>
                  <a:pt x="7542980" y="5783733"/>
                  <a:pt x="7541890" y="5784192"/>
                </a:cubicBezTo>
                <a:cubicBezTo>
                  <a:pt x="7540800" y="5784651"/>
                  <a:pt x="7540055" y="5785224"/>
                  <a:pt x="7539653" y="5785913"/>
                </a:cubicBezTo>
                <a:cubicBezTo>
                  <a:pt x="7539251" y="5786601"/>
                  <a:pt x="7539051" y="5787404"/>
                  <a:pt x="7539051" y="5788322"/>
                </a:cubicBezTo>
                <a:lnTo>
                  <a:pt x="7539051" y="6018224"/>
                </a:lnTo>
                <a:cubicBezTo>
                  <a:pt x="7539051" y="6019142"/>
                  <a:pt x="7539251" y="6019916"/>
                  <a:pt x="7539653" y="6020547"/>
                </a:cubicBezTo>
                <a:cubicBezTo>
                  <a:pt x="7540055" y="6021178"/>
                  <a:pt x="7540800" y="6021723"/>
                  <a:pt x="7541890" y="6022182"/>
                </a:cubicBezTo>
                <a:cubicBezTo>
                  <a:pt x="7542980" y="6022641"/>
                  <a:pt x="7544443" y="6022985"/>
                  <a:pt x="7546278" y="6023215"/>
                </a:cubicBezTo>
                <a:cubicBezTo>
                  <a:pt x="7548113" y="6023444"/>
                  <a:pt x="7550408" y="6023559"/>
                  <a:pt x="7553161" y="6023559"/>
                </a:cubicBezTo>
                <a:cubicBezTo>
                  <a:pt x="7556029" y="6023559"/>
                  <a:pt x="7558381" y="6023444"/>
                  <a:pt x="7560217" y="6023215"/>
                </a:cubicBezTo>
                <a:cubicBezTo>
                  <a:pt x="7562052" y="6022985"/>
                  <a:pt x="7563487" y="6022641"/>
                  <a:pt x="7564519" y="6022182"/>
                </a:cubicBezTo>
                <a:cubicBezTo>
                  <a:pt x="7565551" y="6021723"/>
                  <a:pt x="7566297" y="6021178"/>
                  <a:pt x="7566756" y="6020547"/>
                </a:cubicBezTo>
                <a:cubicBezTo>
                  <a:pt x="7567215" y="6019916"/>
                  <a:pt x="7567444" y="6019142"/>
                  <a:pt x="7567444" y="6018224"/>
                </a:cubicBezTo>
                <a:lnTo>
                  <a:pt x="7567444" y="5909984"/>
                </a:lnTo>
                <a:cubicBezTo>
                  <a:pt x="7575245" y="5900233"/>
                  <a:pt x="7582702" y="5892833"/>
                  <a:pt x="7589815" y="5887786"/>
                </a:cubicBezTo>
                <a:cubicBezTo>
                  <a:pt x="7596928" y="5882738"/>
                  <a:pt x="7604040" y="5880214"/>
                  <a:pt x="7611153" y="5880214"/>
                </a:cubicBezTo>
                <a:cubicBezTo>
                  <a:pt x="7616660" y="5880214"/>
                  <a:pt x="7621507" y="5881246"/>
                  <a:pt x="7625694" y="5883311"/>
                </a:cubicBezTo>
                <a:cubicBezTo>
                  <a:pt x="7629881" y="5885376"/>
                  <a:pt x="7633295" y="5888359"/>
                  <a:pt x="7635933" y="5892260"/>
                </a:cubicBezTo>
                <a:cubicBezTo>
                  <a:pt x="7638571" y="5896160"/>
                  <a:pt x="7640579" y="5900806"/>
                  <a:pt x="7641956" y="5906198"/>
                </a:cubicBezTo>
                <a:cubicBezTo>
                  <a:pt x="7643333" y="5911590"/>
                  <a:pt x="7644021" y="5918703"/>
                  <a:pt x="7644021" y="5927537"/>
                </a:cubicBezTo>
                <a:lnTo>
                  <a:pt x="7644021" y="6018224"/>
                </a:lnTo>
                <a:cubicBezTo>
                  <a:pt x="7644021" y="6019142"/>
                  <a:pt x="7644251" y="6019916"/>
                  <a:pt x="7644709" y="6020547"/>
                </a:cubicBezTo>
                <a:cubicBezTo>
                  <a:pt x="7645168" y="6021178"/>
                  <a:pt x="7645914" y="6021723"/>
                  <a:pt x="7646947" y="6022182"/>
                </a:cubicBezTo>
                <a:cubicBezTo>
                  <a:pt x="7647979" y="6022641"/>
                  <a:pt x="7649413" y="6022985"/>
                  <a:pt x="7651249" y="6023215"/>
                </a:cubicBezTo>
                <a:cubicBezTo>
                  <a:pt x="7653084" y="6023444"/>
                  <a:pt x="7655435" y="6023559"/>
                  <a:pt x="7658304" y="6023559"/>
                </a:cubicBezTo>
                <a:cubicBezTo>
                  <a:pt x="7661057" y="6023559"/>
                  <a:pt x="7663351" y="6023444"/>
                  <a:pt x="7665187" y="6023215"/>
                </a:cubicBezTo>
                <a:cubicBezTo>
                  <a:pt x="7667023" y="6022985"/>
                  <a:pt x="7668457" y="6022641"/>
                  <a:pt x="7669489" y="6022182"/>
                </a:cubicBezTo>
                <a:cubicBezTo>
                  <a:pt x="7670521" y="6021723"/>
                  <a:pt x="7671267" y="6021178"/>
                  <a:pt x="7671727" y="6020547"/>
                </a:cubicBezTo>
                <a:cubicBezTo>
                  <a:pt x="7672185" y="6019916"/>
                  <a:pt x="7672415" y="6019142"/>
                  <a:pt x="7672415" y="6018224"/>
                </a:cubicBezTo>
                <a:lnTo>
                  <a:pt x="7672415" y="5923923"/>
                </a:lnTo>
                <a:cubicBezTo>
                  <a:pt x="7672415" y="5912795"/>
                  <a:pt x="7671468" y="5903302"/>
                  <a:pt x="7669575" y="5895443"/>
                </a:cubicBezTo>
                <a:cubicBezTo>
                  <a:pt x="7667683" y="5887585"/>
                  <a:pt x="7664556" y="5880730"/>
                  <a:pt x="7660197" y="5874879"/>
                </a:cubicBezTo>
                <a:cubicBezTo>
                  <a:pt x="7655837" y="5869029"/>
                  <a:pt x="7650130" y="5864354"/>
                  <a:pt x="7643075" y="5860855"/>
                </a:cubicBezTo>
                <a:cubicBezTo>
                  <a:pt x="7636019" y="5857356"/>
                  <a:pt x="7627329" y="5855606"/>
                  <a:pt x="7617004" y="5855606"/>
                </a:cubicBezTo>
                <a:cubicBezTo>
                  <a:pt x="7608629" y="5855606"/>
                  <a:pt x="7600312" y="5857700"/>
                  <a:pt x="7592052" y="5861887"/>
                </a:cubicBezTo>
                <a:cubicBezTo>
                  <a:pt x="7583792" y="5866075"/>
                  <a:pt x="7575589" y="5872470"/>
                  <a:pt x="7567444" y="5881074"/>
                </a:cubicBezTo>
                <a:lnTo>
                  <a:pt x="7567444" y="5788322"/>
                </a:lnTo>
                <a:cubicBezTo>
                  <a:pt x="7567444" y="5787404"/>
                  <a:pt x="7567215" y="5786601"/>
                  <a:pt x="7566756" y="5785913"/>
                </a:cubicBezTo>
                <a:cubicBezTo>
                  <a:pt x="7566297" y="5785224"/>
                  <a:pt x="7565551" y="5784651"/>
                  <a:pt x="7564519" y="5784192"/>
                </a:cubicBezTo>
                <a:cubicBezTo>
                  <a:pt x="7563487" y="5783733"/>
                  <a:pt x="7562052" y="5783389"/>
                  <a:pt x="7560217" y="5783159"/>
                </a:cubicBezTo>
                <a:cubicBezTo>
                  <a:pt x="7558381" y="5782930"/>
                  <a:pt x="7556029" y="5782815"/>
                  <a:pt x="7553161" y="5782815"/>
                </a:cubicBezTo>
                <a:close/>
                <a:moveTo>
                  <a:pt x="5079792" y="5781267"/>
                </a:moveTo>
                <a:cubicBezTo>
                  <a:pt x="5077038" y="5781267"/>
                  <a:pt x="5074686" y="5781381"/>
                  <a:pt x="5072736" y="5781611"/>
                </a:cubicBezTo>
                <a:cubicBezTo>
                  <a:pt x="5070786" y="5781840"/>
                  <a:pt x="5069151" y="5782184"/>
                  <a:pt x="5067832" y="5782643"/>
                </a:cubicBezTo>
                <a:cubicBezTo>
                  <a:pt x="5066513" y="5783102"/>
                  <a:pt x="5065394" y="5783733"/>
                  <a:pt x="5064476" y="5784536"/>
                </a:cubicBezTo>
                <a:cubicBezTo>
                  <a:pt x="5063559" y="5785339"/>
                  <a:pt x="5062756" y="5786372"/>
                  <a:pt x="5062067" y="5787634"/>
                </a:cubicBezTo>
                <a:lnTo>
                  <a:pt x="5037115" y="5827385"/>
                </a:lnTo>
                <a:cubicBezTo>
                  <a:pt x="5036312" y="5828647"/>
                  <a:pt x="5035825" y="5829736"/>
                  <a:pt x="5035653" y="5830654"/>
                </a:cubicBezTo>
                <a:cubicBezTo>
                  <a:pt x="5035481" y="5831572"/>
                  <a:pt x="5035710" y="5832318"/>
                  <a:pt x="5036341" y="5832891"/>
                </a:cubicBezTo>
                <a:cubicBezTo>
                  <a:pt x="5036972" y="5833465"/>
                  <a:pt x="5038033" y="5833924"/>
                  <a:pt x="5039525" y="5834268"/>
                </a:cubicBezTo>
                <a:cubicBezTo>
                  <a:pt x="5041016" y="5834612"/>
                  <a:pt x="5043023" y="5834784"/>
                  <a:pt x="5045547" y="5834784"/>
                </a:cubicBezTo>
                <a:cubicBezTo>
                  <a:pt x="5047842" y="5834784"/>
                  <a:pt x="5049763" y="5834698"/>
                  <a:pt x="5051312" y="5834526"/>
                </a:cubicBezTo>
                <a:cubicBezTo>
                  <a:pt x="5052861" y="5834354"/>
                  <a:pt x="5054123" y="5834067"/>
                  <a:pt x="5055098" y="5833666"/>
                </a:cubicBezTo>
                <a:cubicBezTo>
                  <a:pt x="5056073" y="5833264"/>
                  <a:pt x="5056933" y="5832719"/>
                  <a:pt x="5057679" y="5832031"/>
                </a:cubicBezTo>
                <a:cubicBezTo>
                  <a:pt x="5058425" y="5831343"/>
                  <a:pt x="5059257" y="5830425"/>
                  <a:pt x="5060174" y="5829278"/>
                </a:cubicBezTo>
                <a:lnTo>
                  <a:pt x="5091321" y="5789182"/>
                </a:lnTo>
                <a:cubicBezTo>
                  <a:pt x="5092239" y="5788150"/>
                  <a:pt x="5092755" y="5787146"/>
                  <a:pt x="5092870" y="5786171"/>
                </a:cubicBezTo>
                <a:cubicBezTo>
                  <a:pt x="5092985" y="5785196"/>
                  <a:pt x="5092641" y="5784335"/>
                  <a:pt x="5091838" y="5783590"/>
                </a:cubicBezTo>
                <a:cubicBezTo>
                  <a:pt x="5091034" y="5782844"/>
                  <a:pt x="5089629" y="5782270"/>
                  <a:pt x="5087621" y="5781869"/>
                </a:cubicBezTo>
                <a:cubicBezTo>
                  <a:pt x="5085614" y="5781467"/>
                  <a:pt x="5083004" y="5781267"/>
                  <a:pt x="5079792" y="5781267"/>
                </a:cubicBezTo>
                <a:close/>
                <a:moveTo>
                  <a:pt x="5924670" y="5555699"/>
                </a:moveTo>
                <a:cubicBezTo>
                  <a:pt x="5920999" y="5555699"/>
                  <a:pt x="5918016" y="5556043"/>
                  <a:pt x="5915722" y="5556731"/>
                </a:cubicBezTo>
                <a:cubicBezTo>
                  <a:pt x="5913427" y="5557420"/>
                  <a:pt x="5911592" y="5558510"/>
                  <a:pt x="5910215" y="5560001"/>
                </a:cubicBezTo>
                <a:cubicBezTo>
                  <a:pt x="5908839" y="5561492"/>
                  <a:pt x="5907892" y="5563529"/>
                  <a:pt x="5907376" y="5566110"/>
                </a:cubicBezTo>
                <a:cubicBezTo>
                  <a:pt x="5906859" y="5568691"/>
                  <a:pt x="5906601" y="5571875"/>
                  <a:pt x="5906601" y="5575661"/>
                </a:cubicBezTo>
                <a:cubicBezTo>
                  <a:pt x="5906601" y="5579446"/>
                  <a:pt x="5906859" y="5582601"/>
                  <a:pt x="5907376" y="5585125"/>
                </a:cubicBezTo>
                <a:cubicBezTo>
                  <a:pt x="5907892" y="5587649"/>
                  <a:pt x="5908839" y="5589685"/>
                  <a:pt x="5910215" y="5591234"/>
                </a:cubicBezTo>
                <a:cubicBezTo>
                  <a:pt x="5911592" y="5592783"/>
                  <a:pt x="5913427" y="5593873"/>
                  <a:pt x="5915722" y="5594504"/>
                </a:cubicBezTo>
                <a:cubicBezTo>
                  <a:pt x="5918016" y="5595134"/>
                  <a:pt x="5920999" y="5595450"/>
                  <a:pt x="5924670" y="5595450"/>
                </a:cubicBezTo>
                <a:cubicBezTo>
                  <a:pt x="5928227" y="5595450"/>
                  <a:pt x="5931152" y="5595134"/>
                  <a:pt x="5933446" y="5594504"/>
                </a:cubicBezTo>
                <a:cubicBezTo>
                  <a:pt x="5935741" y="5593873"/>
                  <a:pt x="5937605" y="5592783"/>
                  <a:pt x="5939039" y="5591234"/>
                </a:cubicBezTo>
                <a:cubicBezTo>
                  <a:pt x="5940473" y="5589685"/>
                  <a:pt x="5941448" y="5587649"/>
                  <a:pt x="5941965" y="5585125"/>
                </a:cubicBezTo>
                <a:cubicBezTo>
                  <a:pt x="5942481" y="5582601"/>
                  <a:pt x="5942739" y="5579446"/>
                  <a:pt x="5942739" y="5575661"/>
                </a:cubicBezTo>
                <a:cubicBezTo>
                  <a:pt x="5942739" y="5571875"/>
                  <a:pt x="5942481" y="5568691"/>
                  <a:pt x="5941965" y="5566110"/>
                </a:cubicBezTo>
                <a:cubicBezTo>
                  <a:pt x="5941448" y="5563529"/>
                  <a:pt x="5940473" y="5561492"/>
                  <a:pt x="5939039" y="5560001"/>
                </a:cubicBezTo>
                <a:cubicBezTo>
                  <a:pt x="5937605" y="5558510"/>
                  <a:pt x="5935741" y="5557420"/>
                  <a:pt x="5933446" y="5556731"/>
                </a:cubicBezTo>
                <a:cubicBezTo>
                  <a:pt x="5931152" y="5556043"/>
                  <a:pt x="5928227" y="5555699"/>
                  <a:pt x="5924670" y="5555699"/>
                </a:cubicBezTo>
                <a:close/>
                <a:moveTo>
                  <a:pt x="7727063" y="5519045"/>
                </a:moveTo>
                <a:lnTo>
                  <a:pt x="7751326" y="5519045"/>
                </a:lnTo>
                <a:lnTo>
                  <a:pt x="7751326" y="5551913"/>
                </a:lnTo>
                <a:cubicBezTo>
                  <a:pt x="7744329" y="5559714"/>
                  <a:pt x="7737645" y="5565508"/>
                  <a:pt x="7731279" y="5569293"/>
                </a:cubicBezTo>
                <a:cubicBezTo>
                  <a:pt x="7724911" y="5573079"/>
                  <a:pt x="7717999" y="5574972"/>
                  <a:pt x="7710543" y="5574972"/>
                </a:cubicBezTo>
                <a:cubicBezTo>
                  <a:pt x="7701365" y="5574972"/>
                  <a:pt x="7694223" y="5572592"/>
                  <a:pt x="7689119" y="5567831"/>
                </a:cubicBezTo>
                <a:cubicBezTo>
                  <a:pt x="7684013" y="5563070"/>
                  <a:pt x="7681461" y="5556674"/>
                  <a:pt x="7681461" y="5548644"/>
                </a:cubicBezTo>
                <a:cubicBezTo>
                  <a:pt x="7681461" y="5543940"/>
                  <a:pt x="7682349" y="5539781"/>
                  <a:pt x="7684128" y="5536168"/>
                </a:cubicBezTo>
                <a:cubicBezTo>
                  <a:pt x="7685907" y="5532554"/>
                  <a:pt x="7688688" y="5529456"/>
                  <a:pt x="7692474" y="5526875"/>
                </a:cubicBezTo>
                <a:cubicBezTo>
                  <a:pt x="7696259" y="5524294"/>
                  <a:pt x="7701021" y="5522344"/>
                  <a:pt x="7706757" y="5521024"/>
                </a:cubicBezTo>
                <a:cubicBezTo>
                  <a:pt x="7712493" y="5519705"/>
                  <a:pt x="7719261" y="5519045"/>
                  <a:pt x="7727063" y="5519045"/>
                </a:cubicBezTo>
                <a:close/>
                <a:moveTo>
                  <a:pt x="7441313" y="5519045"/>
                </a:moveTo>
                <a:lnTo>
                  <a:pt x="7465576" y="5519045"/>
                </a:lnTo>
                <a:lnTo>
                  <a:pt x="7465576" y="5551913"/>
                </a:lnTo>
                <a:cubicBezTo>
                  <a:pt x="7458578" y="5559714"/>
                  <a:pt x="7451895" y="5565508"/>
                  <a:pt x="7445529" y="5569293"/>
                </a:cubicBezTo>
                <a:cubicBezTo>
                  <a:pt x="7439161" y="5573079"/>
                  <a:pt x="7432249" y="5574972"/>
                  <a:pt x="7424793" y="5574972"/>
                </a:cubicBezTo>
                <a:cubicBezTo>
                  <a:pt x="7415615" y="5574972"/>
                  <a:pt x="7408473" y="5572592"/>
                  <a:pt x="7403368" y="5567831"/>
                </a:cubicBezTo>
                <a:cubicBezTo>
                  <a:pt x="7398263" y="5563070"/>
                  <a:pt x="7395711" y="5556674"/>
                  <a:pt x="7395711" y="5548644"/>
                </a:cubicBezTo>
                <a:cubicBezTo>
                  <a:pt x="7395711" y="5543940"/>
                  <a:pt x="7396600" y="5539781"/>
                  <a:pt x="7398378" y="5536168"/>
                </a:cubicBezTo>
                <a:cubicBezTo>
                  <a:pt x="7400156" y="5532554"/>
                  <a:pt x="7402938" y="5529456"/>
                  <a:pt x="7406724" y="5526875"/>
                </a:cubicBezTo>
                <a:cubicBezTo>
                  <a:pt x="7410510" y="5524294"/>
                  <a:pt x="7415271" y="5522344"/>
                  <a:pt x="7421007" y="5521024"/>
                </a:cubicBezTo>
                <a:cubicBezTo>
                  <a:pt x="7426743" y="5519705"/>
                  <a:pt x="7433511" y="5519045"/>
                  <a:pt x="7441313" y="5519045"/>
                </a:cubicBezTo>
                <a:close/>
                <a:moveTo>
                  <a:pt x="6918173" y="5451417"/>
                </a:moveTo>
                <a:cubicBezTo>
                  <a:pt x="6925562" y="5451417"/>
                  <a:pt x="6931737" y="5453166"/>
                  <a:pt x="6936700" y="5456665"/>
                </a:cubicBezTo>
                <a:cubicBezTo>
                  <a:pt x="6941663" y="5460164"/>
                  <a:pt x="6945645" y="5464782"/>
                  <a:pt x="6948646" y="5470518"/>
                </a:cubicBezTo>
                <a:cubicBezTo>
                  <a:pt x="6951648" y="5476254"/>
                  <a:pt x="6953755" y="5482851"/>
                  <a:pt x="6954966" y="5490308"/>
                </a:cubicBezTo>
                <a:cubicBezTo>
                  <a:pt x="6956178" y="5497764"/>
                  <a:pt x="6956784" y="5505451"/>
                  <a:pt x="6956784" y="5513367"/>
                </a:cubicBezTo>
                <a:cubicBezTo>
                  <a:pt x="6956784" y="5520594"/>
                  <a:pt x="6956063" y="5527736"/>
                  <a:pt x="6954619" y="5534791"/>
                </a:cubicBezTo>
                <a:cubicBezTo>
                  <a:pt x="6953177" y="5541846"/>
                  <a:pt x="6950868" y="5548213"/>
                  <a:pt x="6947694" y="5553892"/>
                </a:cubicBezTo>
                <a:cubicBezTo>
                  <a:pt x="6944521" y="5559571"/>
                  <a:pt x="6940394" y="5564131"/>
                  <a:pt x="6935315" y="5567573"/>
                </a:cubicBezTo>
                <a:cubicBezTo>
                  <a:pt x="6930236" y="5571014"/>
                  <a:pt x="6924119" y="5572735"/>
                  <a:pt x="6916963" y="5572735"/>
                </a:cubicBezTo>
                <a:cubicBezTo>
                  <a:pt x="6909228" y="5572735"/>
                  <a:pt x="6901783" y="5570240"/>
                  <a:pt x="6894627" y="5565250"/>
                </a:cubicBezTo>
                <a:cubicBezTo>
                  <a:pt x="6887471" y="5560259"/>
                  <a:pt x="6879969" y="5553003"/>
                  <a:pt x="6872119" y="5543481"/>
                </a:cubicBezTo>
                <a:lnTo>
                  <a:pt x="6872119" y="5481703"/>
                </a:lnTo>
                <a:cubicBezTo>
                  <a:pt x="6876620" y="5475967"/>
                  <a:pt x="6880862" y="5471206"/>
                  <a:pt x="6884844" y="5467421"/>
                </a:cubicBezTo>
                <a:cubicBezTo>
                  <a:pt x="6888826" y="5463635"/>
                  <a:pt x="6892664" y="5460537"/>
                  <a:pt x="6896359" y="5458128"/>
                </a:cubicBezTo>
                <a:cubicBezTo>
                  <a:pt x="6900053" y="5455719"/>
                  <a:pt x="6903689" y="5453998"/>
                  <a:pt x="6907267" y="5452966"/>
                </a:cubicBezTo>
                <a:cubicBezTo>
                  <a:pt x="6910845" y="5451933"/>
                  <a:pt x="6914481" y="5451417"/>
                  <a:pt x="6918173" y="5451417"/>
                </a:cubicBezTo>
                <a:close/>
                <a:moveTo>
                  <a:pt x="5405805" y="5450729"/>
                </a:moveTo>
                <a:cubicBezTo>
                  <a:pt x="5414950" y="5450729"/>
                  <a:pt x="5422590" y="5452363"/>
                  <a:pt x="5428725" y="5455633"/>
                </a:cubicBezTo>
                <a:cubicBezTo>
                  <a:pt x="5434860" y="5458903"/>
                  <a:pt x="5439722" y="5463348"/>
                  <a:pt x="5443311" y="5468969"/>
                </a:cubicBezTo>
                <a:cubicBezTo>
                  <a:pt x="5446899" y="5474591"/>
                  <a:pt x="5449475" y="5481130"/>
                  <a:pt x="5451038" y="5488587"/>
                </a:cubicBezTo>
                <a:cubicBezTo>
                  <a:pt x="5452601" y="5496044"/>
                  <a:pt x="5453383" y="5503959"/>
                  <a:pt x="5453383" y="5512334"/>
                </a:cubicBezTo>
                <a:cubicBezTo>
                  <a:pt x="5453383" y="5521282"/>
                  <a:pt x="5452457" y="5529485"/>
                  <a:pt x="5450604" y="5536942"/>
                </a:cubicBezTo>
                <a:cubicBezTo>
                  <a:pt x="5448751" y="5544399"/>
                  <a:pt x="5445857" y="5550823"/>
                  <a:pt x="5441922" y="5556215"/>
                </a:cubicBezTo>
                <a:cubicBezTo>
                  <a:pt x="5437987" y="5561607"/>
                  <a:pt x="5432951" y="5565794"/>
                  <a:pt x="5426816" y="5568777"/>
                </a:cubicBezTo>
                <a:cubicBezTo>
                  <a:pt x="5420681" y="5571760"/>
                  <a:pt x="5413446" y="5573251"/>
                  <a:pt x="5405111" y="5573251"/>
                </a:cubicBezTo>
                <a:cubicBezTo>
                  <a:pt x="5395966" y="5573251"/>
                  <a:pt x="5388325" y="5571617"/>
                  <a:pt x="5382191" y="5568347"/>
                </a:cubicBezTo>
                <a:cubicBezTo>
                  <a:pt x="5376055" y="5565077"/>
                  <a:pt x="5371165" y="5560661"/>
                  <a:pt x="5367519" y="5555097"/>
                </a:cubicBezTo>
                <a:cubicBezTo>
                  <a:pt x="5363873" y="5549533"/>
                  <a:pt x="5361268" y="5543022"/>
                  <a:pt x="5359705" y="5535565"/>
                </a:cubicBezTo>
                <a:cubicBezTo>
                  <a:pt x="5358142" y="5528108"/>
                  <a:pt x="5357361" y="5520135"/>
                  <a:pt x="5357361" y="5511646"/>
                </a:cubicBezTo>
                <a:cubicBezTo>
                  <a:pt x="5357361" y="5502812"/>
                  <a:pt x="5358316" y="5494667"/>
                  <a:pt x="5360226" y="5487210"/>
                </a:cubicBezTo>
                <a:cubicBezTo>
                  <a:pt x="5362136" y="5479753"/>
                  <a:pt x="5365058" y="5473300"/>
                  <a:pt x="5368994" y="5467851"/>
                </a:cubicBezTo>
                <a:cubicBezTo>
                  <a:pt x="5372929" y="5462401"/>
                  <a:pt x="5377936" y="5458185"/>
                  <a:pt x="5384013" y="5455203"/>
                </a:cubicBezTo>
                <a:cubicBezTo>
                  <a:pt x="5390091" y="5452220"/>
                  <a:pt x="5397355" y="5450729"/>
                  <a:pt x="5405805" y="5450729"/>
                </a:cubicBezTo>
                <a:close/>
                <a:moveTo>
                  <a:pt x="3824655" y="5450729"/>
                </a:moveTo>
                <a:cubicBezTo>
                  <a:pt x="3833800" y="5450729"/>
                  <a:pt x="3841440" y="5452363"/>
                  <a:pt x="3847575" y="5455633"/>
                </a:cubicBezTo>
                <a:cubicBezTo>
                  <a:pt x="3853710" y="5458903"/>
                  <a:pt x="3858572" y="5463348"/>
                  <a:pt x="3862161" y="5468969"/>
                </a:cubicBezTo>
                <a:cubicBezTo>
                  <a:pt x="3865749" y="5474591"/>
                  <a:pt x="3868325" y="5481130"/>
                  <a:pt x="3869888" y="5488587"/>
                </a:cubicBezTo>
                <a:cubicBezTo>
                  <a:pt x="3871451" y="5496044"/>
                  <a:pt x="3872233" y="5503959"/>
                  <a:pt x="3872233" y="5512334"/>
                </a:cubicBezTo>
                <a:cubicBezTo>
                  <a:pt x="3872233" y="5521282"/>
                  <a:pt x="3871307" y="5529485"/>
                  <a:pt x="3869454" y="5536942"/>
                </a:cubicBezTo>
                <a:cubicBezTo>
                  <a:pt x="3867601" y="5544399"/>
                  <a:pt x="3864707" y="5550823"/>
                  <a:pt x="3860772" y="5556215"/>
                </a:cubicBezTo>
                <a:cubicBezTo>
                  <a:pt x="3856836" y="5561607"/>
                  <a:pt x="3851801" y="5565794"/>
                  <a:pt x="3845666" y="5568777"/>
                </a:cubicBezTo>
                <a:cubicBezTo>
                  <a:pt x="3839531" y="5571760"/>
                  <a:pt x="3832296" y="5573251"/>
                  <a:pt x="3823961" y="5573251"/>
                </a:cubicBezTo>
                <a:cubicBezTo>
                  <a:pt x="3814816" y="5573251"/>
                  <a:pt x="3807175" y="5571617"/>
                  <a:pt x="3801040" y="5568347"/>
                </a:cubicBezTo>
                <a:cubicBezTo>
                  <a:pt x="3794906" y="5565077"/>
                  <a:pt x="3790015" y="5560661"/>
                  <a:pt x="3786369" y="5555097"/>
                </a:cubicBezTo>
                <a:cubicBezTo>
                  <a:pt x="3782723" y="5549533"/>
                  <a:pt x="3780119" y="5543022"/>
                  <a:pt x="3778555" y="5535565"/>
                </a:cubicBezTo>
                <a:cubicBezTo>
                  <a:pt x="3776992" y="5528108"/>
                  <a:pt x="3776211" y="5520135"/>
                  <a:pt x="3776211" y="5511646"/>
                </a:cubicBezTo>
                <a:cubicBezTo>
                  <a:pt x="3776211" y="5502812"/>
                  <a:pt x="3777166" y="5494667"/>
                  <a:pt x="3779076" y="5487210"/>
                </a:cubicBezTo>
                <a:cubicBezTo>
                  <a:pt x="3780986" y="5479753"/>
                  <a:pt x="3783908" y="5473300"/>
                  <a:pt x="3787844" y="5467851"/>
                </a:cubicBezTo>
                <a:cubicBezTo>
                  <a:pt x="3791779" y="5462401"/>
                  <a:pt x="3796786" y="5458185"/>
                  <a:pt x="3802863" y="5455203"/>
                </a:cubicBezTo>
                <a:cubicBezTo>
                  <a:pt x="3808941" y="5452220"/>
                  <a:pt x="3816205" y="5450729"/>
                  <a:pt x="3824655" y="5450729"/>
                </a:cubicBezTo>
                <a:close/>
                <a:moveTo>
                  <a:pt x="6658636" y="5449180"/>
                </a:moveTo>
                <a:cubicBezTo>
                  <a:pt x="6672372" y="5449180"/>
                  <a:pt x="6682731" y="5453425"/>
                  <a:pt x="6689713" y="5461914"/>
                </a:cubicBezTo>
                <a:cubicBezTo>
                  <a:pt x="6696695" y="5470403"/>
                  <a:pt x="6700013" y="5482105"/>
                  <a:pt x="6699669" y="5497019"/>
                </a:cubicBezTo>
                <a:lnTo>
                  <a:pt x="6615177" y="5497019"/>
                </a:lnTo>
                <a:cubicBezTo>
                  <a:pt x="6615408" y="5490709"/>
                  <a:pt x="6616505" y="5484657"/>
                  <a:pt x="6618467" y="5478864"/>
                </a:cubicBezTo>
                <a:cubicBezTo>
                  <a:pt x="6620429" y="5473071"/>
                  <a:pt x="6623199" y="5467994"/>
                  <a:pt x="6626777" y="5463635"/>
                </a:cubicBezTo>
                <a:cubicBezTo>
                  <a:pt x="6630357" y="5459275"/>
                  <a:pt x="6634801" y="5455776"/>
                  <a:pt x="6640110" y="5453138"/>
                </a:cubicBezTo>
                <a:cubicBezTo>
                  <a:pt x="6645419" y="5450499"/>
                  <a:pt x="6651595" y="5449180"/>
                  <a:pt x="6658636" y="5449180"/>
                </a:cubicBezTo>
                <a:close/>
                <a:moveTo>
                  <a:pt x="5048911" y="5449180"/>
                </a:moveTo>
                <a:cubicBezTo>
                  <a:pt x="5062647" y="5449180"/>
                  <a:pt x="5073006" y="5453425"/>
                  <a:pt x="5079988" y="5461914"/>
                </a:cubicBezTo>
                <a:cubicBezTo>
                  <a:pt x="5086970" y="5470403"/>
                  <a:pt x="5090289" y="5482105"/>
                  <a:pt x="5089945" y="5497019"/>
                </a:cubicBezTo>
                <a:lnTo>
                  <a:pt x="5005452" y="5497019"/>
                </a:lnTo>
                <a:cubicBezTo>
                  <a:pt x="5005683" y="5490709"/>
                  <a:pt x="5006780" y="5484657"/>
                  <a:pt x="5008742" y="5478864"/>
                </a:cubicBezTo>
                <a:cubicBezTo>
                  <a:pt x="5010704" y="5473071"/>
                  <a:pt x="5013474" y="5467994"/>
                  <a:pt x="5017053" y="5463635"/>
                </a:cubicBezTo>
                <a:cubicBezTo>
                  <a:pt x="5020632" y="5459275"/>
                  <a:pt x="5025076" y="5455776"/>
                  <a:pt x="5030385" y="5453138"/>
                </a:cubicBezTo>
                <a:cubicBezTo>
                  <a:pt x="5035695" y="5450499"/>
                  <a:pt x="5041870" y="5449180"/>
                  <a:pt x="5048911" y="5449180"/>
                </a:cubicBezTo>
                <a:close/>
                <a:moveTo>
                  <a:pt x="5924670" y="5436102"/>
                </a:moveTo>
                <a:cubicBezTo>
                  <a:pt x="5920999" y="5436102"/>
                  <a:pt x="5918016" y="5436417"/>
                  <a:pt x="5915722" y="5437048"/>
                </a:cubicBezTo>
                <a:cubicBezTo>
                  <a:pt x="5913427" y="5437679"/>
                  <a:pt x="5911592" y="5438769"/>
                  <a:pt x="5910215" y="5440318"/>
                </a:cubicBezTo>
                <a:cubicBezTo>
                  <a:pt x="5908839" y="5441866"/>
                  <a:pt x="5907892" y="5443931"/>
                  <a:pt x="5907376" y="5446513"/>
                </a:cubicBezTo>
                <a:cubicBezTo>
                  <a:pt x="5906859" y="5449094"/>
                  <a:pt x="5906601" y="5452335"/>
                  <a:pt x="5906601" y="5456235"/>
                </a:cubicBezTo>
                <a:cubicBezTo>
                  <a:pt x="5906601" y="5459906"/>
                  <a:pt x="5906859" y="5463004"/>
                  <a:pt x="5907376" y="5465528"/>
                </a:cubicBezTo>
                <a:cubicBezTo>
                  <a:pt x="5907892" y="5468052"/>
                  <a:pt x="5908839" y="5470088"/>
                  <a:pt x="5910215" y="5471637"/>
                </a:cubicBezTo>
                <a:cubicBezTo>
                  <a:pt x="5911592" y="5473185"/>
                  <a:pt x="5913427" y="5474275"/>
                  <a:pt x="5915722" y="5474906"/>
                </a:cubicBezTo>
                <a:cubicBezTo>
                  <a:pt x="5918016" y="5475537"/>
                  <a:pt x="5920999" y="5475853"/>
                  <a:pt x="5924670" y="5475853"/>
                </a:cubicBezTo>
                <a:cubicBezTo>
                  <a:pt x="5928227" y="5475853"/>
                  <a:pt x="5931152" y="5475537"/>
                  <a:pt x="5933446" y="5474906"/>
                </a:cubicBezTo>
                <a:cubicBezTo>
                  <a:pt x="5935741" y="5474275"/>
                  <a:pt x="5937605" y="5473185"/>
                  <a:pt x="5939039" y="5471637"/>
                </a:cubicBezTo>
                <a:cubicBezTo>
                  <a:pt x="5940473" y="5470088"/>
                  <a:pt x="5941448" y="5468052"/>
                  <a:pt x="5941965" y="5465528"/>
                </a:cubicBezTo>
                <a:cubicBezTo>
                  <a:pt x="5942481" y="5463004"/>
                  <a:pt x="5942739" y="5459906"/>
                  <a:pt x="5942739" y="5456235"/>
                </a:cubicBezTo>
                <a:cubicBezTo>
                  <a:pt x="5942739" y="5452335"/>
                  <a:pt x="5942481" y="5449094"/>
                  <a:pt x="5941965" y="5446513"/>
                </a:cubicBezTo>
                <a:cubicBezTo>
                  <a:pt x="5941448" y="5443931"/>
                  <a:pt x="5940473" y="5441866"/>
                  <a:pt x="5939039" y="5440318"/>
                </a:cubicBezTo>
                <a:cubicBezTo>
                  <a:pt x="5937605" y="5438769"/>
                  <a:pt x="5935741" y="5437679"/>
                  <a:pt x="5933446" y="5437048"/>
                </a:cubicBezTo>
                <a:cubicBezTo>
                  <a:pt x="5931152" y="5436417"/>
                  <a:pt x="5928227" y="5436102"/>
                  <a:pt x="5924670" y="5436102"/>
                </a:cubicBezTo>
                <a:close/>
                <a:moveTo>
                  <a:pt x="7038811" y="5429390"/>
                </a:moveTo>
                <a:cubicBezTo>
                  <a:pt x="7036058" y="5429390"/>
                  <a:pt x="7033764" y="5429505"/>
                  <a:pt x="7031928" y="5429735"/>
                </a:cubicBezTo>
                <a:cubicBezTo>
                  <a:pt x="7030093" y="5429964"/>
                  <a:pt x="7028630" y="5430308"/>
                  <a:pt x="7027540" y="5430767"/>
                </a:cubicBezTo>
                <a:cubicBezTo>
                  <a:pt x="7026450" y="5431226"/>
                  <a:pt x="7025705" y="5431800"/>
                  <a:pt x="7025303" y="5432488"/>
                </a:cubicBezTo>
                <a:cubicBezTo>
                  <a:pt x="7024901" y="5433176"/>
                  <a:pt x="7024701" y="5433922"/>
                  <a:pt x="7024701" y="5434725"/>
                </a:cubicBezTo>
                <a:lnTo>
                  <a:pt x="7024701" y="5589599"/>
                </a:lnTo>
                <a:cubicBezTo>
                  <a:pt x="7024701" y="5590517"/>
                  <a:pt x="7024901" y="5591291"/>
                  <a:pt x="7025303" y="5591922"/>
                </a:cubicBezTo>
                <a:cubicBezTo>
                  <a:pt x="7025705" y="5592553"/>
                  <a:pt x="7026450" y="5593098"/>
                  <a:pt x="7027540" y="5593557"/>
                </a:cubicBezTo>
                <a:cubicBezTo>
                  <a:pt x="7028630" y="5594016"/>
                  <a:pt x="7030093" y="5594360"/>
                  <a:pt x="7031928" y="5594590"/>
                </a:cubicBezTo>
                <a:cubicBezTo>
                  <a:pt x="7033764" y="5594819"/>
                  <a:pt x="7036058" y="5594934"/>
                  <a:pt x="7038811" y="5594934"/>
                </a:cubicBezTo>
                <a:cubicBezTo>
                  <a:pt x="7041679" y="5594934"/>
                  <a:pt x="7044031" y="5594819"/>
                  <a:pt x="7045867" y="5594590"/>
                </a:cubicBezTo>
                <a:cubicBezTo>
                  <a:pt x="7047703" y="5594360"/>
                  <a:pt x="7049137" y="5594016"/>
                  <a:pt x="7050169" y="5593557"/>
                </a:cubicBezTo>
                <a:cubicBezTo>
                  <a:pt x="7051201" y="5593098"/>
                  <a:pt x="7051947" y="5592553"/>
                  <a:pt x="7052406" y="5591922"/>
                </a:cubicBezTo>
                <a:cubicBezTo>
                  <a:pt x="7052865" y="5591291"/>
                  <a:pt x="7053094" y="5590517"/>
                  <a:pt x="7053094" y="5589599"/>
                </a:cubicBezTo>
                <a:lnTo>
                  <a:pt x="7053094" y="5434725"/>
                </a:lnTo>
                <a:cubicBezTo>
                  <a:pt x="7053094" y="5433922"/>
                  <a:pt x="7052865" y="5433176"/>
                  <a:pt x="7052406" y="5432488"/>
                </a:cubicBezTo>
                <a:cubicBezTo>
                  <a:pt x="7051947" y="5431800"/>
                  <a:pt x="7051201" y="5431226"/>
                  <a:pt x="7050169" y="5430767"/>
                </a:cubicBezTo>
                <a:cubicBezTo>
                  <a:pt x="7049137" y="5430308"/>
                  <a:pt x="7047703" y="5429964"/>
                  <a:pt x="7045867" y="5429735"/>
                </a:cubicBezTo>
                <a:cubicBezTo>
                  <a:pt x="7044031" y="5429505"/>
                  <a:pt x="7041679" y="5429390"/>
                  <a:pt x="7038811" y="5429390"/>
                </a:cubicBezTo>
                <a:close/>
                <a:moveTo>
                  <a:pt x="6781637" y="5429390"/>
                </a:moveTo>
                <a:cubicBezTo>
                  <a:pt x="6778883" y="5429390"/>
                  <a:pt x="6776589" y="5429505"/>
                  <a:pt x="6774753" y="5429735"/>
                </a:cubicBezTo>
                <a:cubicBezTo>
                  <a:pt x="6772917" y="5429964"/>
                  <a:pt x="6771455" y="5430308"/>
                  <a:pt x="6770365" y="5430767"/>
                </a:cubicBezTo>
                <a:cubicBezTo>
                  <a:pt x="6769275" y="5431226"/>
                  <a:pt x="6768529" y="5431800"/>
                  <a:pt x="6768128" y="5432488"/>
                </a:cubicBezTo>
                <a:cubicBezTo>
                  <a:pt x="6767727" y="5433176"/>
                  <a:pt x="6767526" y="5433922"/>
                  <a:pt x="6767526" y="5434725"/>
                </a:cubicBezTo>
                <a:lnTo>
                  <a:pt x="6767526" y="5589599"/>
                </a:lnTo>
                <a:cubicBezTo>
                  <a:pt x="6767526" y="5590517"/>
                  <a:pt x="6767726" y="5591291"/>
                  <a:pt x="6768128" y="5591922"/>
                </a:cubicBezTo>
                <a:cubicBezTo>
                  <a:pt x="6768529" y="5592553"/>
                  <a:pt x="6769275" y="5593098"/>
                  <a:pt x="6770365" y="5593557"/>
                </a:cubicBezTo>
                <a:cubicBezTo>
                  <a:pt x="6771455" y="5594016"/>
                  <a:pt x="6772917" y="5594360"/>
                  <a:pt x="6774753" y="5594590"/>
                </a:cubicBezTo>
                <a:cubicBezTo>
                  <a:pt x="6776589" y="5594819"/>
                  <a:pt x="6778883" y="5594934"/>
                  <a:pt x="6781637" y="5594934"/>
                </a:cubicBezTo>
                <a:cubicBezTo>
                  <a:pt x="6784505" y="5594934"/>
                  <a:pt x="6786856" y="5594819"/>
                  <a:pt x="6788692" y="5594590"/>
                </a:cubicBezTo>
                <a:cubicBezTo>
                  <a:pt x="6790527" y="5594360"/>
                  <a:pt x="6791961" y="5594016"/>
                  <a:pt x="6792994" y="5593557"/>
                </a:cubicBezTo>
                <a:cubicBezTo>
                  <a:pt x="6794027" y="5593098"/>
                  <a:pt x="6794772" y="5592553"/>
                  <a:pt x="6795231" y="5591922"/>
                </a:cubicBezTo>
                <a:cubicBezTo>
                  <a:pt x="6795690" y="5591291"/>
                  <a:pt x="6795919" y="5590517"/>
                  <a:pt x="6795919" y="5589599"/>
                </a:cubicBezTo>
                <a:lnTo>
                  <a:pt x="6795919" y="5434725"/>
                </a:lnTo>
                <a:cubicBezTo>
                  <a:pt x="6795919" y="5433922"/>
                  <a:pt x="6795690" y="5433176"/>
                  <a:pt x="6795231" y="5432488"/>
                </a:cubicBezTo>
                <a:cubicBezTo>
                  <a:pt x="6794772" y="5431800"/>
                  <a:pt x="6794027" y="5431226"/>
                  <a:pt x="6792994" y="5430767"/>
                </a:cubicBezTo>
                <a:cubicBezTo>
                  <a:pt x="6791961" y="5430308"/>
                  <a:pt x="6790527" y="5429964"/>
                  <a:pt x="6788692" y="5429735"/>
                </a:cubicBezTo>
                <a:cubicBezTo>
                  <a:pt x="6786856" y="5429505"/>
                  <a:pt x="6784504" y="5429390"/>
                  <a:pt x="6781637" y="5429390"/>
                </a:cubicBezTo>
                <a:close/>
                <a:moveTo>
                  <a:pt x="7718459" y="5426981"/>
                </a:moveTo>
                <a:cubicBezTo>
                  <a:pt x="7712493" y="5426981"/>
                  <a:pt x="7706585" y="5427526"/>
                  <a:pt x="7700734" y="5428616"/>
                </a:cubicBezTo>
                <a:cubicBezTo>
                  <a:pt x="7694883" y="5429706"/>
                  <a:pt x="7689491" y="5431082"/>
                  <a:pt x="7684558" y="5432746"/>
                </a:cubicBezTo>
                <a:cubicBezTo>
                  <a:pt x="7679625" y="5434409"/>
                  <a:pt x="7675265" y="5436245"/>
                  <a:pt x="7671480" y="5438253"/>
                </a:cubicBezTo>
                <a:cubicBezTo>
                  <a:pt x="7667694" y="5440260"/>
                  <a:pt x="7665027" y="5442010"/>
                  <a:pt x="7663478" y="5443501"/>
                </a:cubicBezTo>
                <a:cubicBezTo>
                  <a:pt x="7661929" y="5444992"/>
                  <a:pt x="7660955" y="5446570"/>
                  <a:pt x="7660553" y="5448233"/>
                </a:cubicBezTo>
                <a:cubicBezTo>
                  <a:pt x="7660151" y="5449897"/>
                  <a:pt x="7659951" y="5452163"/>
                  <a:pt x="7659951" y="5455031"/>
                </a:cubicBezTo>
                <a:cubicBezTo>
                  <a:pt x="7659951" y="5456751"/>
                  <a:pt x="7660065" y="5458329"/>
                  <a:pt x="7660295" y="5459763"/>
                </a:cubicBezTo>
                <a:cubicBezTo>
                  <a:pt x="7660524" y="5461197"/>
                  <a:pt x="7660897" y="5462373"/>
                  <a:pt x="7661413" y="5463291"/>
                </a:cubicBezTo>
                <a:cubicBezTo>
                  <a:pt x="7661929" y="5464208"/>
                  <a:pt x="7662531" y="5464897"/>
                  <a:pt x="7663220" y="5465356"/>
                </a:cubicBezTo>
                <a:cubicBezTo>
                  <a:pt x="7663908" y="5465814"/>
                  <a:pt x="7664711" y="5466044"/>
                  <a:pt x="7665629" y="5466044"/>
                </a:cubicBezTo>
                <a:cubicBezTo>
                  <a:pt x="7667005" y="5466044"/>
                  <a:pt x="7669099" y="5465212"/>
                  <a:pt x="7671910" y="5463549"/>
                </a:cubicBezTo>
                <a:cubicBezTo>
                  <a:pt x="7674721" y="5461885"/>
                  <a:pt x="7678219" y="5460050"/>
                  <a:pt x="7682407" y="5458042"/>
                </a:cubicBezTo>
                <a:cubicBezTo>
                  <a:pt x="7686595" y="5456034"/>
                  <a:pt x="7691470" y="5454199"/>
                  <a:pt x="7697034" y="5452535"/>
                </a:cubicBezTo>
                <a:cubicBezTo>
                  <a:pt x="7702599" y="5450872"/>
                  <a:pt x="7708879" y="5450040"/>
                  <a:pt x="7715877" y="5450040"/>
                </a:cubicBezTo>
                <a:cubicBezTo>
                  <a:pt x="7722416" y="5450040"/>
                  <a:pt x="7727923" y="5450815"/>
                  <a:pt x="7732397" y="5452363"/>
                </a:cubicBezTo>
                <a:cubicBezTo>
                  <a:pt x="7736871" y="5453912"/>
                  <a:pt x="7740513" y="5456207"/>
                  <a:pt x="7743325" y="5459247"/>
                </a:cubicBezTo>
                <a:cubicBezTo>
                  <a:pt x="7746135" y="5462287"/>
                  <a:pt x="7748171" y="5466101"/>
                  <a:pt x="7749433" y="5470690"/>
                </a:cubicBezTo>
                <a:cubicBezTo>
                  <a:pt x="7750695" y="5475279"/>
                  <a:pt x="7751326" y="5480556"/>
                  <a:pt x="7751326" y="5486522"/>
                </a:cubicBezTo>
                <a:lnTo>
                  <a:pt x="7751326" y="5498568"/>
                </a:lnTo>
                <a:lnTo>
                  <a:pt x="7729988" y="5498568"/>
                </a:lnTo>
                <a:cubicBezTo>
                  <a:pt x="7717942" y="5498568"/>
                  <a:pt x="7707101" y="5499629"/>
                  <a:pt x="7697465" y="5501751"/>
                </a:cubicBezTo>
                <a:cubicBezTo>
                  <a:pt x="7687827" y="5503873"/>
                  <a:pt x="7679682" y="5507057"/>
                  <a:pt x="7673029" y="5511302"/>
                </a:cubicBezTo>
                <a:cubicBezTo>
                  <a:pt x="7666375" y="5515546"/>
                  <a:pt x="7661269" y="5520881"/>
                  <a:pt x="7657713" y="5527305"/>
                </a:cubicBezTo>
                <a:cubicBezTo>
                  <a:pt x="7654157" y="5533730"/>
                  <a:pt x="7652379" y="5541301"/>
                  <a:pt x="7652379" y="5550020"/>
                </a:cubicBezTo>
                <a:cubicBezTo>
                  <a:pt x="7652379" y="5557477"/>
                  <a:pt x="7653669" y="5564131"/>
                  <a:pt x="7656251" y="5569982"/>
                </a:cubicBezTo>
                <a:cubicBezTo>
                  <a:pt x="7658831" y="5575833"/>
                  <a:pt x="7662445" y="5580766"/>
                  <a:pt x="7667091" y="5584781"/>
                </a:cubicBezTo>
                <a:cubicBezTo>
                  <a:pt x="7671738" y="5588796"/>
                  <a:pt x="7677359" y="5591865"/>
                  <a:pt x="7683956" y="5593987"/>
                </a:cubicBezTo>
                <a:cubicBezTo>
                  <a:pt x="7690553" y="5596110"/>
                  <a:pt x="7697923" y="5597171"/>
                  <a:pt x="7706069" y="5597171"/>
                </a:cubicBezTo>
                <a:cubicBezTo>
                  <a:pt x="7715361" y="5597171"/>
                  <a:pt x="7724165" y="5595163"/>
                  <a:pt x="7732483" y="5591148"/>
                </a:cubicBezTo>
                <a:cubicBezTo>
                  <a:pt x="7740801" y="5587133"/>
                  <a:pt x="7748343" y="5581511"/>
                  <a:pt x="7755112" y="5574284"/>
                </a:cubicBezTo>
                <a:lnTo>
                  <a:pt x="7755112" y="5589771"/>
                </a:lnTo>
                <a:cubicBezTo>
                  <a:pt x="7755112" y="5591148"/>
                  <a:pt x="7755513" y="5592180"/>
                  <a:pt x="7756317" y="5592869"/>
                </a:cubicBezTo>
                <a:cubicBezTo>
                  <a:pt x="7757119" y="5593557"/>
                  <a:pt x="7758410" y="5594073"/>
                  <a:pt x="7760189" y="5594417"/>
                </a:cubicBezTo>
                <a:cubicBezTo>
                  <a:pt x="7761967" y="5594762"/>
                  <a:pt x="7764347" y="5594934"/>
                  <a:pt x="7767330" y="5594934"/>
                </a:cubicBezTo>
                <a:cubicBezTo>
                  <a:pt x="7770427" y="5594934"/>
                  <a:pt x="7772779" y="5594762"/>
                  <a:pt x="7774385" y="5594417"/>
                </a:cubicBezTo>
                <a:cubicBezTo>
                  <a:pt x="7775991" y="5594073"/>
                  <a:pt x="7777253" y="5593557"/>
                  <a:pt x="7778171" y="5592869"/>
                </a:cubicBezTo>
                <a:cubicBezTo>
                  <a:pt x="7779089" y="5592180"/>
                  <a:pt x="7779547" y="5591148"/>
                  <a:pt x="7779547" y="5589771"/>
                </a:cubicBezTo>
                <a:lnTo>
                  <a:pt x="7779547" y="5485317"/>
                </a:lnTo>
                <a:cubicBezTo>
                  <a:pt x="7779547" y="5475681"/>
                  <a:pt x="7778457" y="5467249"/>
                  <a:pt x="7776278" y="5460021"/>
                </a:cubicBezTo>
                <a:cubicBezTo>
                  <a:pt x="7774099" y="5452794"/>
                  <a:pt x="7770599" y="5446742"/>
                  <a:pt x="7765781" y="5441866"/>
                </a:cubicBezTo>
                <a:cubicBezTo>
                  <a:pt x="7760963" y="5436991"/>
                  <a:pt x="7754653" y="5433291"/>
                  <a:pt x="7746852" y="5430767"/>
                </a:cubicBezTo>
                <a:cubicBezTo>
                  <a:pt x="7739051" y="5428243"/>
                  <a:pt x="7729586" y="5426981"/>
                  <a:pt x="7718459" y="5426981"/>
                </a:cubicBezTo>
                <a:close/>
                <a:moveTo>
                  <a:pt x="7616549" y="5426981"/>
                </a:moveTo>
                <a:cubicBezTo>
                  <a:pt x="7613221" y="5426981"/>
                  <a:pt x="7609923" y="5427411"/>
                  <a:pt x="7606653" y="5428272"/>
                </a:cubicBezTo>
                <a:cubicBezTo>
                  <a:pt x="7603384" y="5429132"/>
                  <a:pt x="7600085" y="5430681"/>
                  <a:pt x="7596759" y="5432918"/>
                </a:cubicBezTo>
                <a:cubicBezTo>
                  <a:pt x="7593432" y="5435155"/>
                  <a:pt x="7589904" y="5438224"/>
                  <a:pt x="7586176" y="5442124"/>
                </a:cubicBezTo>
                <a:cubicBezTo>
                  <a:pt x="7582447" y="5446025"/>
                  <a:pt x="7578461" y="5451073"/>
                  <a:pt x="7574216" y="5457268"/>
                </a:cubicBezTo>
                <a:lnTo>
                  <a:pt x="7574216" y="5434725"/>
                </a:lnTo>
                <a:cubicBezTo>
                  <a:pt x="7574216" y="5433807"/>
                  <a:pt x="7574015" y="5433033"/>
                  <a:pt x="7573614" y="5432402"/>
                </a:cubicBezTo>
                <a:cubicBezTo>
                  <a:pt x="7573212" y="5431771"/>
                  <a:pt x="7572553" y="5431197"/>
                  <a:pt x="7571635" y="5430681"/>
                </a:cubicBezTo>
                <a:cubicBezTo>
                  <a:pt x="7570717" y="5430165"/>
                  <a:pt x="7569427" y="5429821"/>
                  <a:pt x="7567763" y="5429648"/>
                </a:cubicBezTo>
                <a:cubicBezTo>
                  <a:pt x="7566099" y="5429476"/>
                  <a:pt x="7564006" y="5429390"/>
                  <a:pt x="7561482" y="5429390"/>
                </a:cubicBezTo>
                <a:cubicBezTo>
                  <a:pt x="7558843" y="5429390"/>
                  <a:pt x="7556721" y="5429476"/>
                  <a:pt x="7555115" y="5429648"/>
                </a:cubicBezTo>
                <a:cubicBezTo>
                  <a:pt x="7553509" y="5429821"/>
                  <a:pt x="7552189" y="5430165"/>
                  <a:pt x="7551157" y="5430681"/>
                </a:cubicBezTo>
                <a:cubicBezTo>
                  <a:pt x="7550125" y="5431197"/>
                  <a:pt x="7549436" y="5431771"/>
                  <a:pt x="7549092" y="5432402"/>
                </a:cubicBezTo>
                <a:cubicBezTo>
                  <a:pt x="7548748" y="5433033"/>
                  <a:pt x="7548576" y="5433807"/>
                  <a:pt x="7548576" y="5434725"/>
                </a:cubicBezTo>
                <a:lnTo>
                  <a:pt x="7548576" y="5589599"/>
                </a:lnTo>
                <a:cubicBezTo>
                  <a:pt x="7548576" y="5590517"/>
                  <a:pt x="7548777" y="5591291"/>
                  <a:pt x="7549178" y="5591922"/>
                </a:cubicBezTo>
                <a:cubicBezTo>
                  <a:pt x="7549579" y="5592553"/>
                  <a:pt x="7550325" y="5593098"/>
                  <a:pt x="7551415" y="5593557"/>
                </a:cubicBezTo>
                <a:cubicBezTo>
                  <a:pt x="7552505" y="5594016"/>
                  <a:pt x="7553967" y="5594360"/>
                  <a:pt x="7555803" y="5594590"/>
                </a:cubicBezTo>
                <a:cubicBezTo>
                  <a:pt x="7557639" y="5594819"/>
                  <a:pt x="7559933" y="5594934"/>
                  <a:pt x="7562687" y="5594934"/>
                </a:cubicBezTo>
                <a:cubicBezTo>
                  <a:pt x="7565555" y="5594934"/>
                  <a:pt x="7567906" y="5594819"/>
                  <a:pt x="7569742" y="5594590"/>
                </a:cubicBezTo>
                <a:cubicBezTo>
                  <a:pt x="7571577" y="5594360"/>
                  <a:pt x="7573011" y="5594016"/>
                  <a:pt x="7574044" y="5593557"/>
                </a:cubicBezTo>
                <a:cubicBezTo>
                  <a:pt x="7575077" y="5593098"/>
                  <a:pt x="7575822" y="5592553"/>
                  <a:pt x="7576281" y="5591922"/>
                </a:cubicBezTo>
                <a:cubicBezTo>
                  <a:pt x="7576740" y="5591291"/>
                  <a:pt x="7576969" y="5590517"/>
                  <a:pt x="7576969" y="5589599"/>
                </a:cubicBezTo>
                <a:lnTo>
                  <a:pt x="7576969" y="5487726"/>
                </a:lnTo>
                <a:cubicBezTo>
                  <a:pt x="7580985" y="5481417"/>
                  <a:pt x="7584656" y="5476082"/>
                  <a:pt x="7587983" y="5471723"/>
                </a:cubicBezTo>
                <a:cubicBezTo>
                  <a:pt x="7591309" y="5467363"/>
                  <a:pt x="7594493" y="5463864"/>
                  <a:pt x="7597533" y="5461226"/>
                </a:cubicBezTo>
                <a:cubicBezTo>
                  <a:pt x="7600573" y="5458587"/>
                  <a:pt x="7603470" y="5456694"/>
                  <a:pt x="7606223" y="5455547"/>
                </a:cubicBezTo>
                <a:cubicBezTo>
                  <a:pt x="7608977" y="5454400"/>
                  <a:pt x="7611787" y="5453826"/>
                  <a:pt x="7614655" y="5453826"/>
                </a:cubicBezTo>
                <a:cubicBezTo>
                  <a:pt x="7617065" y="5453826"/>
                  <a:pt x="7619301" y="5454055"/>
                  <a:pt x="7621367" y="5454514"/>
                </a:cubicBezTo>
                <a:cubicBezTo>
                  <a:pt x="7623431" y="5454973"/>
                  <a:pt x="7625295" y="5455461"/>
                  <a:pt x="7626959" y="5455977"/>
                </a:cubicBezTo>
                <a:cubicBezTo>
                  <a:pt x="7628623" y="5456493"/>
                  <a:pt x="7630114" y="5457010"/>
                  <a:pt x="7631433" y="5457526"/>
                </a:cubicBezTo>
                <a:cubicBezTo>
                  <a:pt x="7632753" y="5458042"/>
                  <a:pt x="7633871" y="5458300"/>
                  <a:pt x="7634789" y="5458300"/>
                </a:cubicBezTo>
                <a:cubicBezTo>
                  <a:pt x="7635707" y="5458300"/>
                  <a:pt x="7636424" y="5458042"/>
                  <a:pt x="7636940" y="5457526"/>
                </a:cubicBezTo>
                <a:cubicBezTo>
                  <a:pt x="7637457" y="5457010"/>
                  <a:pt x="7637887" y="5456264"/>
                  <a:pt x="7638231" y="5455289"/>
                </a:cubicBezTo>
                <a:cubicBezTo>
                  <a:pt x="7638575" y="5454314"/>
                  <a:pt x="7638804" y="5452966"/>
                  <a:pt x="7638919" y="5451245"/>
                </a:cubicBezTo>
                <a:cubicBezTo>
                  <a:pt x="7639034" y="5449524"/>
                  <a:pt x="7639091" y="5447402"/>
                  <a:pt x="7639091" y="5444878"/>
                </a:cubicBezTo>
                <a:cubicBezTo>
                  <a:pt x="7639091" y="5442239"/>
                  <a:pt x="7639063" y="5440146"/>
                  <a:pt x="7639005" y="5438597"/>
                </a:cubicBezTo>
                <a:cubicBezTo>
                  <a:pt x="7638948" y="5437048"/>
                  <a:pt x="7638833" y="5435872"/>
                  <a:pt x="7638661" y="5435069"/>
                </a:cubicBezTo>
                <a:cubicBezTo>
                  <a:pt x="7638489" y="5434266"/>
                  <a:pt x="7638288" y="5433606"/>
                  <a:pt x="7638059" y="5433090"/>
                </a:cubicBezTo>
                <a:cubicBezTo>
                  <a:pt x="7637829" y="5432574"/>
                  <a:pt x="7637371" y="5432029"/>
                  <a:pt x="7636682" y="5431455"/>
                </a:cubicBezTo>
                <a:cubicBezTo>
                  <a:pt x="7635993" y="5430882"/>
                  <a:pt x="7634818" y="5430308"/>
                  <a:pt x="7633154" y="5429735"/>
                </a:cubicBezTo>
                <a:cubicBezTo>
                  <a:pt x="7631491" y="5429161"/>
                  <a:pt x="7629627" y="5428645"/>
                  <a:pt x="7627561" y="5428186"/>
                </a:cubicBezTo>
                <a:cubicBezTo>
                  <a:pt x="7625497" y="5427727"/>
                  <a:pt x="7623517" y="5427411"/>
                  <a:pt x="7621625" y="5427239"/>
                </a:cubicBezTo>
                <a:cubicBezTo>
                  <a:pt x="7619732" y="5427067"/>
                  <a:pt x="7618040" y="5426981"/>
                  <a:pt x="7616549" y="5426981"/>
                </a:cubicBezTo>
                <a:close/>
                <a:moveTo>
                  <a:pt x="7432708" y="5426981"/>
                </a:moveTo>
                <a:cubicBezTo>
                  <a:pt x="7426743" y="5426981"/>
                  <a:pt x="7420835" y="5427526"/>
                  <a:pt x="7414984" y="5428616"/>
                </a:cubicBezTo>
                <a:cubicBezTo>
                  <a:pt x="7409133" y="5429706"/>
                  <a:pt x="7403741" y="5431082"/>
                  <a:pt x="7398808" y="5432746"/>
                </a:cubicBezTo>
                <a:cubicBezTo>
                  <a:pt x="7393875" y="5434409"/>
                  <a:pt x="7389516" y="5436245"/>
                  <a:pt x="7385730" y="5438253"/>
                </a:cubicBezTo>
                <a:cubicBezTo>
                  <a:pt x="7381944" y="5440260"/>
                  <a:pt x="7379277" y="5442010"/>
                  <a:pt x="7377728" y="5443501"/>
                </a:cubicBezTo>
                <a:cubicBezTo>
                  <a:pt x="7376179" y="5444992"/>
                  <a:pt x="7375204" y="5446570"/>
                  <a:pt x="7374803" y="5448233"/>
                </a:cubicBezTo>
                <a:cubicBezTo>
                  <a:pt x="7374401" y="5449897"/>
                  <a:pt x="7374200" y="5452163"/>
                  <a:pt x="7374200" y="5455031"/>
                </a:cubicBezTo>
                <a:cubicBezTo>
                  <a:pt x="7374200" y="5456751"/>
                  <a:pt x="7374315" y="5458329"/>
                  <a:pt x="7374545" y="5459763"/>
                </a:cubicBezTo>
                <a:cubicBezTo>
                  <a:pt x="7374774" y="5461197"/>
                  <a:pt x="7375147" y="5462373"/>
                  <a:pt x="7375663" y="5463291"/>
                </a:cubicBezTo>
                <a:cubicBezTo>
                  <a:pt x="7376179" y="5464208"/>
                  <a:pt x="7376781" y="5464897"/>
                  <a:pt x="7377470" y="5465356"/>
                </a:cubicBezTo>
                <a:cubicBezTo>
                  <a:pt x="7378158" y="5465814"/>
                  <a:pt x="7378961" y="5466044"/>
                  <a:pt x="7379879" y="5466044"/>
                </a:cubicBezTo>
                <a:cubicBezTo>
                  <a:pt x="7381256" y="5466044"/>
                  <a:pt x="7383349" y="5465212"/>
                  <a:pt x="7386160" y="5463549"/>
                </a:cubicBezTo>
                <a:cubicBezTo>
                  <a:pt x="7388971" y="5461885"/>
                  <a:pt x="7392470" y="5460050"/>
                  <a:pt x="7396657" y="5458042"/>
                </a:cubicBezTo>
                <a:cubicBezTo>
                  <a:pt x="7400844" y="5456034"/>
                  <a:pt x="7405720" y="5454199"/>
                  <a:pt x="7411284" y="5452535"/>
                </a:cubicBezTo>
                <a:cubicBezTo>
                  <a:pt x="7416848" y="5450872"/>
                  <a:pt x="7423129" y="5450040"/>
                  <a:pt x="7430127" y="5450040"/>
                </a:cubicBezTo>
                <a:cubicBezTo>
                  <a:pt x="7436666" y="5450040"/>
                  <a:pt x="7442173" y="5450815"/>
                  <a:pt x="7446647" y="5452363"/>
                </a:cubicBezTo>
                <a:cubicBezTo>
                  <a:pt x="7451121" y="5453912"/>
                  <a:pt x="7454764" y="5456207"/>
                  <a:pt x="7457574" y="5459247"/>
                </a:cubicBezTo>
                <a:cubicBezTo>
                  <a:pt x="7460385" y="5462287"/>
                  <a:pt x="7462421" y="5466101"/>
                  <a:pt x="7463683" y="5470690"/>
                </a:cubicBezTo>
                <a:cubicBezTo>
                  <a:pt x="7464945" y="5475279"/>
                  <a:pt x="7465576" y="5480556"/>
                  <a:pt x="7465576" y="5486522"/>
                </a:cubicBezTo>
                <a:lnTo>
                  <a:pt x="7465576" y="5498568"/>
                </a:lnTo>
                <a:lnTo>
                  <a:pt x="7444238" y="5498568"/>
                </a:lnTo>
                <a:cubicBezTo>
                  <a:pt x="7432192" y="5498568"/>
                  <a:pt x="7421351" y="5499629"/>
                  <a:pt x="7411714" y="5501751"/>
                </a:cubicBezTo>
                <a:cubicBezTo>
                  <a:pt x="7402078" y="5503873"/>
                  <a:pt x="7393933" y="5507057"/>
                  <a:pt x="7387279" y="5511302"/>
                </a:cubicBezTo>
                <a:cubicBezTo>
                  <a:pt x="7380625" y="5515546"/>
                  <a:pt x="7375520" y="5520881"/>
                  <a:pt x="7371963" y="5527305"/>
                </a:cubicBezTo>
                <a:cubicBezTo>
                  <a:pt x="7368407" y="5533730"/>
                  <a:pt x="7366629" y="5541301"/>
                  <a:pt x="7366629" y="5550020"/>
                </a:cubicBezTo>
                <a:cubicBezTo>
                  <a:pt x="7366629" y="5557477"/>
                  <a:pt x="7367919" y="5564131"/>
                  <a:pt x="7370501" y="5569982"/>
                </a:cubicBezTo>
                <a:cubicBezTo>
                  <a:pt x="7373082" y="5575833"/>
                  <a:pt x="7376695" y="5580766"/>
                  <a:pt x="7381342" y="5584781"/>
                </a:cubicBezTo>
                <a:cubicBezTo>
                  <a:pt x="7385988" y="5588796"/>
                  <a:pt x="7391609" y="5591865"/>
                  <a:pt x="7398206" y="5593987"/>
                </a:cubicBezTo>
                <a:cubicBezTo>
                  <a:pt x="7404802" y="5596110"/>
                  <a:pt x="7412173" y="5597171"/>
                  <a:pt x="7420319" y="5597171"/>
                </a:cubicBezTo>
                <a:cubicBezTo>
                  <a:pt x="7429611" y="5597171"/>
                  <a:pt x="7438416" y="5595163"/>
                  <a:pt x="7446733" y="5591148"/>
                </a:cubicBezTo>
                <a:cubicBezTo>
                  <a:pt x="7455050" y="5587133"/>
                  <a:pt x="7462593" y="5581511"/>
                  <a:pt x="7469362" y="5574284"/>
                </a:cubicBezTo>
                <a:lnTo>
                  <a:pt x="7469362" y="5589771"/>
                </a:lnTo>
                <a:cubicBezTo>
                  <a:pt x="7469362" y="5591148"/>
                  <a:pt x="7469763" y="5592180"/>
                  <a:pt x="7470567" y="5592869"/>
                </a:cubicBezTo>
                <a:cubicBezTo>
                  <a:pt x="7471370" y="5593557"/>
                  <a:pt x="7472660" y="5594073"/>
                  <a:pt x="7474438" y="5594417"/>
                </a:cubicBezTo>
                <a:cubicBezTo>
                  <a:pt x="7476217" y="5594762"/>
                  <a:pt x="7478597" y="5594934"/>
                  <a:pt x="7481580" y="5594934"/>
                </a:cubicBezTo>
                <a:cubicBezTo>
                  <a:pt x="7484677" y="5594934"/>
                  <a:pt x="7487029" y="5594762"/>
                  <a:pt x="7488635" y="5594417"/>
                </a:cubicBezTo>
                <a:cubicBezTo>
                  <a:pt x="7490241" y="5594073"/>
                  <a:pt x="7491503" y="5593557"/>
                  <a:pt x="7492421" y="5592869"/>
                </a:cubicBezTo>
                <a:cubicBezTo>
                  <a:pt x="7493339" y="5592180"/>
                  <a:pt x="7493798" y="5591148"/>
                  <a:pt x="7493798" y="5589771"/>
                </a:cubicBezTo>
                <a:lnTo>
                  <a:pt x="7493798" y="5485317"/>
                </a:lnTo>
                <a:cubicBezTo>
                  <a:pt x="7493798" y="5475681"/>
                  <a:pt x="7492708" y="5467249"/>
                  <a:pt x="7490528" y="5460021"/>
                </a:cubicBezTo>
                <a:cubicBezTo>
                  <a:pt x="7488348" y="5452794"/>
                  <a:pt x="7484849" y="5446742"/>
                  <a:pt x="7480031" y="5441866"/>
                </a:cubicBezTo>
                <a:cubicBezTo>
                  <a:pt x="7475213" y="5436991"/>
                  <a:pt x="7468903" y="5433291"/>
                  <a:pt x="7461102" y="5430767"/>
                </a:cubicBezTo>
                <a:cubicBezTo>
                  <a:pt x="7453301" y="5428243"/>
                  <a:pt x="7443837" y="5426981"/>
                  <a:pt x="7432708" y="5426981"/>
                </a:cubicBezTo>
                <a:close/>
                <a:moveTo>
                  <a:pt x="6660091" y="5426981"/>
                </a:moveTo>
                <a:cubicBezTo>
                  <a:pt x="6648733" y="5426981"/>
                  <a:pt x="6638465" y="5428960"/>
                  <a:pt x="6629287" y="5432918"/>
                </a:cubicBezTo>
                <a:cubicBezTo>
                  <a:pt x="6620110" y="5436876"/>
                  <a:pt x="6612280" y="5442555"/>
                  <a:pt x="6605798" y="5449954"/>
                </a:cubicBezTo>
                <a:cubicBezTo>
                  <a:pt x="6599317" y="5457354"/>
                  <a:pt x="6594355" y="5466359"/>
                  <a:pt x="6590913" y="5476971"/>
                </a:cubicBezTo>
                <a:cubicBezTo>
                  <a:pt x="6587471" y="5487583"/>
                  <a:pt x="6585751" y="5499543"/>
                  <a:pt x="6585751" y="5512850"/>
                </a:cubicBezTo>
                <a:cubicBezTo>
                  <a:pt x="6585751" y="5526846"/>
                  <a:pt x="6587414" y="5539122"/>
                  <a:pt x="6590741" y="5549676"/>
                </a:cubicBezTo>
                <a:cubicBezTo>
                  <a:pt x="6594068" y="5560230"/>
                  <a:pt x="6599001" y="5569007"/>
                  <a:pt x="6605540" y="5576005"/>
                </a:cubicBezTo>
                <a:cubicBezTo>
                  <a:pt x="6612079" y="5583003"/>
                  <a:pt x="6620139" y="5588280"/>
                  <a:pt x="6629718" y="5591836"/>
                </a:cubicBezTo>
                <a:cubicBezTo>
                  <a:pt x="6639297" y="5595393"/>
                  <a:pt x="6650454" y="5597171"/>
                  <a:pt x="6663188" y="5597171"/>
                </a:cubicBezTo>
                <a:cubicBezTo>
                  <a:pt x="6670530" y="5597171"/>
                  <a:pt x="6677442" y="5596626"/>
                  <a:pt x="6683924" y="5595536"/>
                </a:cubicBezTo>
                <a:cubicBezTo>
                  <a:pt x="6690406" y="5594446"/>
                  <a:pt x="6696113" y="5593213"/>
                  <a:pt x="6701046" y="5591836"/>
                </a:cubicBezTo>
                <a:cubicBezTo>
                  <a:pt x="6705979" y="5590460"/>
                  <a:pt x="6709994" y="5589054"/>
                  <a:pt x="6713092" y="5587620"/>
                </a:cubicBezTo>
                <a:cubicBezTo>
                  <a:pt x="6716189" y="5586186"/>
                  <a:pt x="6718054" y="5585154"/>
                  <a:pt x="6718685" y="5584523"/>
                </a:cubicBezTo>
                <a:cubicBezTo>
                  <a:pt x="6719315" y="5583892"/>
                  <a:pt x="6719831" y="5583232"/>
                  <a:pt x="6720233" y="5582544"/>
                </a:cubicBezTo>
                <a:cubicBezTo>
                  <a:pt x="6720635" y="5581855"/>
                  <a:pt x="6720921" y="5581081"/>
                  <a:pt x="6721094" y="5580221"/>
                </a:cubicBezTo>
                <a:cubicBezTo>
                  <a:pt x="6721266" y="5579360"/>
                  <a:pt x="6721409" y="5578385"/>
                  <a:pt x="6721524" y="5577295"/>
                </a:cubicBezTo>
                <a:cubicBezTo>
                  <a:pt x="6721639" y="5576205"/>
                  <a:pt x="6721696" y="5574915"/>
                  <a:pt x="6721696" y="5573423"/>
                </a:cubicBezTo>
                <a:cubicBezTo>
                  <a:pt x="6721696" y="5571358"/>
                  <a:pt x="6721609" y="5569609"/>
                  <a:pt x="6721436" y="5568175"/>
                </a:cubicBezTo>
                <a:cubicBezTo>
                  <a:pt x="6721264" y="5566741"/>
                  <a:pt x="6721004" y="5565622"/>
                  <a:pt x="6720658" y="5564819"/>
                </a:cubicBezTo>
                <a:cubicBezTo>
                  <a:pt x="6720312" y="5564016"/>
                  <a:pt x="6719822" y="5563414"/>
                  <a:pt x="6719189" y="5563012"/>
                </a:cubicBezTo>
                <a:cubicBezTo>
                  <a:pt x="6718555" y="5562611"/>
                  <a:pt x="6717835" y="5562410"/>
                  <a:pt x="6717028" y="5562410"/>
                </a:cubicBezTo>
                <a:cubicBezTo>
                  <a:pt x="6715645" y="5562410"/>
                  <a:pt x="6713597" y="5563012"/>
                  <a:pt x="6710888" y="5564217"/>
                </a:cubicBezTo>
                <a:cubicBezTo>
                  <a:pt x="6708179" y="5565422"/>
                  <a:pt x="6704720" y="5566770"/>
                  <a:pt x="6700512" y="5568261"/>
                </a:cubicBezTo>
                <a:cubicBezTo>
                  <a:pt x="6696304" y="5569752"/>
                  <a:pt x="6691318" y="5571100"/>
                  <a:pt x="6685555" y="5572305"/>
                </a:cubicBezTo>
                <a:cubicBezTo>
                  <a:pt x="6679791" y="5573509"/>
                  <a:pt x="6673220" y="5574112"/>
                  <a:pt x="6665842" y="5574112"/>
                </a:cubicBezTo>
                <a:cubicBezTo>
                  <a:pt x="6656505" y="5574112"/>
                  <a:pt x="6648608" y="5572792"/>
                  <a:pt x="6642152" y="5570154"/>
                </a:cubicBezTo>
                <a:cubicBezTo>
                  <a:pt x="6635696" y="5567515"/>
                  <a:pt x="6630451" y="5563729"/>
                  <a:pt x="6626416" y="5558796"/>
                </a:cubicBezTo>
                <a:cubicBezTo>
                  <a:pt x="6622381" y="5553863"/>
                  <a:pt x="6619499" y="5547955"/>
                  <a:pt x="6617770" y="5541072"/>
                </a:cubicBezTo>
                <a:cubicBezTo>
                  <a:pt x="6616041" y="5534189"/>
                  <a:pt x="6615177" y="5526445"/>
                  <a:pt x="6615177" y="5517841"/>
                </a:cubicBezTo>
                <a:lnTo>
                  <a:pt x="6717171" y="5517841"/>
                </a:lnTo>
                <a:cubicBezTo>
                  <a:pt x="6720053" y="5517841"/>
                  <a:pt x="6722618" y="5516894"/>
                  <a:pt x="6724865" y="5515001"/>
                </a:cubicBezTo>
                <a:cubicBezTo>
                  <a:pt x="6727112" y="5513109"/>
                  <a:pt x="6728235" y="5509925"/>
                  <a:pt x="6728235" y="5505451"/>
                </a:cubicBezTo>
                <a:lnTo>
                  <a:pt x="6728235" y="5500288"/>
                </a:lnTo>
                <a:cubicBezTo>
                  <a:pt x="6728235" y="5490193"/>
                  <a:pt x="6726945" y="5480700"/>
                  <a:pt x="6724363" y="5471809"/>
                </a:cubicBezTo>
                <a:cubicBezTo>
                  <a:pt x="6721782" y="5462918"/>
                  <a:pt x="6717738" y="5455174"/>
                  <a:pt x="6712231" y="5448578"/>
                </a:cubicBezTo>
                <a:cubicBezTo>
                  <a:pt x="6706725" y="5441981"/>
                  <a:pt x="6699698" y="5436732"/>
                  <a:pt x="6691151" y="5432832"/>
                </a:cubicBezTo>
                <a:cubicBezTo>
                  <a:pt x="6682605" y="5428931"/>
                  <a:pt x="6672251" y="5426981"/>
                  <a:pt x="6660091" y="5426981"/>
                </a:cubicBezTo>
                <a:close/>
                <a:moveTo>
                  <a:pt x="6540223" y="5426981"/>
                </a:moveTo>
                <a:cubicBezTo>
                  <a:pt x="6536897" y="5426981"/>
                  <a:pt x="6533598" y="5427411"/>
                  <a:pt x="6530329" y="5428272"/>
                </a:cubicBezTo>
                <a:cubicBezTo>
                  <a:pt x="6527059" y="5429132"/>
                  <a:pt x="6523761" y="5430681"/>
                  <a:pt x="6520434" y="5432918"/>
                </a:cubicBezTo>
                <a:cubicBezTo>
                  <a:pt x="6517107" y="5435155"/>
                  <a:pt x="6513579" y="5438224"/>
                  <a:pt x="6509851" y="5442124"/>
                </a:cubicBezTo>
                <a:cubicBezTo>
                  <a:pt x="6506122" y="5446025"/>
                  <a:pt x="6502136" y="5451073"/>
                  <a:pt x="6497891" y="5457268"/>
                </a:cubicBezTo>
                <a:lnTo>
                  <a:pt x="6497891" y="5434725"/>
                </a:lnTo>
                <a:cubicBezTo>
                  <a:pt x="6497891" y="5433807"/>
                  <a:pt x="6497690" y="5433033"/>
                  <a:pt x="6497289" y="5432402"/>
                </a:cubicBezTo>
                <a:cubicBezTo>
                  <a:pt x="6496887" y="5431771"/>
                  <a:pt x="6496227" y="5431197"/>
                  <a:pt x="6495310" y="5430681"/>
                </a:cubicBezTo>
                <a:cubicBezTo>
                  <a:pt x="6494392" y="5430165"/>
                  <a:pt x="6493101" y="5429821"/>
                  <a:pt x="6491438" y="5429648"/>
                </a:cubicBezTo>
                <a:cubicBezTo>
                  <a:pt x="6489774" y="5429476"/>
                  <a:pt x="6487681" y="5429390"/>
                  <a:pt x="6485157" y="5429390"/>
                </a:cubicBezTo>
                <a:cubicBezTo>
                  <a:pt x="6482518" y="5429390"/>
                  <a:pt x="6480396" y="5429476"/>
                  <a:pt x="6478790" y="5429648"/>
                </a:cubicBezTo>
                <a:cubicBezTo>
                  <a:pt x="6477184" y="5429821"/>
                  <a:pt x="6475865" y="5430165"/>
                  <a:pt x="6474832" y="5430681"/>
                </a:cubicBezTo>
                <a:cubicBezTo>
                  <a:pt x="6473799" y="5431197"/>
                  <a:pt x="6473111" y="5431771"/>
                  <a:pt x="6472767" y="5432402"/>
                </a:cubicBezTo>
                <a:cubicBezTo>
                  <a:pt x="6472423" y="5433033"/>
                  <a:pt x="6472251" y="5433807"/>
                  <a:pt x="6472251" y="5434725"/>
                </a:cubicBezTo>
                <a:lnTo>
                  <a:pt x="6472251" y="5589599"/>
                </a:lnTo>
                <a:cubicBezTo>
                  <a:pt x="6472251" y="5590517"/>
                  <a:pt x="6472451" y="5591291"/>
                  <a:pt x="6472853" y="5591922"/>
                </a:cubicBezTo>
                <a:cubicBezTo>
                  <a:pt x="6473255" y="5592553"/>
                  <a:pt x="6474000" y="5593098"/>
                  <a:pt x="6475090" y="5593557"/>
                </a:cubicBezTo>
                <a:cubicBezTo>
                  <a:pt x="6476180" y="5594016"/>
                  <a:pt x="6477643" y="5594360"/>
                  <a:pt x="6479478" y="5594590"/>
                </a:cubicBezTo>
                <a:cubicBezTo>
                  <a:pt x="6481314" y="5594819"/>
                  <a:pt x="6483608" y="5594934"/>
                  <a:pt x="6486361" y="5594934"/>
                </a:cubicBezTo>
                <a:cubicBezTo>
                  <a:pt x="6489229" y="5594934"/>
                  <a:pt x="6491581" y="5594819"/>
                  <a:pt x="6493417" y="5594590"/>
                </a:cubicBezTo>
                <a:cubicBezTo>
                  <a:pt x="6495253" y="5594360"/>
                  <a:pt x="6496687" y="5594016"/>
                  <a:pt x="6497719" y="5593557"/>
                </a:cubicBezTo>
                <a:cubicBezTo>
                  <a:pt x="6498751" y="5593098"/>
                  <a:pt x="6499497" y="5592553"/>
                  <a:pt x="6499956" y="5591922"/>
                </a:cubicBezTo>
                <a:cubicBezTo>
                  <a:pt x="6500415" y="5591291"/>
                  <a:pt x="6500644" y="5590517"/>
                  <a:pt x="6500644" y="5589599"/>
                </a:cubicBezTo>
                <a:lnTo>
                  <a:pt x="6500644" y="5487726"/>
                </a:lnTo>
                <a:cubicBezTo>
                  <a:pt x="6504659" y="5481417"/>
                  <a:pt x="6508331" y="5476082"/>
                  <a:pt x="6511657" y="5471723"/>
                </a:cubicBezTo>
                <a:cubicBezTo>
                  <a:pt x="6514985" y="5467363"/>
                  <a:pt x="6518168" y="5463864"/>
                  <a:pt x="6521208" y="5461226"/>
                </a:cubicBezTo>
                <a:cubicBezTo>
                  <a:pt x="6524249" y="5458587"/>
                  <a:pt x="6527145" y="5456694"/>
                  <a:pt x="6529898" y="5455547"/>
                </a:cubicBezTo>
                <a:cubicBezTo>
                  <a:pt x="6532652" y="5454400"/>
                  <a:pt x="6535462" y="5453826"/>
                  <a:pt x="6538330" y="5453826"/>
                </a:cubicBezTo>
                <a:cubicBezTo>
                  <a:pt x="6540739" y="5453826"/>
                  <a:pt x="6542977" y="5454055"/>
                  <a:pt x="6545041" y="5454514"/>
                </a:cubicBezTo>
                <a:cubicBezTo>
                  <a:pt x="6547107" y="5454973"/>
                  <a:pt x="6548971" y="5455461"/>
                  <a:pt x="6550634" y="5455977"/>
                </a:cubicBezTo>
                <a:cubicBezTo>
                  <a:pt x="6552298" y="5456493"/>
                  <a:pt x="6553789" y="5457010"/>
                  <a:pt x="6555109" y="5457526"/>
                </a:cubicBezTo>
                <a:cubicBezTo>
                  <a:pt x="6556428" y="5458042"/>
                  <a:pt x="6557546" y="5458300"/>
                  <a:pt x="6558464" y="5458300"/>
                </a:cubicBezTo>
                <a:cubicBezTo>
                  <a:pt x="6559382" y="5458300"/>
                  <a:pt x="6560099" y="5458042"/>
                  <a:pt x="6560615" y="5457526"/>
                </a:cubicBezTo>
                <a:cubicBezTo>
                  <a:pt x="6561131" y="5457010"/>
                  <a:pt x="6561561" y="5456264"/>
                  <a:pt x="6561906" y="5455289"/>
                </a:cubicBezTo>
                <a:cubicBezTo>
                  <a:pt x="6562250" y="5454314"/>
                  <a:pt x="6562479" y="5452966"/>
                  <a:pt x="6562594" y="5451245"/>
                </a:cubicBezTo>
                <a:cubicBezTo>
                  <a:pt x="6562709" y="5449524"/>
                  <a:pt x="6562766" y="5447402"/>
                  <a:pt x="6562766" y="5444878"/>
                </a:cubicBezTo>
                <a:cubicBezTo>
                  <a:pt x="6562766" y="5442239"/>
                  <a:pt x="6562737" y="5440146"/>
                  <a:pt x="6562680" y="5438597"/>
                </a:cubicBezTo>
                <a:cubicBezTo>
                  <a:pt x="6562623" y="5437048"/>
                  <a:pt x="6562508" y="5435872"/>
                  <a:pt x="6562336" y="5435069"/>
                </a:cubicBezTo>
                <a:cubicBezTo>
                  <a:pt x="6562164" y="5434266"/>
                  <a:pt x="6561963" y="5433606"/>
                  <a:pt x="6561733" y="5433090"/>
                </a:cubicBezTo>
                <a:cubicBezTo>
                  <a:pt x="6561504" y="5432574"/>
                  <a:pt x="6561045" y="5432029"/>
                  <a:pt x="6560357" y="5431455"/>
                </a:cubicBezTo>
                <a:cubicBezTo>
                  <a:pt x="6559669" y="5430882"/>
                  <a:pt x="6558493" y="5430308"/>
                  <a:pt x="6556829" y="5429735"/>
                </a:cubicBezTo>
                <a:cubicBezTo>
                  <a:pt x="6555166" y="5429161"/>
                  <a:pt x="6553301" y="5428645"/>
                  <a:pt x="6551237" y="5428186"/>
                </a:cubicBezTo>
                <a:cubicBezTo>
                  <a:pt x="6549171" y="5427727"/>
                  <a:pt x="6547193" y="5427411"/>
                  <a:pt x="6545300" y="5427239"/>
                </a:cubicBezTo>
                <a:cubicBezTo>
                  <a:pt x="6543407" y="5427067"/>
                  <a:pt x="6541715" y="5426981"/>
                  <a:pt x="6540223" y="5426981"/>
                </a:cubicBezTo>
                <a:close/>
                <a:moveTo>
                  <a:pt x="5605164" y="5426981"/>
                </a:moveTo>
                <a:cubicBezTo>
                  <a:pt x="5596789" y="5426981"/>
                  <a:pt x="5588501" y="5429247"/>
                  <a:pt x="5580298" y="5433778"/>
                </a:cubicBezTo>
                <a:cubicBezTo>
                  <a:pt x="5572096" y="5438310"/>
                  <a:pt x="5563635" y="5445451"/>
                  <a:pt x="5554916" y="5455203"/>
                </a:cubicBezTo>
                <a:lnTo>
                  <a:pt x="5554916" y="5434725"/>
                </a:lnTo>
                <a:cubicBezTo>
                  <a:pt x="5554916" y="5433807"/>
                  <a:pt x="5554715" y="5433033"/>
                  <a:pt x="5554314" y="5432402"/>
                </a:cubicBezTo>
                <a:cubicBezTo>
                  <a:pt x="5553912" y="5431771"/>
                  <a:pt x="5553253" y="5431197"/>
                  <a:pt x="5552335" y="5430681"/>
                </a:cubicBezTo>
                <a:cubicBezTo>
                  <a:pt x="5551417" y="5430165"/>
                  <a:pt x="5550126" y="5429821"/>
                  <a:pt x="5548463" y="5429648"/>
                </a:cubicBezTo>
                <a:cubicBezTo>
                  <a:pt x="5546800" y="5429476"/>
                  <a:pt x="5544706" y="5429390"/>
                  <a:pt x="5542182" y="5429390"/>
                </a:cubicBezTo>
                <a:cubicBezTo>
                  <a:pt x="5539543" y="5429390"/>
                  <a:pt x="5537421" y="5429476"/>
                  <a:pt x="5535815" y="5429648"/>
                </a:cubicBezTo>
                <a:cubicBezTo>
                  <a:pt x="5534209" y="5429821"/>
                  <a:pt x="5532890" y="5430165"/>
                  <a:pt x="5531857" y="5430681"/>
                </a:cubicBezTo>
                <a:cubicBezTo>
                  <a:pt x="5530825" y="5431197"/>
                  <a:pt x="5530136" y="5431771"/>
                  <a:pt x="5529792" y="5432402"/>
                </a:cubicBezTo>
                <a:cubicBezTo>
                  <a:pt x="5529448" y="5433033"/>
                  <a:pt x="5529276" y="5433807"/>
                  <a:pt x="5529276" y="5434725"/>
                </a:cubicBezTo>
                <a:lnTo>
                  <a:pt x="5529276" y="5589599"/>
                </a:lnTo>
                <a:cubicBezTo>
                  <a:pt x="5529276" y="5590517"/>
                  <a:pt x="5529477" y="5591291"/>
                  <a:pt x="5529878" y="5591922"/>
                </a:cubicBezTo>
                <a:cubicBezTo>
                  <a:pt x="5530280" y="5592553"/>
                  <a:pt x="5531025" y="5593098"/>
                  <a:pt x="5532115" y="5593557"/>
                </a:cubicBezTo>
                <a:cubicBezTo>
                  <a:pt x="5533205" y="5594016"/>
                  <a:pt x="5534668" y="5594360"/>
                  <a:pt x="5536503" y="5594590"/>
                </a:cubicBezTo>
                <a:cubicBezTo>
                  <a:pt x="5538339" y="5594819"/>
                  <a:pt x="5540633" y="5594934"/>
                  <a:pt x="5543387" y="5594934"/>
                </a:cubicBezTo>
                <a:cubicBezTo>
                  <a:pt x="5546255" y="5594934"/>
                  <a:pt x="5548606" y="5594819"/>
                  <a:pt x="5550442" y="5594590"/>
                </a:cubicBezTo>
                <a:cubicBezTo>
                  <a:pt x="5552278" y="5594360"/>
                  <a:pt x="5553712" y="5594016"/>
                  <a:pt x="5554744" y="5593557"/>
                </a:cubicBezTo>
                <a:cubicBezTo>
                  <a:pt x="5555777" y="5593098"/>
                  <a:pt x="5556522" y="5592553"/>
                  <a:pt x="5556981" y="5591922"/>
                </a:cubicBezTo>
                <a:cubicBezTo>
                  <a:pt x="5557440" y="5591291"/>
                  <a:pt x="5557670" y="5590517"/>
                  <a:pt x="5557670" y="5589599"/>
                </a:cubicBezTo>
                <a:lnTo>
                  <a:pt x="5557670" y="5481359"/>
                </a:lnTo>
                <a:cubicBezTo>
                  <a:pt x="5565471" y="5471608"/>
                  <a:pt x="5572698" y="5464208"/>
                  <a:pt x="5579352" y="5459161"/>
                </a:cubicBezTo>
                <a:cubicBezTo>
                  <a:pt x="5586005" y="5454113"/>
                  <a:pt x="5592602" y="5451589"/>
                  <a:pt x="5599141" y="5451589"/>
                </a:cubicBezTo>
                <a:cubicBezTo>
                  <a:pt x="5604419" y="5451589"/>
                  <a:pt x="5608979" y="5452621"/>
                  <a:pt x="5612822" y="5454686"/>
                </a:cubicBezTo>
                <a:cubicBezTo>
                  <a:pt x="5616665" y="5456751"/>
                  <a:pt x="5619849" y="5459734"/>
                  <a:pt x="5622372" y="5463635"/>
                </a:cubicBezTo>
                <a:cubicBezTo>
                  <a:pt x="5624896" y="5467535"/>
                  <a:pt x="5626789" y="5472181"/>
                  <a:pt x="5628051" y="5477573"/>
                </a:cubicBezTo>
                <a:cubicBezTo>
                  <a:pt x="5629313" y="5482965"/>
                  <a:pt x="5629944" y="5488931"/>
                  <a:pt x="5629944" y="5495470"/>
                </a:cubicBezTo>
                <a:lnTo>
                  <a:pt x="5629944" y="5589599"/>
                </a:lnTo>
                <a:cubicBezTo>
                  <a:pt x="5629944" y="5590517"/>
                  <a:pt x="5630145" y="5591291"/>
                  <a:pt x="5630547" y="5591922"/>
                </a:cubicBezTo>
                <a:cubicBezTo>
                  <a:pt x="5630948" y="5592553"/>
                  <a:pt x="5631693" y="5593098"/>
                  <a:pt x="5632783" y="5593557"/>
                </a:cubicBezTo>
                <a:cubicBezTo>
                  <a:pt x="5633873" y="5594016"/>
                  <a:pt x="5635365" y="5594360"/>
                  <a:pt x="5637257" y="5594590"/>
                </a:cubicBezTo>
                <a:cubicBezTo>
                  <a:pt x="5639150" y="5594819"/>
                  <a:pt x="5641416" y="5594934"/>
                  <a:pt x="5644055" y="5594934"/>
                </a:cubicBezTo>
                <a:cubicBezTo>
                  <a:pt x="5646808" y="5594934"/>
                  <a:pt x="5649103" y="5594819"/>
                  <a:pt x="5650938" y="5594590"/>
                </a:cubicBezTo>
                <a:cubicBezTo>
                  <a:pt x="5652774" y="5594360"/>
                  <a:pt x="5654236" y="5594016"/>
                  <a:pt x="5655326" y="5593557"/>
                </a:cubicBezTo>
                <a:cubicBezTo>
                  <a:pt x="5656416" y="5593098"/>
                  <a:pt x="5657191" y="5592553"/>
                  <a:pt x="5657649" y="5591922"/>
                </a:cubicBezTo>
                <a:cubicBezTo>
                  <a:pt x="5658108" y="5591291"/>
                  <a:pt x="5658337" y="5590517"/>
                  <a:pt x="5658337" y="5589599"/>
                </a:cubicBezTo>
                <a:lnTo>
                  <a:pt x="5658337" y="5481359"/>
                </a:lnTo>
                <a:cubicBezTo>
                  <a:pt x="5666253" y="5471608"/>
                  <a:pt x="5673509" y="5464208"/>
                  <a:pt x="5680106" y="5459161"/>
                </a:cubicBezTo>
                <a:cubicBezTo>
                  <a:pt x="5686703" y="5454113"/>
                  <a:pt x="5693270" y="5451589"/>
                  <a:pt x="5699809" y="5451589"/>
                </a:cubicBezTo>
                <a:cubicBezTo>
                  <a:pt x="5705087" y="5451589"/>
                  <a:pt x="5709675" y="5452621"/>
                  <a:pt x="5713576" y="5454686"/>
                </a:cubicBezTo>
                <a:cubicBezTo>
                  <a:pt x="5717477" y="5456751"/>
                  <a:pt x="5720689" y="5459734"/>
                  <a:pt x="5723213" y="5463635"/>
                </a:cubicBezTo>
                <a:cubicBezTo>
                  <a:pt x="5725737" y="5467535"/>
                  <a:pt x="5727572" y="5472181"/>
                  <a:pt x="5728719" y="5477573"/>
                </a:cubicBezTo>
                <a:cubicBezTo>
                  <a:pt x="5729867" y="5482965"/>
                  <a:pt x="5730440" y="5488931"/>
                  <a:pt x="5730440" y="5495470"/>
                </a:cubicBezTo>
                <a:lnTo>
                  <a:pt x="5730440" y="5589599"/>
                </a:lnTo>
                <a:cubicBezTo>
                  <a:pt x="5730440" y="5590517"/>
                  <a:pt x="5730670" y="5591291"/>
                  <a:pt x="5731129" y="5591922"/>
                </a:cubicBezTo>
                <a:cubicBezTo>
                  <a:pt x="5731587" y="5592553"/>
                  <a:pt x="5732362" y="5593098"/>
                  <a:pt x="5733451" y="5593557"/>
                </a:cubicBezTo>
                <a:cubicBezTo>
                  <a:pt x="5734541" y="5594016"/>
                  <a:pt x="5736004" y="5594360"/>
                  <a:pt x="5737840" y="5594590"/>
                </a:cubicBezTo>
                <a:cubicBezTo>
                  <a:pt x="5739675" y="5594819"/>
                  <a:pt x="5742027" y="5594934"/>
                  <a:pt x="5744895" y="5594934"/>
                </a:cubicBezTo>
                <a:cubicBezTo>
                  <a:pt x="5747649" y="5594934"/>
                  <a:pt x="5749943" y="5594819"/>
                  <a:pt x="5751779" y="5594590"/>
                </a:cubicBezTo>
                <a:cubicBezTo>
                  <a:pt x="5753614" y="5594360"/>
                  <a:pt x="5755048" y="5594016"/>
                  <a:pt x="5756081" y="5593557"/>
                </a:cubicBezTo>
                <a:cubicBezTo>
                  <a:pt x="5757113" y="5593098"/>
                  <a:pt x="5757859" y="5592553"/>
                  <a:pt x="5758317" y="5591922"/>
                </a:cubicBezTo>
                <a:cubicBezTo>
                  <a:pt x="5758776" y="5591291"/>
                  <a:pt x="5759006" y="5590517"/>
                  <a:pt x="5759006" y="5589599"/>
                </a:cubicBezTo>
                <a:lnTo>
                  <a:pt x="5759006" y="5491684"/>
                </a:lnTo>
                <a:cubicBezTo>
                  <a:pt x="5759006" y="5482965"/>
                  <a:pt x="5758117" y="5474677"/>
                  <a:pt x="5756339" y="5466818"/>
                </a:cubicBezTo>
                <a:cubicBezTo>
                  <a:pt x="5754560" y="5458960"/>
                  <a:pt x="5751578" y="5452105"/>
                  <a:pt x="5747390" y="5446254"/>
                </a:cubicBezTo>
                <a:cubicBezTo>
                  <a:pt x="5743203" y="5440404"/>
                  <a:pt x="5737725" y="5435729"/>
                  <a:pt x="5730957" y="5432230"/>
                </a:cubicBezTo>
                <a:cubicBezTo>
                  <a:pt x="5724188" y="5428731"/>
                  <a:pt x="5715813" y="5426981"/>
                  <a:pt x="5705832" y="5426981"/>
                </a:cubicBezTo>
                <a:cubicBezTo>
                  <a:pt x="5701702" y="5426981"/>
                  <a:pt x="5697601" y="5427526"/>
                  <a:pt x="5693529" y="5428616"/>
                </a:cubicBezTo>
                <a:cubicBezTo>
                  <a:pt x="5689456" y="5429706"/>
                  <a:pt x="5685269" y="5431455"/>
                  <a:pt x="5680967" y="5433865"/>
                </a:cubicBezTo>
                <a:cubicBezTo>
                  <a:pt x="5676664" y="5436274"/>
                  <a:pt x="5672190" y="5439428"/>
                  <a:pt x="5667544" y="5443329"/>
                </a:cubicBezTo>
                <a:cubicBezTo>
                  <a:pt x="5662898" y="5447230"/>
                  <a:pt x="5657993" y="5451991"/>
                  <a:pt x="5652831" y="5457612"/>
                </a:cubicBezTo>
                <a:cubicBezTo>
                  <a:pt x="5650995" y="5453023"/>
                  <a:pt x="5648701" y="5448864"/>
                  <a:pt x="5645948" y="5445136"/>
                </a:cubicBezTo>
                <a:cubicBezTo>
                  <a:pt x="5643195" y="5441407"/>
                  <a:pt x="5639867" y="5438195"/>
                  <a:pt x="5635967" y="5435499"/>
                </a:cubicBezTo>
                <a:cubicBezTo>
                  <a:pt x="5632066" y="5432803"/>
                  <a:pt x="5627563" y="5430710"/>
                  <a:pt x="5622459" y="5429218"/>
                </a:cubicBezTo>
                <a:cubicBezTo>
                  <a:pt x="5617353" y="5427727"/>
                  <a:pt x="5611589" y="5426981"/>
                  <a:pt x="5605164" y="5426981"/>
                </a:cubicBezTo>
                <a:close/>
                <a:moveTo>
                  <a:pt x="5406921" y="5426981"/>
                </a:moveTo>
                <a:cubicBezTo>
                  <a:pt x="5393727" y="5426981"/>
                  <a:pt x="5382198" y="5429104"/>
                  <a:pt x="5372332" y="5433348"/>
                </a:cubicBezTo>
                <a:cubicBezTo>
                  <a:pt x="5362466" y="5437593"/>
                  <a:pt x="5354235" y="5443558"/>
                  <a:pt x="5347638" y="5451245"/>
                </a:cubicBezTo>
                <a:cubicBezTo>
                  <a:pt x="5341042" y="5458931"/>
                  <a:pt x="5336109" y="5468080"/>
                  <a:pt x="5332839" y="5478692"/>
                </a:cubicBezTo>
                <a:cubicBezTo>
                  <a:pt x="5329569" y="5489304"/>
                  <a:pt x="5327935" y="5500919"/>
                  <a:pt x="5327935" y="5513539"/>
                </a:cubicBezTo>
                <a:cubicBezTo>
                  <a:pt x="5327935" y="5526617"/>
                  <a:pt x="5329484" y="5538319"/>
                  <a:pt x="5332581" y="5548644"/>
                </a:cubicBezTo>
                <a:cubicBezTo>
                  <a:pt x="5335678" y="5558968"/>
                  <a:pt x="5340382" y="5567745"/>
                  <a:pt x="5346692" y="5574972"/>
                </a:cubicBezTo>
                <a:cubicBezTo>
                  <a:pt x="5353001" y="5582200"/>
                  <a:pt x="5360888" y="5587706"/>
                  <a:pt x="5370353" y="5591492"/>
                </a:cubicBezTo>
                <a:cubicBezTo>
                  <a:pt x="5379818" y="5595278"/>
                  <a:pt x="5390917" y="5597171"/>
                  <a:pt x="5403651" y="5597171"/>
                </a:cubicBezTo>
                <a:cubicBezTo>
                  <a:pt x="5416729" y="5597171"/>
                  <a:pt x="5428230" y="5595020"/>
                  <a:pt x="5438154" y="5590718"/>
                </a:cubicBezTo>
                <a:cubicBezTo>
                  <a:pt x="5448077" y="5586416"/>
                  <a:pt x="5456337" y="5580421"/>
                  <a:pt x="5462933" y="5572735"/>
                </a:cubicBezTo>
                <a:cubicBezTo>
                  <a:pt x="5469530" y="5565049"/>
                  <a:pt x="5474492" y="5555900"/>
                  <a:pt x="5477819" y="5545288"/>
                </a:cubicBezTo>
                <a:cubicBezTo>
                  <a:pt x="5481145" y="5534676"/>
                  <a:pt x="5482809" y="5523061"/>
                  <a:pt x="5482809" y="5510441"/>
                </a:cubicBezTo>
                <a:cubicBezTo>
                  <a:pt x="5482809" y="5497478"/>
                  <a:pt x="5481231" y="5485833"/>
                  <a:pt x="5478077" y="5475508"/>
                </a:cubicBezTo>
                <a:cubicBezTo>
                  <a:pt x="5474922" y="5465184"/>
                  <a:pt x="5470190" y="5456407"/>
                  <a:pt x="5463880" y="5449180"/>
                </a:cubicBezTo>
                <a:cubicBezTo>
                  <a:pt x="5457570" y="5441952"/>
                  <a:pt x="5449683" y="5436446"/>
                  <a:pt x="5440219" y="5432660"/>
                </a:cubicBezTo>
                <a:cubicBezTo>
                  <a:pt x="5430754" y="5428874"/>
                  <a:pt x="5419655" y="5426981"/>
                  <a:pt x="5406921" y="5426981"/>
                </a:cubicBezTo>
                <a:close/>
                <a:moveTo>
                  <a:pt x="5235754" y="5426981"/>
                </a:moveTo>
                <a:cubicBezTo>
                  <a:pt x="5226921" y="5426981"/>
                  <a:pt x="5218173" y="5429247"/>
                  <a:pt x="5209512" y="5433778"/>
                </a:cubicBezTo>
                <a:cubicBezTo>
                  <a:pt x="5200850" y="5438310"/>
                  <a:pt x="5192160" y="5445451"/>
                  <a:pt x="5183441" y="5455203"/>
                </a:cubicBezTo>
                <a:lnTo>
                  <a:pt x="5183441" y="5434725"/>
                </a:lnTo>
                <a:cubicBezTo>
                  <a:pt x="5183441" y="5433807"/>
                  <a:pt x="5183240" y="5433033"/>
                  <a:pt x="5182839" y="5432402"/>
                </a:cubicBezTo>
                <a:cubicBezTo>
                  <a:pt x="5182437" y="5431771"/>
                  <a:pt x="5181778" y="5431197"/>
                  <a:pt x="5180860" y="5430681"/>
                </a:cubicBezTo>
                <a:cubicBezTo>
                  <a:pt x="5179942" y="5430165"/>
                  <a:pt x="5178652" y="5429821"/>
                  <a:pt x="5176988" y="5429648"/>
                </a:cubicBezTo>
                <a:cubicBezTo>
                  <a:pt x="5175325" y="5429476"/>
                  <a:pt x="5173231" y="5429390"/>
                  <a:pt x="5170707" y="5429390"/>
                </a:cubicBezTo>
                <a:cubicBezTo>
                  <a:pt x="5168069" y="5429390"/>
                  <a:pt x="5165946" y="5429476"/>
                  <a:pt x="5164340" y="5429648"/>
                </a:cubicBezTo>
                <a:cubicBezTo>
                  <a:pt x="5162734" y="5429821"/>
                  <a:pt x="5161415" y="5430165"/>
                  <a:pt x="5160382" y="5430681"/>
                </a:cubicBezTo>
                <a:cubicBezTo>
                  <a:pt x="5159350" y="5431197"/>
                  <a:pt x="5158661" y="5431771"/>
                  <a:pt x="5158317" y="5432402"/>
                </a:cubicBezTo>
                <a:cubicBezTo>
                  <a:pt x="5157973" y="5433033"/>
                  <a:pt x="5157801" y="5433807"/>
                  <a:pt x="5157801" y="5434725"/>
                </a:cubicBezTo>
                <a:lnTo>
                  <a:pt x="5157801" y="5589599"/>
                </a:lnTo>
                <a:cubicBezTo>
                  <a:pt x="5157801" y="5590517"/>
                  <a:pt x="5158002" y="5591291"/>
                  <a:pt x="5158403" y="5591922"/>
                </a:cubicBezTo>
                <a:cubicBezTo>
                  <a:pt x="5158805" y="5592553"/>
                  <a:pt x="5159550" y="5593098"/>
                  <a:pt x="5160640" y="5593557"/>
                </a:cubicBezTo>
                <a:cubicBezTo>
                  <a:pt x="5161730" y="5594016"/>
                  <a:pt x="5163193" y="5594360"/>
                  <a:pt x="5165028" y="5594590"/>
                </a:cubicBezTo>
                <a:cubicBezTo>
                  <a:pt x="5166864" y="5594819"/>
                  <a:pt x="5169158" y="5594934"/>
                  <a:pt x="5171912" y="5594934"/>
                </a:cubicBezTo>
                <a:cubicBezTo>
                  <a:pt x="5174780" y="5594934"/>
                  <a:pt x="5177132" y="5594819"/>
                  <a:pt x="5178967" y="5594590"/>
                </a:cubicBezTo>
                <a:cubicBezTo>
                  <a:pt x="5180803" y="5594360"/>
                  <a:pt x="5182237" y="5594016"/>
                  <a:pt x="5183269" y="5593557"/>
                </a:cubicBezTo>
                <a:cubicBezTo>
                  <a:pt x="5184302" y="5593098"/>
                  <a:pt x="5185047" y="5592553"/>
                  <a:pt x="5185506" y="5591922"/>
                </a:cubicBezTo>
                <a:cubicBezTo>
                  <a:pt x="5185965" y="5591291"/>
                  <a:pt x="5186195" y="5590517"/>
                  <a:pt x="5186195" y="5589599"/>
                </a:cubicBezTo>
                <a:lnTo>
                  <a:pt x="5186195" y="5481359"/>
                </a:lnTo>
                <a:cubicBezTo>
                  <a:pt x="5193995" y="5471608"/>
                  <a:pt x="5201453" y="5464208"/>
                  <a:pt x="5208565" y="5459161"/>
                </a:cubicBezTo>
                <a:cubicBezTo>
                  <a:pt x="5215678" y="5454113"/>
                  <a:pt x="5222791" y="5451589"/>
                  <a:pt x="5229904" y="5451589"/>
                </a:cubicBezTo>
                <a:cubicBezTo>
                  <a:pt x="5235410" y="5451589"/>
                  <a:pt x="5240257" y="5452621"/>
                  <a:pt x="5244444" y="5454686"/>
                </a:cubicBezTo>
                <a:cubicBezTo>
                  <a:pt x="5248632" y="5456751"/>
                  <a:pt x="5252045" y="5459734"/>
                  <a:pt x="5254683" y="5463635"/>
                </a:cubicBezTo>
                <a:cubicBezTo>
                  <a:pt x="5257322" y="5467535"/>
                  <a:pt x="5259330" y="5472181"/>
                  <a:pt x="5260706" y="5477573"/>
                </a:cubicBezTo>
                <a:cubicBezTo>
                  <a:pt x="5262083" y="5482965"/>
                  <a:pt x="5262771" y="5490078"/>
                  <a:pt x="5262771" y="5498912"/>
                </a:cubicBezTo>
                <a:lnTo>
                  <a:pt x="5262771" y="5589599"/>
                </a:lnTo>
                <a:cubicBezTo>
                  <a:pt x="5262771" y="5590517"/>
                  <a:pt x="5263001" y="5591291"/>
                  <a:pt x="5263460" y="5591922"/>
                </a:cubicBezTo>
                <a:cubicBezTo>
                  <a:pt x="5263919" y="5592553"/>
                  <a:pt x="5264664" y="5593098"/>
                  <a:pt x="5265697" y="5593557"/>
                </a:cubicBezTo>
                <a:cubicBezTo>
                  <a:pt x="5266729" y="5594016"/>
                  <a:pt x="5268163" y="5594360"/>
                  <a:pt x="5269999" y="5594590"/>
                </a:cubicBezTo>
                <a:cubicBezTo>
                  <a:pt x="5271834" y="5594819"/>
                  <a:pt x="5274186" y="5594934"/>
                  <a:pt x="5277054" y="5594934"/>
                </a:cubicBezTo>
                <a:cubicBezTo>
                  <a:pt x="5279808" y="5594934"/>
                  <a:pt x="5282102" y="5594819"/>
                  <a:pt x="5283937" y="5594590"/>
                </a:cubicBezTo>
                <a:cubicBezTo>
                  <a:pt x="5285773" y="5594360"/>
                  <a:pt x="5287207" y="5594016"/>
                  <a:pt x="5288239" y="5593557"/>
                </a:cubicBezTo>
                <a:cubicBezTo>
                  <a:pt x="5289272" y="5593098"/>
                  <a:pt x="5290018" y="5592553"/>
                  <a:pt x="5290476" y="5591922"/>
                </a:cubicBezTo>
                <a:cubicBezTo>
                  <a:pt x="5290935" y="5591291"/>
                  <a:pt x="5291165" y="5590517"/>
                  <a:pt x="5291165" y="5589599"/>
                </a:cubicBezTo>
                <a:lnTo>
                  <a:pt x="5291165" y="5495126"/>
                </a:lnTo>
                <a:cubicBezTo>
                  <a:pt x="5291165" y="5484113"/>
                  <a:pt x="5290219" y="5474677"/>
                  <a:pt x="5288325" y="5466818"/>
                </a:cubicBezTo>
                <a:cubicBezTo>
                  <a:pt x="5286433" y="5458960"/>
                  <a:pt x="5283306" y="5452105"/>
                  <a:pt x="5278947" y="5446254"/>
                </a:cubicBezTo>
                <a:cubicBezTo>
                  <a:pt x="5274588" y="5440404"/>
                  <a:pt x="5268880" y="5435729"/>
                  <a:pt x="5261825" y="5432230"/>
                </a:cubicBezTo>
                <a:cubicBezTo>
                  <a:pt x="5254770" y="5428731"/>
                  <a:pt x="5246079" y="5426981"/>
                  <a:pt x="5235754" y="5426981"/>
                </a:cubicBezTo>
                <a:close/>
                <a:moveTo>
                  <a:pt x="5050366" y="5426981"/>
                </a:moveTo>
                <a:cubicBezTo>
                  <a:pt x="5039008" y="5426981"/>
                  <a:pt x="5028740" y="5428960"/>
                  <a:pt x="5019563" y="5432918"/>
                </a:cubicBezTo>
                <a:cubicBezTo>
                  <a:pt x="5010385" y="5436876"/>
                  <a:pt x="5002556" y="5442555"/>
                  <a:pt x="4996074" y="5449954"/>
                </a:cubicBezTo>
                <a:cubicBezTo>
                  <a:pt x="4989592" y="5457354"/>
                  <a:pt x="4984630" y="5466359"/>
                  <a:pt x="4981189" y="5476971"/>
                </a:cubicBezTo>
                <a:cubicBezTo>
                  <a:pt x="4977747" y="5487583"/>
                  <a:pt x="4976026" y="5499543"/>
                  <a:pt x="4976026" y="5512850"/>
                </a:cubicBezTo>
                <a:cubicBezTo>
                  <a:pt x="4976026" y="5526846"/>
                  <a:pt x="4977689" y="5539122"/>
                  <a:pt x="4981016" y="5549676"/>
                </a:cubicBezTo>
                <a:cubicBezTo>
                  <a:pt x="4984343" y="5560230"/>
                  <a:pt x="4989276" y="5569007"/>
                  <a:pt x="4995815" y="5576005"/>
                </a:cubicBezTo>
                <a:cubicBezTo>
                  <a:pt x="5002355" y="5583003"/>
                  <a:pt x="5010414" y="5588280"/>
                  <a:pt x="5019993" y="5591836"/>
                </a:cubicBezTo>
                <a:cubicBezTo>
                  <a:pt x="5029572" y="5595393"/>
                  <a:pt x="5040729" y="5597171"/>
                  <a:pt x="5053463" y="5597171"/>
                </a:cubicBezTo>
                <a:cubicBezTo>
                  <a:pt x="5060805" y="5597171"/>
                  <a:pt x="5067717" y="5596626"/>
                  <a:pt x="5074199" y="5595536"/>
                </a:cubicBezTo>
                <a:cubicBezTo>
                  <a:pt x="5080681" y="5594446"/>
                  <a:pt x="5086388" y="5593213"/>
                  <a:pt x="5091321" y="5591836"/>
                </a:cubicBezTo>
                <a:cubicBezTo>
                  <a:pt x="5096254" y="5590460"/>
                  <a:pt x="5100270" y="5589054"/>
                  <a:pt x="5103367" y="5587620"/>
                </a:cubicBezTo>
                <a:cubicBezTo>
                  <a:pt x="5106465" y="5586186"/>
                  <a:pt x="5108329" y="5585154"/>
                  <a:pt x="5108960" y="5584523"/>
                </a:cubicBezTo>
                <a:cubicBezTo>
                  <a:pt x="5109591" y="5583892"/>
                  <a:pt x="5110107" y="5583232"/>
                  <a:pt x="5110508" y="5582544"/>
                </a:cubicBezTo>
                <a:cubicBezTo>
                  <a:pt x="5110910" y="5581855"/>
                  <a:pt x="5111197" y="5581081"/>
                  <a:pt x="5111369" y="5580221"/>
                </a:cubicBezTo>
                <a:cubicBezTo>
                  <a:pt x="5111541" y="5579360"/>
                  <a:pt x="5111684" y="5578385"/>
                  <a:pt x="5111799" y="5577295"/>
                </a:cubicBezTo>
                <a:cubicBezTo>
                  <a:pt x="5111914" y="5576205"/>
                  <a:pt x="5111971" y="5574915"/>
                  <a:pt x="5111971" y="5573423"/>
                </a:cubicBezTo>
                <a:cubicBezTo>
                  <a:pt x="5111971" y="5571358"/>
                  <a:pt x="5111885" y="5569609"/>
                  <a:pt x="5111712" y="5568175"/>
                </a:cubicBezTo>
                <a:cubicBezTo>
                  <a:pt x="5111539" y="5566741"/>
                  <a:pt x="5111279" y="5565622"/>
                  <a:pt x="5110933" y="5564819"/>
                </a:cubicBezTo>
                <a:cubicBezTo>
                  <a:pt x="5110587" y="5564016"/>
                  <a:pt x="5110098" y="5563414"/>
                  <a:pt x="5109464" y="5563012"/>
                </a:cubicBezTo>
                <a:cubicBezTo>
                  <a:pt x="5108830" y="5562611"/>
                  <a:pt x="5108110" y="5562410"/>
                  <a:pt x="5107304" y="5562410"/>
                </a:cubicBezTo>
                <a:cubicBezTo>
                  <a:pt x="5105919" y="5562410"/>
                  <a:pt x="5103873" y="5563012"/>
                  <a:pt x="5101163" y="5564217"/>
                </a:cubicBezTo>
                <a:cubicBezTo>
                  <a:pt x="5098454" y="5565422"/>
                  <a:pt x="5094995" y="5566770"/>
                  <a:pt x="5090788" y="5568261"/>
                </a:cubicBezTo>
                <a:cubicBezTo>
                  <a:pt x="5086579" y="5569752"/>
                  <a:pt x="5081594" y="5571100"/>
                  <a:pt x="5075830" y="5572305"/>
                </a:cubicBezTo>
                <a:cubicBezTo>
                  <a:pt x="5070066" y="5573509"/>
                  <a:pt x="5063495" y="5574112"/>
                  <a:pt x="5056117" y="5574112"/>
                </a:cubicBezTo>
                <a:cubicBezTo>
                  <a:pt x="5046780" y="5574112"/>
                  <a:pt x="5038883" y="5572792"/>
                  <a:pt x="5032427" y="5570154"/>
                </a:cubicBezTo>
                <a:cubicBezTo>
                  <a:pt x="5025972" y="5567515"/>
                  <a:pt x="5020726" y="5563729"/>
                  <a:pt x="5016691" y="5558796"/>
                </a:cubicBezTo>
                <a:cubicBezTo>
                  <a:pt x="5012656" y="5553863"/>
                  <a:pt x="5009774" y="5547955"/>
                  <a:pt x="5008045" y="5541072"/>
                </a:cubicBezTo>
                <a:cubicBezTo>
                  <a:pt x="5006317" y="5534189"/>
                  <a:pt x="5005452" y="5526445"/>
                  <a:pt x="5005452" y="5517841"/>
                </a:cubicBezTo>
                <a:lnTo>
                  <a:pt x="5107446" y="5517841"/>
                </a:lnTo>
                <a:cubicBezTo>
                  <a:pt x="5110328" y="5517841"/>
                  <a:pt x="5112893" y="5516894"/>
                  <a:pt x="5115140" y="5515001"/>
                </a:cubicBezTo>
                <a:cubicBezTo>
                  <a:pt x="5117387" y="5513109"/>
                  <a:pt x="5118510" y="5509925"/>
                  <a:pt x="5118510" y="5505451"/>
                </a:cubicBezTo>
                <a:lnTo>
                  <a:pt x="5118510" y="5500288"/>
                </a:lnTo>
                <a:cubicBezTo>
                  <a:pt x="5118510" y="5490193"/>
                  <a:pt x="5117220" y="5480700"/>
                  <a:pt x="5114638" y="5471809"/>
                </a:cubicBezTo>
                <a:cubicBezTo>
                  <a:pt x="5112057" y="5462918"/>
                  <a:pt x="5108013" y="5455174"/>
                  <a:pt x="5102507" y="5448578"/>
                </a:cubicBezTo>
                <a:cubicBezTo>
                  <a:pt x="5097000" y="5441981"/>
                  <a:pt x="5089973" y="5436732"/>
                  <a:pt x="5081427" y="5432832"/>
                </a:cubicBezTo>
                <a:cubicBezTo>
                  <a:pt x="5072880" y="5428931"/>
                  <a:pt x="5062526" y="5426981"/>
                  <a:pt x="5050366" y="5426981"/>
                </a:cubicBezTo>
                <a:close/>
                <a:moveTo>
                  <a:pt x="4930499" y="5426981"/>
                </a:moveTo>
                <a:cubicBezTo>
                  <a:pt x="4927172" y="5426981"/>
                  <a:pt x="4923873" y="5427411"/>
                  <a:pt x="4920604" y="5428272"/>
                </a:cubicBezTo>
                <a:cubicBezTo>
                  <a:pt x="4917334" y="5429132"/>
                  <a:pt x="4914036" y="5430681"/>
                  <a:pt x="4910709" y="5432918"/>
                </a:cubicBezTo>
                <a:cubicBezTo>
                  <a:pt x="4907382" y="5435155"/>
                  <a:pt x="4903854" y="5438224"/>
                  <a:pt x="4900126" y="5442124"/>
                </a:cubicBezTo>
                <a:cubicBezTo>
                  <a:pt x="4896397" y="5446025"/>
                  <a:pt x="4892411" y="5451073"/>
                  <a:pt x="4888166" y="5457268"/>
                </a:cubicBezTo>
                <a:lnTo>
                  <a:pt x="4888166" y="5434725"/>
                </a:lnTo>
                <a:cubicBezTo>
                  <a:pt x="4888166" y="5433807"/>
                  <a:pt x="4887965" y="5433033"/>
                  <a:pt x="4887564" y="5432402"/>
                </a:cubicBezTo>
                <a:cubicBezTo>
                  <a:pt x="4887162" y="5431771"/>
                  <a:pt x="4886503" y="5431197"/>
                  <a:pt x="4885585" y="5430681"/>
                </a:cubicBezTo>
                <a:cubicBezTo>
                  <a:pt x="4884667" y="5430165"/>
                  <a:pt x="4883376" y="5429821"/>
                  <a:pt x="4881713" y="5429648"/>
                </a:cubicBezTo>
                <a:cubicBezTo>
                  <a:pt x="4880050" y="5429476"/>
                  <a:pt x="4877956" y="5429390"/>
                  <a:pt x="4875432" y="5429390"/>
                </a:cubicBezTo>
                <a:cubicBezTo>
                  <a:pt x="4872794" y="5429390"/>
                  <a:pt x="4870671" y="5429476"/>
                  <a:pt x="4869065" y="5429648"/>
                </a:cubicBezTo>
                <a:cubicBezTo>
                  <a:pt x="4867459" y="5429821"/>
                  <a:pt x="4866140" y="5430165"/>
                  <a:pt x="4865107" y="5430681"/>
                </a:cubicBezTo>
                <a:cubicBezTo>
                  <a:pt x="4864075" y="5431197"/>
                  <a:pt x="4863386" y="5431771"/>
                  <a:pt x="4863042" y="5432402"/>
                </a:cubicBezTo>
                <a:cubicBezTo>
                  <a:pt x="4862698" y="5433033"/>
                  <a:pt x="4862526" y="5433807"/>
                  <a:pt x="4862526" y="5434725"/>
                </a:cubicBezTo>
                <a:lnTo>
                  <a:pt x="4862526" y="5589599"/>
                </a:lnTo>
                <a:cubicBezTo>
                  <a:pt x="4862526" y="5590517"/>
                  <a:pt x="4862727" y="5591291"/>
                  <a:pt x="4863128" y="5591922"/>
                </a:cubicBezTo>
                <a:cubicBezTo>
                  <a:pt x="4863530" y="5592553"/>
                  <a:pt x="4864275" y="5593098"/>
                  <a:pt x="4865365" y="5593557"/>
                </a:cubicBezTo>
                <a:cubicBezTo>
                  <a:pt x="4866455" y="5594016"/>
                  <a:pt x="4867918" y="5594360"/>
                  <a:pt x="4869753" y="5594590"/>
                </a:cubicBezTo>
                <a:cubicBezTo>
                  <a:pt x="4871589" y="5594819"/>
                  <a:pt x="4873883" y="5594934"/>
                  <a:pt x="4876637" y="5594934"/>
                </a:cubicBezTo>
                <a:cubicBezTo>
                  <a:pt x="4879505" y="5594934"/>
                  <a:pt x="4881857" y="5594819"/>
                  <a:pt x="4883692" y="5594590"/>
                </a:cubicBezTo>
                <a:cubicBezTo>
                  <a:pt x="4885528" y="5594360"/>
                  <a:pt x="4886962" y="5594016"/>
                  <a:pt x="4887994" y="5593557"/>
                </a:cubicBezTo>
                <a:cubicBezTo>
                  <a:pt x="4889027" y="5593098"/>
                  <a:pt x="4889772" y="5592553"/>
                  <a:pt x="4890231" y="5591922"/>
                </a:cubicBezTo>
                <a:cubicBezTo>
                  <a:pt x="4890690" y="5591291"/>
                  <a:pt x="4890919" y="5590517"/>
                  <a:pt x="4890919" y="5589599"/>
                </a:cubicBezTo>
                <a:lnTo>
                  <a:pt x="4890919" y="5487726"/>
                </a:lnTo>
                <a:cubicBezTo>
                  <a:pt x="4894935" y="5481417"/>
                  <a:pt x="4898606" y="5476082"/>
                  <a:pt x="4901933" y="5471723"/>
                </a:cubicBezTo>
                <a:cubicBezTo>
                  <a:pt x="4905260" y="5467363"/>
                  <a:pt x="4908443" y="5463864"/>
                  <a:pt x="4911483" y="5461226"/>
                </a:cubicBezTo>
                <a:cubicBezTo>
                  <a:pt x="4914523" y="5458587"/>
                  <a:pt x="4917420" y="5456694"/>
                  <a:pt x="4920174" y="5455547"/>
                </a:cubicBezTo>
                <a:cubicBezTo>
                  <a:pt x="4922927" y="5454400"/>
                  <a:pt x="4925738" y="5453826"/>
                  <a:pt x="4928606" y="5453826"/>
                </a:cubicBezTo>
                <a:cubicBezTo>
                  <a:pt x="4931015" y="5453826"/>
                  <a:pt x="4933252" y="5454055"/>
                  <a:pt x="4935317" y="5454514"/>
                </a:cubicBezTo>
                <a:cubicBezTo>
                  <a:pt x="4937382" y="5454973"/>
                  <a:pt x="4939246" y="5455461"/>
                  <a:pt x="4940910" y="5455977"/>
                </a:cubicBezTo>
                <a:cubicBezTo>
                  <a:pt x="4942573" y="5456493"/>
                  <a:pt x="4944064" y="5457010"/>
                  <a:pt x="4945384" y="5457526"/>
                </a:cubicBezTo>
                <a:cubicBezTo>
                  <a:pt x="4946703" y="5458042"/>
                  <a:pt x="4947821" y="5458300"/>
                  <a:pt x="4948739" y="5458300"/>
                </a:cubicBezTo>
                <a:cubicBezTo>
                  <a:pt x="4949657" y="5458300"/>
                  <a:pt x="4950374" y="5458042"/>
                  <a:pt x="4950890" y="5457526"/>
                </a:cubicBezTo>
                <a:cubicBezTo>
                  <a:pt x="4951407" y="5457010"/>
                  <a:pt x="4951837" y="5456264"/>
                  <a:pt x="4952181" y="5455289"/>
                </a:cubicBezTo>
                <a:cubicBezTo>
                  <a:pt x="4952525" y="5454314"/>
                  <a:pt x="4952755" y="5452966"/>
                  <a:pt x="4952869" y="5451245"/>
                </a:cubicBezTo>
                <a:cubicBezTo>
                  <a:pt x="4952984" y="5449524"/>
                  <a:pt x="4953041" y="5447402"/>
                  <a:pt x="4953041" y="5444878"/>
                </a:cubicBezTo>
                <a:cubicBezTo>
                  <a:pt x="4953041" y="5442239"/>
                  <a:pt x="4953013" y="5440146"/>
                  <a:pt x="4952955" y="5438597"/>
                </a:cubicBezTo>
                <a:cubicBezTo>
                  <a:pt x="4952898" y="5437048"/>
                  <a:pt x="4952783" y="5435872"/>
                  <a:pt x="4952611" y="5435069"/>
                </a:cubicBezTo>
                <a:cubicBezTo>
                  <a:pt x="4952439" y="5434266"/>
                  <a:pt x="4952238" y="5433606"/>
                  <a:pt x="4952009" y="5433090"/>
                </a:cubicBezTo>
                <a:cubicBezTo>
                  <a:pt x="4951779" y="5432574"/>
                  <a:pt x="4951320" y="5432029"/>
                  <a:pt x="4950632" y="5431455"/>
                </a:cubicBezTo>
                <a:cubicBezTo>
                  <a:pt x="4949944" y="5430882"/>
                  <a:pt x="4948768" y="5430308"/>
                  <a:pt x="4947105" y="5429735"/>
                </a:cubicBezTo>
                <a:cubicBezTo>
                  <a:pt x="4945441" y="5429161"/>
                  <a:pt x="4943577" y="5428645"/>
                  <a:pt x="4941512" y="5428186"/>
                </a:cubicBezTo>
                <a:cubicBezTo>
                  <a:pt x="4939447" y="5427727"/>
                  <a:pt x="4937468" y="5427411"/>
                  <a:pt x="4935575" y="5427239"/>
                </a:cubicBezTo>
                <a:cubicBezTo>
                  <a:pt x="4933682" y="5427067"/>
                  <a:pt x="4931990" y="5426981"/>
                  <a:pt x="4930499" y="5426981"/>
                </a:cubicBezTo>
                <a:close/>
                <a:moveTo>
                  <a:pt x="4024014" y="5426981"/>
                </a:moveTo>
                <a:cubicBezTo>
                  <a:pt x="4015640" y="5426981"/>
                  <a:pt x="4007351" y="5429247"/>
                  <a:pt x="3999148" y="5433778"/>
                </a:cubicBezTo>
                <a:cubicBezTo>
                  <a:pt x="3990946" y="5438310"/>
                  <a:pt x="3982485" y="5445451"/>
                  <a:pt x="3973766" y="5455203"/>
                </a:cubicBezTo>
                <a:lnTo>
                  <a:pt x="3973766" y="5434725"/>
                </a:lnTo>
                <a:cubicBezTo>
                  <a:pt x="3973766" y="5433807"/>
                  <a:pt x="3973565" y="5433033"/>
                  <a:pt x="3973164" y="5432402"/>
                </a:cubicBezTo>
                <a:cubicBezTo>
                  <a:pt x="3972762" y="5431771"/>
                  <a:pt x="3972103" y="5431197"/>
                  <a:pt x="3971185" y="5430681"/>
                </a:cubicBezTo>
                <a:cubicBezTo>
                  <a:pt x="3970267" y="5430165"/>
                  <a:pt x="3968977" y="5429821"/>
                  <a:pt x="3967313" y="5429648"/>
                </a:cubicBezTo>
                <a:cubicBezTo>
                  <a:pt x="3965650" y="5429476"/>
                  <a:pt x="3963556" y="5429390"/>
                  <a:pt x="3961032" y="5429390"/>
                </a:cubicBezTo>
                <a:cubicBezTo>
                  <a:pt x="3958394" y="5429390"/>
                  <a:pt x="3956271" y="5429476"/>
                  <a:pt x="3954665" y="5429648"/>
                </a:cubicBezTo>
                <a:cubicBezTo>
                  <a:pt x="3953059" y="5429821"/>
                  <a:pt x="3951740" y="5430165"/>
                  <a:pt x="3950707" y="5430681"/>
                </a:cubicBezTo>
                <a:cubicBezTo>
                  <a:pt x="3949675" y="5431197"/>
                  <a:pt x="3948986" y="5431771"/>
                  <a:pt x="3948642" y="5432402"/>
                </a:cubicBezTo>
                <a:cubicBezTo>
                  <a:pt x="3948298" y="5433033"/>
                  <a:pt x="3948126" y="5433807"/>
                  <a:pt x="3948126" y="5434725"/>
                </a:cubicBezTo>
                <a:lnTo>
                  <a:pt x="3948126" y="5589599"/>
                </a:lnTo>
                <a:cubicBezTo>
                  <a:pt x="3948126" y="5590517"/>
                  <a:pt x="3948327" y="5591291"/>
                  <a:pt x="3948728" y="5591922"/>
                </a:cubicBezTo>
                <a:cubicBezTo>
                  <a:pt x="3949130" y="5592553"/>
                  <a:pt x="3949875" y="5593098"/>
                  <a:pt x="3950965" y="5593557"/>
                </a:cubicBezTo>
                <a:cubicBezTo>
                  <a:pt x="3952055" y="5594016"/>
                  <a:pt x="3953518" y="5594360"/>
                  <a:pt x="3955353" y="5594590"/>
                </a:cubicBezTo>
                <a:cubicBezTo>
                  <a:pt x="3957189" y="5594819"/>
                  <a:pt x="3959483" y="5594934"/>
                  <a:pt x="3962237" y="5594934"/>
                </a:cubicBezTo>
                <a:cubicBezTo>
                  <a:pt x="3965105" y="5594934"/>
                  <a:pt x="3967457" y="5594819"/>
                  <a:pt x="3969292" y="5594590"/>
                </a:cubicBezTo>
                <a:cubicBezTo>
                  <a:pt x="3971128" y="5594360"/>
                  <a:pt x="3972562" y="5594016"/>
                  <a:pt x="3973594" y="5593557"/>
                </a:cubicBezTo>
                <a:cubicBezTo>
                  <a:pt x="3974627" y="5593098"/>
                  <a:pt x="3975372" y="5592553"/>
                  <a:pt x="3975831" y="5591922"/>
                </a:cubicBezTo>
                <a:cubicBezTo>
                  <a:pt x="3976290" y="5591291"/>
                  <a:pt x="3976519" y="5590517"/>
                  <a:pt x="3976519" y="5589599"/>
                </a:cubicBezTo>
                <a:lnTo>
                  <a:pt x="3976519" y="5481359"/>
                </a:lnTo>
                <a:cubicBezTo>
                  <a:pt x="3984321" y="5471608"/>
                  <a:pt x="3991548" y="5464208"/>
                  <a:pt x="3998202" y="5459161"/>
                </a:cubicBezTo>
                <a:cubicBezTo>
                  <a:pt x="4004856" y="5454113"/>
                  <a:pt x="4011452" y="5451589"/>
                  <a:pt x="4017991" y="5451589"/>
                </a:cubicBezTo>
                <a:cubicBezTo>
                  <a:pt x="4023269" y="5451589"/>
                  <a:pt x="4027829" y="5452621"/>
                  <a:pt x="4031672" y="5454686"/>
                </a:cubicBezTo>
                <a:cubicBezTo>
                  <a:pt x="4035515" y="5456751"/>
                  <a:pt x="4038699" y="5459734"/>
                  <a:pt x="4041223" y="5463635"/>
                </a:cubicBezTo>
                <a:cubicBezTo>
                  <a:pt x="4043746" y="5467535"/>
                  <a:pt x="4045639" y="5472181"/>
                  <a:pt x="4046901" y="5477573"/>
                </a:cubicBezTo>
                <a:cubicBezTo>
                  <a:pt x="4048163" y="5482965"/>
                  <a:pt x="4048794" y="5488931"/>
                  <a:pt x="4048794" y="5495470"/>
                </a:cubicBezTo>
                <a:lnTo>
                  <a:pt x="4048794" y="5589599"/>
                </a:lnTo>
                <a:cubicBezTo>
                  <a:pt x="4048794" y="5590517"/>
                  <a:pt x="4048995" y="5591291"/>
                  <a:pt x="4049396" y="5591922"/>
                </a:cubicBezTo>
                <a:cubicBezTo>
                  <a:pt x="4049798" y="5592553"/>
                  <a:pt x="4050544" y="5593098"/>
                  <a:pt x="4051634" y="5593557"/>
                </a:cubicBezTo>
                <a:cubicBezTo>
                  <a:pt x="4052723" y="5594016"/>
                  <a:pt x="4054215" y="5594360"/>
                  <a:pt x="4056108" y="5594590"/>
                </a:cubicBezTo>
                <a:cubicBezTo>
                  <a:pt x="4058001" y="5594819"/>
                  <a:pt x="4060266" y="5594934"/>
                  <a:pt x="4062905" y="5594934"/>
                </a:cubicBezTo>
                <a:cubicBezTo>
                  <a:pt x="4065658" y="5594934"/>
                  <a:pt x="4067953" y="5594819"/>
                  <a:pt x="4069788" y="5594590"/>
                </a:cubicBezTo>
                <a:cubicBezTo>
                  <a:pt x="4071624" y="5594360"/>
                  <a:pt x="4073087" y="5594016"/>
                  <a:pt x="4074176" y="5593557"/>
                </a:cubicBezTo>
                <a:cubicBezTo>
                  <a:pt x="4075266" y="5593098"/>
                  <a:pt x="4076041" y="5592553"/>
                  <a:pt x="4076499" y="5591922"/>
                </a:cubicBezTo>
                <a:cubicBezTo>
                  <a:pt x="4076958" y="5591291"/>
                  <a:pt x="4077188" y="5590517"/>
                  <a:pt x="4077188" y="5589599"/>
                </a:cubicBezTo>
                <a:lnTo>
                  <a:pt x="4077188" y="5481359"/>
                </a:lnTo>
                <a:cubicBezTo>
                  <a:pt x="4085104" y="5471608"/>
                  <a:pt x="4092360" y="5464208"/>
                  <a:pt x="4098956" y="5459161"/>
                </a:cubicBezTo>
                <a:cubicBezTo>
                  <a:pt x="4105553" y="5454113"/>
                  <a:pt x="4112121" y="5451589"/>
                  <a:pt x="4118660" y="5451589"/>
                </a:cubicBezTo>
                <a:cubicBezTo>
                  <a:pt x="4123937" y="5451589"/>
                  <a:pt x="4128526" y="5452621"/>
                  <a:pt x="4132426" y="5454686"/>
                </a:cubicBezTo>
                <a:cubicBezTo>
                  <a:pt x="4136327" y="5456751"/>
                  <a:pt x="4139539" y="5459734"/>
                  <a:pt x="4142063" y="5463635"/>
                </a:cubicBezTo>
                <a:cubicBezTo>
                  <a:pt x="4144587" y="5467535"/>
                  <a:pt x="4146422" y="5472181"/>
                  <a:pt x="4147569" y="5477573"/>
                </a:cubicBezTo>
                <a:cubicBezTo>
                  <a:pt x="4148717" y="5482965"/>
                  <a:pt x="4149290" y="5488931"/>
                  <a:pt x="4149290" y="5495470"/>
                </a:cubicBezTo>
                <a:lnTo>
                  <a:pt x="4149290" y="5589599"/>
                </a:lnTo>
                <a:cubicBezTo>
                  <a:pt x="4149290" y="5590517"/>
                  <a:pt x="4149520" y="5591291"/>
                  <a:pt x="4149979" y="5591922"/>
                </a:cubicBezTo>
                <a:cubicBezTo>
                  <a:pt x="4150438" y="5592553"/>
                  <a:pt x="4151212" y="5593098"/>
                  <a:pt x="4152302" y="5593557"/>
                </a:cubicBezTo>
                <a:cubicBezTo>
                  <a:pt x="4153392" y="5594016"/>
                  <a:pt x="4154854" y="5594360"/>
                  <a:pt x="4156690" y="5594590"/>
                </a:cubicBezTo>
                <a:cubicBezTo>
                  <a:pt x="4158525" y="5594819"/>
                  <a:pt x="4160877" y="5594934"/>
                  <a:pt x="4163745" y="5594934"/>
                </a:cubicBezTo>
                <a:cubicBezTo>
                  <a:pt x="4166499" y="5594934"/>
                  <a:pt x="4168793" y="5594819"/>
                  <a:pt x="4170629" y="5594590"/>
                </a:cubicBezTo>
                <a:cubicBezTo>
                  <a:pt x="4172464" y="5594360"/>
                  <a:pt x="4173898" y="5594016"/>
                  <a:pt x="4174931" y="5593557"/>
                </a:cubicBezTo>
                <a:cubicBezTo>
                  <a:pt x="4175963" y="5593098"/>
                  <a:pt x="4176709" y="5592553"/>
                  <a:pt x="4177168" y="5591922"/>
                </a:cubicBezTo>
                <a:cubicBezTo>
                  <a:pt x="4177627" y="5591291"/>
                  <a:pt x="4177856" y="5590517"/>
                  <a:pt x="4177856" y="5589599"/>
                </a:cubicBezTo>
                <a:lnTo>
                  <a:pt x="4177856" y="5491684"/>
                </a:lnTo>
                <a:cubicBezTo>
                  <a:pt x="4177856" y="5482965"/>
                  <a:pt x="4176967" y="5474677"/>
                  <a:pt x="4175189" y="5466818"/>
                </a:cubicBezTo>
                <a:cubicBezTo>
                  <a:pt x="4173411" y="5458960"/>
                  <a:pt x="4170428" y="5452105"/>
                  <a:pt x="4166240" y="5446254"/>
                </a:cubicBezTo>
                <a:cubicBezTo>
                  <a:pt x="4162053" y="5440404"/>
                  <a:pt x="4156575" y="5435729"/>
                  <a:pt x="4149807" y="5432230"/>
                </a:cubicBezTo>
                <a:cubicBezTo>
                  <a:pt x="4143038" y="5428731"/>
                  <a:pt x="4134663" y="5426981"/>
                  <a:pt x="4124683" y="5426981"/>
                </a:cubicBezTo>
                <a:cubicBezTo>
                  <a:pt x="4120553" y="5426981"/>
                  <a:pt x="4116451" y="5427526"/>
                  <a:pt x="4112379" y="5428616"/>
                </a:cubicBezTo>
                <a:cubicBezTo>
                  <a:pt x="4108306" y="5429706"/>
                  <a:pt x="4104119" y="5431455"/>
                  <a:pt x="4099817" y="5433865"/>
                </a:cubicBezTo>
                <a:cubicBezTo>
                  <a:pt x="4095515" y="5436274"/>
                  <a:pt x="4091040" y="5439428"/>
                  <a:pt x="4086394" y="5443329"/>
                </a:cubicBezTo>
                <a:cubicBezTo>
                  <a:pt x="4081748" y="5447230"/>
                  <a:pt x="4076844" y="5451991"/>
                  <a:pt x="4071681" y="5457612"/>
                </a:cubicBezTo>
                <a:cubicBezTo>
                  <a:pt x="4069846" y="5453023"/>
                  <a:pt x="4067551" y="5448864"/>
                  <a:pt x="4064798" y="5445136"/>
                </a:cubicBezTo>
                <a:cubicBezTo>
                  <a:pt x="4062045" y="5441407"/>
                  <a:pt x="4058718" y="5438195"/>
                  <a:pt x="4054817" y="5435499"/>
                </a:cubicBezTo>
                <a:cubicBezTo>
                  <a:pt x="4050917" y="5432803"/>
                  <a:pt x="4046414" y="5430710"/>
                  <a:pt x="4041309" y="5429218"/>
                </a:cubicBezTo>
                <a:cubicBezTo>
                  <a:pt x="4036203" y="5427727"/>
                  <a:pt x="4030439" y="5426981"/>
                  <a:pt x="4024014" y="5426981"/>
                </a:cubicBezTo>
                <a:close/>
                <a:moveTo>
                  <a:pt x="3825771" y="5426981"/>
                </a:moveTo>
                <a:cubicBezTo>
                  <a:pt x="3812578" y="5426981"/>
                  <a:pt x="3801048" y="5429104"/>
                  <a:pt x="3791182" y="5433348"/>
                </a:cubicBezTo>
                <a:cubicBezTo>
                  <a:pt x="3781316" y="5437593"/>
                  <a:pt x="3773085" y="5443558"/>
                  <a:pt x="3766488" y="5451245"/>
                </a:cubicBezTo>
                <a:cubicBezTo>
                  <a:pt x="3759892" y="5458931"/>
                  <a:pt x="3754959" y="5468080"/>
                  <a:pt x="3751689" y="5478692"/>
                </a:cubicBezTo>
                <a:cubicBezTo>
                  <a:pt x="3748419" y="5489304"/>
                  <a:pt x="3746785" y="5500919"/>
                  <a:pt x="3746785" y="5513539"/>
                </a:cubicBezTo>
                <a:cubicBezTo>
                  <a:pt x="3746785" y="5526617"/>
                  <a:pt x="3748333" y="5538319"/>
                  <a:pt x="3751431" y="5548644"/>
                </a:cubicBezTo>
                <a:cubicBezTo>
                  <a:pt x="3754528" y="5558968"/>
                  <a:pt x="3759232" y="5567745"/>
                  <a:pt x="3765542" y="5574972"/>
                </a:cubicBezTo>
                <a:cubicBezTo>
                  <a:pt x="3771851" y="5582200"/>
                  <a:pt x="3779739" y="5587706"/>
                  <a:pt x="3789203" y="5591492"/>
                </a:cubicBezTo>
                <a:cubicBezTo>
                  <a:pt x="3798668" y="5595278"/>
                  <a:pt x="3809767" y="5597171"/>
                  <a:pt x="3822501" y="5597171"/>
                </a:cubicBezTo>
                <a:cubicBezTo>
                  <a:pt x="3835579" y="5597171"/>
                  <a:pt x="3847080" y="5595020"/>
                  <a:pt x="3857004" y="5590718"/>
                </a:cubicBezTo>
                <a:cubicBezTo>
                  <a:pt x="3866927" y="5586416"/>
                  <a:pt x="3875187" y="5580421"/>
                  <a:pt x="3881783" y="5572735"/>
                </a:cubicBezTo>
                <a:cubicBezTo>
                  <a:pt x="3888380" y="5565049"/>
                  <a:pt x="3893342" y="5555900"/>
                  <a:pt x="3896669" y="5545288"/>
                </a:cubicBezTo>
                <a:cubicBezTo>
                  <a:pt x="3899995" y="5534676"/>
                  <a:pt x="3901659" y="5523061"/>
                  <a:pt x="3901659" y="5510441"/>
                </a:cubicBezTo>
                <a:cubicBezTo>
                  <a:pt x="3901659" y="5497478"/>
                  <a:pt x="3900082" y="5485833"/>
                  <a:pt x="3896927" y="5475508"/>
                </a:cubicBezTo>
                <a:cubicBezTo>
                  <a:pt x="3893772" y="5465184"/>
                  <a:pt x="3889040" y="5456407"/>
                  <a:pt x="3882730" y="5449180"/>
                </a:cubicBezTo>
                <a:cubicBezTo>
                  <a:pt x="3876420" y="5441952"/>
                  <a:pt x="3868533" y="5436446"/>
                  <a:pt x="3859069" y="5432660"/>
                </a:cubicBezTo>
                <a:cubicBezTo>
                  <a:pt x="3849604" y="5428874"/>
                  <a:pt x="3838505" y="5426981"/>
                  <a:pt x="3825771" y="5426981"/>
                </a:cubicBezTo>
                <a:close/>
                <a:moveTo>
                  <a:pt x="4714419" y="5395662"/>
                </a:moveTo>
                <a:lnTo>
                  <a:pt x="4741780" y="5395662"/>
                </a:lnTo>
                <a:cubicBezTo>
                  <a:pt x="4746827" y="5395662"/>
                  <a:pt x="4752019" y="5396064"/>
                  <a:pt x="4757353" y="5396867"/>
                </a:cubicBezTo>
                <a:cubicBezTo>
                  <a:pt x="4762688" y="5397670"/>
                  <a:pt x="4767850" y="5399563"/>
                  <a:pt x="4772841" y="5402545"/>
                </a:cubicBezTo>
                <a:cubicBezTo>
                  <a:pt x="4777831" y="5405528"/>
                  <a:pt x="4782018" y="5410060"/>
                  <a:pt x="4785403" y="5416140"/>
                </a:cubicBezTo>
                <a:cubicBezTo>
                  <a:pt x="4788787" y="5422220"/>
                  <a:pt x="4790479" y="5429792"/>
                  <a:pt x="4790479" y="5438855"/>
                </a:cubicBezTo>
                <a:cubicBezTo>
                  <a:pt x="4790479" y="5445509"/>
                  <a:pt x="4789447" y="5451675"/>
                  <a:pt x="4787382" y="5457354"/>
                </a:cubicBezTo>
                <a:cubicBezTo>
                  <a:pt x="4785317" y="5463032"/>
                  <a:pt x="4782277" y="5467908"/>
                  <a:pt x="4778261" y="5471981"/>
                </a:cubicBezTo>
                <a:cubicBezTo>
                  <a:pt x="4774246" y="5476053"/>
                  <a:pt x="4769284" y="5479237"/>
                  <a:pt x="4763376" y="5481531"/>
                </a:cubicBezTo>
                <a:cubicBezTo>
                  <a:pt x="4757468" y="5483826"/>
                  <a:pt x="4750040" y="5484973"/>
                  <a:pt x="4741092" y="5484973"/>
                </a:cubicBezTo>
                <a:lnTo>
                  <a:pt x="4714419" y="5484973"/>
                </a:lnTo>
                <a:close/>
                <a:moveTo>
                  <a:pt x="4502348" y="5387918"/>
                </a:moveTo>
                <a:cubicBezTo>
                  <a:pt x="4499594" y="5387918"/>
                  <a:pt x="4497300" y="5388033"/>
                  <a:pt x="4495465" y="5388263"/>
                </a:cubicBezTo>
                <a:cubicBezTo>
                  <a:pt x="4493629" y="5388492"/>
                  <a:pt x="4492166" y="5388865"/>
                  <a:pt x="4491076" y="5389381"/>
                </a:cubicBezTo>
                <a:cubicBezTo>
                  <a:pt x="4489987" y="5389897"/>
                  <a:pt x="4489241" y="5390500"/>
                  <a:pt x="4488839" y="5391188"/>
                </a:cubicBezTo>
                <a:cubicBezTo>
                  <a:pt x="4488438" y="5391876"/>
                  <a:pt x="4488237" y="5392622"/>
                  <a:pt x="4488237" y="5393425"/>
                </a:cubicBezTo>
                <a:lnTo>
                  <a:pt x="4488237" y="5430251"/>
                </a:lnTo>
                <a:lnTo>
                  <a:pt x="4466727" y="5430251"/>
                </a:lnTo>
                <a:cubicBezTo>
                  <a:pt x="4465809" y="5430251"/>
                  <a:pt x="4464977" y="5430451"/>
                  <a:pt x="4464232" y="5430853"/>
                </a:cubicBezTo>
                <a:cubicBezTo>
                  <a:pt x="4463486" y="5431255"/>
                  <a:pt x="4462884" y="5431943"/>
                  <a:pt x="4462425" y="5432918"/>
                </a:cubicBezTo>
                <a:cubicBezTo>
                  <a:pt x="4461966" y="5433893"/>
                  <a:pt x="4461593" y="5435126"/>
                  <a:pt x="4461306" y="5436618"/>
                </a:cubicBezTo>
                <a:cubicBezTo>
                  <a:pt x="4461019" y="5438109"/>
                  <a:pt x="4460876" y="5439945"/>
                  <a:pt x="4460876" y="5442124"/>
                </a:cubicBezTo>
                <a:cubicBezTo>
                  <a:pt x="4460876" y="5446254"/>
                  <a:pt x="4461392" y="5449237"/>
                  <a:pt x="4462425" y="5451073"/>
                </a:cubicBezTo>
                <a:cubicBezTo>
                  <a:pt x="4463457" y="5452908"/>
                  <a:pt x="4464834" y="5453826"/>
                  <a:pt x="4466555" y="5453826"/>
                </a:cubicBezTo>
                <a:lnTo>
                  <a:pt x="4488237" y="5453826"/>
                </a:lnTo>
                <a:lnTo>
                  <a:pt x="4488237" y="5544341"/>
                </a:lnTo>
                <a:cubicBezTo>
                  <a:pt x="4488237" y="5553290"/>
                  <a:pt x="4489069" y="5561062"/>
                  <a:pt x="4490732" y="5567659"/>
                </a:cubicBezTo>
                <a:cubicBezTo>
                  <a:pt x="4492396" y="5574255"/>
                  <a:pt x="4495063" y="5579704"/>
                  <a:pt x="4498734" y="5584007"/>
                </a:cubicBezTo>
                <a:cubicBezTo>
                  <a:pt x="4502405" y="5588309"/>
                  <a:pt x="4507109" y="5591521"/>
                  <a:pt x="4512845" y="5593643"/>
                </a:cubicBezTo>
                <a:cubicBezTo>
                  <a:pt x="4518581" y="5595765"/>
                  <a:pt x="4525464" y="5596827"/>
                  <a:pt x="4533495" y="5596827"/>
                </a:cubicBezTo>
                <a:cubicBezTo>
                  <a:pt x="4536133" y="5596827"/>
                  <a:pt x="4538772" y="5596655"/>
                  <a:pt x="4541411" y="5596310"/>
                </a:cubicBezTo>
                <a:cubicBezTo>
                  <a:pt x="4544049" y="5595966"/>
                  <a:pt x="4546544" y="5595536"/>
                  <a:pt x="4548896" y="5595020"/>
                </a:cubicBezTo>
                <a:cubicBezTo>
                  <a:pt x="4551248" y="5594504"/>
                  <a:pt x="4553342" y="5593844"/>
                  <a:pt x="4555177" y="5593041"/>
                </a:cubicBezTo>
                <a:cubicBezTo>
                  <a:pt x="4557013" y="5592238"/>
                  <a:pt x="4558389" y="5591377"/>
                  <a:pt x="4559307" y="5590460"/>
                </a:cubicBezTo>
                <a:cubicBezTo>
                  <a:pt x="4560225" y="5589542"/>
                  <a:pt x="4560913" y="5588108"/>
                  <a:pt x="4561372" y="5586158"/>
                </a:cubicBezTo>
                <a:cubicBezTo>
                  <a:pt x="4561831" y="5584207"/>
                  <a:pt x="4562060" y="5581569"/>
                  <a:pt x="4562060" y="5578242"/>
                </a:cubicBezTo>
                <a:cubicBezTo>
                  <a:pt x="4562060" y="5576177"/>
                  <a:pt x="4561946" y="5574456"/>
                  <a:pt x="4561716" y="5573079"/>
                </a:cubicBezTo>
                <a:cubicBezTo>
                  <a:pt x="4561487" y="5571703"/>
                  <a:pt x="4561229" y="5570613"/>
                  <a:pt x="4560942" y="5569810"/>
                </a:cubicBezTo>
                <a:cubicBezTo>
                  <a:pt x="4560655" y="5569007"/>
                  <a:pt x="4560254" y="5568462"/>
                  <a:pt x="4559737" y="5568175"/>
                </a:cubicBezTo>
                <a:cubicBezTo>
                  <a:pt x="4559221" y="5567888"/>
                  <a:pt x="4558676" y="5567745"/>
                  <a:pt x="4558103" y="5567745"/>
                </a:cubicBezTo>
                <a:cubicBezTo>
                  <a:pt x="4557185" y="5567745"/>
                  <a:pt x="4556152" y="5568003"/>
                  <a:pt x="4555005" y="5568519"/>
                </a:cubicBezTo>
                <a:cubicBezTo>
                  <a:pt x="4553858" y="5569035"/>
                  <a:pt x="4552481" y="5569580"/>
                  <a:pt x="4550875" y="5570154"/>
                </a:cubicBezTo>
                <a:cubicBezTo>
                  <a:pt x="4549269" y="5570727"/>
                  <a:pt x="4547433" y="5571272"/>
                  <a:pt x="4545368" y="5571789"/>
                </a:cubicBezTo>
                <a:cubicBezTo>
                  <a:pt x="4543303" y="5572305"/>
                  <a:pt x="4540952" y="5572563"/>
                  <a:pt x="4538313" y="5572563"/>
                </a:cubicBezTo>
                <a:cubicBezTo>
                  <a:pt x="4530168" y="5572563"/>
                  <a:pt x="4524518" y="5569838"/>
                  <a:pt x="4521363" y="5564389"/>
                </a:cubicBezTo>
                <a:cubicBezTo>
                  <a:pt x="4518208" y="5558940"/>
                  <a:pt x="4516631" y="5550881"/>
                  <a:pt x="4516631" y="5540212"/>
                </a:cubicBezTo>
                <a:lnTo>
                  <a:pt x="4516631" y="5453826"/>
                </a:lnTo>
                <a:lnTo>
                  <a:pt x="4556382" y="5453826"/>
                </a:lnTo>
                <a:cubicBezTo>
                  <a:pt x="4558103" y="5453826"/>
                  <a:pt x="4559479" y="5452908"/>
                  <a:pt x="4560512" y="5451073"/>
                </a:cubicBezTo>
                <a:cubicBezTo>
                  <a:pt x="4561544" y="5449237"/>
                  <a:pt x="4562060" y="5446254"/>
                  <a:pt x="4562060" y="5442124"/>
                </a:cubicBezTo>
                <a:cubicBezTo>
                  <a:pt x="4562060" y="5439945"/>
                  <a:pt x="4561946" y="5438109"/>
                  <a:pt x="4561716" y="5436618"/>
                </a:cubicBezTo>
                <a:cubicBezTo>
                  <a:pt x="4561487" y="5435126"/>
                  <a:pt x="4561114" y="5433893"/>
                  <a:pt x="4560598" y="5432918"/>
                </a:cubicBezTo>
                <a:cubicBezTo>
                  <a:pt x="4560082" y="5431943"/>
                  <a:pt x="4559479" y="5431255"/>
                  <a:pt x="4558791" y="5430853"/>
                </a:cubicBezTo>
                <a:cubicBezTo>
                  <a:pt x="4558103" y="5430451"/>
                  <a:pt x="4557300" y="5430251"/>
                  <a:pt x="4556382" y="5430251"/>
                </a:cubicBezTo>
                <a:lnTo>
                  <a:pt x="4516631" y="5430251"/>
                </a:lnTo>
                <a:lnTo>
                  <a:pt x="4516631" y="5393425"/>
                </a:lnTo>
                <a:cubicBezTo>
                  <a:pt x="4516631" y="5392622"/>
                  <a:pt x="4516401" y="5391876"/>
                  <a:pt x="4515942" y="5391188"/>
                </a:cubicBezTo>
                <a:cubicBezTo>
                  <a:pt x="4515483" y="5390500"/>
                  <a:pt x="4514738" y="5389897"/>
                  <a:pt x="4513705" y="5389381"/>
                </a:cubicBezTo>
                <a:cubicBezTo>
                  <a:pt x="4512673" y="5388865"/>
                  <a:pt x="4511239" y="5388492"/>
                  <a:pt x="4509403" y="5388263"/>
                </a:cubicBezTo>
                <a:cubicBezTo>
                  <a:pt x="4507568" y="5388033"/>
                  <a:pt x="4505216" y="5387918"/>
                  <a:pt x="4502348" y="5387918"/>
                </a:cubicBezTo>
                <a:close/>
                <a:moveTo>
                  <a:pt x="4696522" y="5371226"/>
                </a:moveTo>
                <a:cubicBezTo>
                  <a:pt x="4693539" y="5371226"/>
                  <a:pt x="4690843" y="5372202"/>
                  <a:pt x="4688434" y="5374152"/>
                </a:cubicBezTo>
                <a:cubicBezTo>
                  <a:pt x="4686025" y="5376102"/>
                  <a:pt x="4684820" y="5379372"/>
                  <a:pt x="4684820" y="5383961"/>
                </a:cubicBezTo>
                <a:lnTo>
                  <a:pt x="4684820" y="5589427"/>
                </a:lnTo>
                <a:cubicBezTo>
                  <a:pt x="4684820" y="5590345"/>
                  <a:pt x="4685050" y="5591148"/>
                  <a:pt x="4685509" y="5591836"/>
                </a:cubicBezTo>
                <a:cubicBezTo>
                  <a:pt x="4685968" y="5592525"/>
                  <a:pt x="4686771" y="5593069"/>
                  <a:pt x="4687918" y="5593471"/>
                </a:cubicBezTo>
                <a:cubicBezTo>
                  <a:pt x="4689065" y="5593873"/>
                  <a:pt x="4690585" y="5594217"/>
                  <a:pt x="4692478" y="5594504"/>
                </a:cubicBezTo>
                <a:cubicBezTo>
                  <a:pt x="4694371" y="5594790"/>
                  <a:pt x="4696752" y="5594934"/>
                  <a:pt x="4699620" y="5594934"/>
                </a:cubicBezTo>
                <a:cubicBezTo>
                  <a:pt x="4702488" y="5594934"/>
                  <a:pt x="4704868" y="5594790"/>
                  <a:pt x="4706761" y="5594504"/>
                </a:cubicBezTo>
                <a:cubicBezTo>
                  <a:pt x="4708654" y="5594217"/>
                  <a:pt x="4710145" y="5593873"/>
                  <a:pt x="4711235" y="5593471"/>
                </a:cubicBezTo>
                <a:cubicBezTo>
                  <a:pt x="4712325" y="5593069"/>
                  <a:pt x="4713128" y="5592525"/>
                  <a:pt x="4713644" y="5591836"/>
                </a:cubicBezTo>
                <a:cubicBezTo>
                  <a:pt x="4714161" y="5591148"/>
                  <a:pt x="4714419" y="5590345"/>
                  <a:pt x="4714419" y="5589427"/>
                </a:cubicBezTo>
                <a:lnTo>
                  <a:pt x="4714419" y="5509237"/>
                </a:lnTo>
                <a:lnTo>
                  <a:pt x="4739715" y="5509237"/>
                </a:lnTo>
                <a:cubicBezTo>
                  <a:pt x="4753481" y="5509237"/>
                  <a:pt x="4765326" y="5507516"/>
                  <a:pt x="4775250" y="5504074"/>
                </a:cubicBezTo>
                <a:cubicBezTo>
                  <a:pt x="4785173" y="5500633"/>
                  <a:pt x="4793548" y="5495757"/>
                  <a:pt x="4800374" y="5489447"/>
                </a:cubicBezTo>
                <a:cubicBezTo>
                  <a:pt x="4807200" y="5483137"/>
                  <a:pt x="4812448" y="5475508"/>
                  <a:pt x="4816119" y="5466560"/>
                </a:cubicBezTo>
                <a:cubicBezTo>
                  <a:pt x="4819791" y="5457612"/>
                  <a:pt x="4821626" y="5447574"/>
                  <a:pt x="4821626" y="5436446"/>
                </a:cubicBezTo>
                <a:cubicBezTo>
                  <a:pt x="4821626" y="5428071"/>
                  <a:pt x="4820450" y="5420413"/>
                  <a:pt x="4818098" y="5413473"/>
                </a:cubicBezTo>
                <a:cubicBezTo>
                  <a:pt x="4815746" y="5406532"/>
                  <a:pt x="4812391" y="5400423"/>
                  <a:pt x="4808032" y="5395146"/>
                </a:cubicBezTo>
                <a:cubicBezTo>
                  <a:pt x="4803672" y="5389869"/>
                  <a:pt x="4798366" y="5385423"/>
                  <a:pt x="4792114" y="5381810"/>
                </a:cubicBezTo>
                <a:cubicBezTo>
                  <a:pt x="4785862" y="5378196"/>
                  <a:pt x="4779724" y="5375729"/>
                  <a:pt x="4773701" y="5374410"/>
                </a:cubicBezTo>
                <a:cubicBezTo>
                  <a:pt x="4767678" y="5373091"/>
                  <a:pt x="4762458" y="5372230"/>
                  <a:pt x="4758042" y="5371829"/>
                </a:cubicBezTo>
                <a:cubicBezTo>
                  <a:pt x="4753625" y="5371427"/>
                  <a:pt x="4749007" y="5371226"/>
                  <a:pt x="4744189" y="5371226"/>
                </a:cubicBezTo>
                <a:close/>
                <a:moveTo>
                  <a:pt x="4324359" y="5371226"/>
                </a:moveTo>
                <a:cubicBezTo>
                  <a:pt x="4321720" y="5371226"/>
                  <a:pt x="4319225" y="5372116"/>
                  <a:pt x="4316873" y="5373894"/>
                </a:cubicBezTo>
                <a:cubicBezTo>
                  <a:pt x="4314521" y="5375672"/>
                  <a:pt x="4313346" y="5378798"/>
                  <a:pt x="4313346" y="5383272"/>
                </a:cubicBezTo>
                <a:lnTo>
                  <a:pt x="4313346" y="5581855"/>
                </a:lnTo>
                <a:cubicBezTo>
                  <a:pt x="4313346" y="5586330"/>
                  <a:pt x="4314521" y="5589456"/>
                  <a:pt x="4316873" y="5591234"/>
                </a:cubicBezTo>
                <a:cubicBezTo>
                  <a:pt x="4319225" y="5593012"/>
                  <a:pt x="4321720" y="5593901"/>
                  <a:pt x="4324359" y="5593901"/>
                </a:cubicBezTo>
                <a:lnTo>
                  <a:pt x="4431222" y="5593901"/>
                </a:lnTo>
                <a:cubicBezTo>
                  <a:pt x="4432140" y="5593901"/>
                  <a:pt x="4432972" y="5593672"/>
                  <a:pt x="4433717" y="5593213"/>
                </a:cubicBezTo>
                <a:cubicBezTo>
                  <a:pt x="4434463" y="5592754"/>
                  <a:pt x="4435123" y="5592008"/>
                  <a:pt x="4435696" y="5590976"/>
                </a:cubicBezTo>
                <a:cubicBezTo>
                  <a:pt x="4436270" y="5589943"/>
                  <a:pt x="4436671" y="5588653"/>
                  <a:pt x="4436901" y="5587104"/>
                </a:cubicBezTo>
                <a:cubicBezTo>
                  <a:pt x="4437130" y="5585555"/>
                  <a:pt x="4437245" y="5583748"/>
                  <a:pt x="4437245" y="5581683"/>
                </a:cubicBezTo>
                <a:cubicBezTo>
                  <a:pt x="4437245" y="5579389"/>
                  <a:pt x="4437130" y="5577467"/>
                  <a:pt x="4436901" y="5575919"/>
                </a:cubicBezTo>
                <a:cubicBezTo>
                  <a:pt x="4436671" y="5574370"/>
                  <a:pt x="4436270" y="5573108"/>
                  <a:pt x="4435696" y="5572133"/>
                </a:cubicBezTo>
                <a:cubicBezTo>
                  <a:pt x="4435123" y="5571158"/>
                  <a:pt x="4434463" y="5570441"/>
                  <a:pt x="4433717" y="5569982"/>
                </a:cubicBezTo>
                <a:cubicBezTo>
                  <a:pt x="4432972" y="5569523"/>
                  <a:pt x="4432140" y="5569293"/>
                  <a:pt x="4431222" y="5569293"/>
                </a:cubicBezTo>
                <a:lnTo>
                  <a:pt x="4342944" y="5569293"/>
                </a:lnTo>
                <a:lnTo>
                  <a:pt x="4342944" y="5489619"/>
                </a:lnTo>
                <a:lnTo>
                  <a:pt x="4417628" y="5489619"/>
                </a:lnTo>
                <a:cubicBezTo>
                  <a:pt x="4418545" y="5489619"/>
                  <a:pt x="4419377" y="5489418"/>
                  <a:pt x="4420123" y="5489017"/>
                </a:cubicBezTo>
                <a:cubicBezTo>
                  <a:pt x="4420868" y="5488615"/>
                  <a:pt x="4421499" y="5487956"/>
                  <a:pt x="4422016" y="5487038"/>
                </a:cubicBezTo>
                <a:cubicBezTo>
                  <a:pt x="4422532" y="5486120"/>
                  <a:pt x="4422905" y="5484916"/>
                  <a:pt x="4423134" y="5483424"/>
                </a:cubicBezTo>
                <a:cubicBezTo>
                  <a:pt x="4423364" y="5481933"/>
                  <a:pt x="4423478" y="5480155"/>
                  <a:pt x="4423478" y="5478090"/>
                </a:cubicBezTo>
                <a:cubicBezTo>
                  <a:pt x="4423478" y="5475910"/>
                  <a:pt x="4423364" y="5474017"/>
                  <a:pt x="4423134" y="5472411"/>
                </a:cubicBezTo>
                <a:cubicBezTo>
                  <a:pt x="4422905" y="5470805"/>
                  <a:pt x="4422532" y="5469543"/>
                  <a:pt x="4422016" y="5468625"/>
                </a:cubicBezTo>
                <a:cubicBezTo>
                  <a:pt x="4421499" y="5467707"/>
                  <a:pt x="4420868" y="5466990"/>
                  <a:pt x="4420123" y="5466474"/>
                </a:cubicBezTo>
                <a:cubicBezTo>
                  <a:pt x="4419377" y="5465958"/>
                  <a:pt x="4418545" y="5465700"/>
                  <a:pt x="4417628" y="5465700"/>
                </a:cubicBezTo>
                <a:lnTo>
                  <a:pt x="4342944" y="5465700"/>
                </a:lnTo>
                <a:lnTo>
                  <a:pt x="4342944" y="5395834"/>
                </a:lnTo>
                <a:lnTo>
                  <a:pt x="4430017" y="5395834"/>
                </a:lnTo>
                <a:cubicBezTo>
                  <a:pt x="4430935" y="5395834"/>
                  <a:pt x="4431767" y="5395605"/>
                  <a:pt x="4432513" y="5395146"/>
                </a:cubicBezTo>
                <a:cubicBezTo>
                  <a:pt x="4433258" y="5394687"/>
                  <a:pt x="4433861" y="5393970"/>
                  <a:pt x="4434320" y="5392995"/>
                </a:cubicBezTo>
                <a:cubicBezTo>
                  <a:pt x="4434778" y="5392020"/>
                  <a:pt x="4435151" y="5390758"/>
                  <a:pt x="4435438" y="5389209"/>
                </a:cubicBezTo>
                <a:cubicBezTo>
                  <a:pt x="4435725" y="5387660"/>
                  <a:pt x="4435868" y="5385853"/>
                  <a:pt x="4435868" y="5383788"/>
                </a:cubicBezTo>
                <a:cubicBezTo>
                  <a:pt x="4435868" y="5381494"/>
                  <a:pt x="4435725" y="5379572"/>
                  <a:pt x="4435438" y="5378024"/>
                </a:cubicBezTo>
                <a:cubicBezTo>
                  <a:pt x="4435151" y="5376475"/>
                  <a:pt x="4434778" y="5375184"/>
                  <a:pt x="4434320" y="5374152"/>
                </a:cubicBezTo>
                <a:cubicBezTo>
                  <a:pt x="4433861" y="5373119"/>
                  <a:pt x="4433258" y="5372374"/>
                  <a:pt x="4432513" y="5371915"/>
                </a:cubicBezTo>
                <a:cubicBezTo>
                  <a:pt x="4431767" y="5371456"/>
                  <a:pt x="4430935" y="5371226"/>
                  <a:pt x="4430017" y="5371226"/>
                </a:cubicBezTo>
                <a:close/>
                <a:moveTo>
                  <a:pt x="3686065" y="5370710"/>
                </a:moveTo>
                <a:cubicBezTo>
                  <a:pt x="3683039" y="5370710"/>
                  <a:pt x="3680588" y="5370825"/>
                  <a:pt x="3678711" y="5371054"/>
                </a:cubicBezTo>
                <a:cubicBezTo>
                  <a:pt x="3676834" y="5371284"/>
                  <a:pt x="3675321" y="5371657"/>
                  <a:pt x="3674171" y="5372173"/>
                </a:cubicBezTo>
                <a:cubicBezTo>
                  <a:pt x="3673021" y="5372689"/>
                  <a:pt x="3672204" y="5373291"/>
                  <a:pt x="3671720" y="5373980"/>
                </a:cubicBezTo>
                <a:cubicBezTo>
                  <a:pt x="3671236" y="5374668"/>
                  <a:pt x="3670994" y="5375414"/>
                  <a:pt x="3670994" y="5376217"/>
                </a:cubicBezTo>
                <a:lnTo>
                  <a:pt x="3670994" y="5497019"/>
                </a:lnTo>
                <a:cubicBezTo>
                  <a:pt x="3670994" y="5506082"/>
                  <a:pt x="3671023" y="5515518"/>
                  <a:pt x="3671080" y="5525326"/>
                </a:cubicBezTo>
                <a:cubicBezTo>
                  <a:pt x="3671137" y="5535135"/>
                  <a:pt x="3671281" y="5544571"/>
                  <a:pt x="3671510" y="5553634"/>
                </a:cubicBezTo>
                <a:lnTo>
                  <a:pt x="3671338" y="5553634"/>
                </a:lnTo>
                <a:cubicBezTo>
                  <a:pt x="3668676" y="5548242"/>
                  <a:pt x="3665987" y="5542879"/>
                  <a:pt x="3663272" y="5537544"/>
                </a:cubicBezTo>
                <a:cubicBezTo>
                  <a:pt x="3660556" y="5532210"/>
                  <a:pt x="3657812" y="5526789"/>
                  <a:pt x="3655040" y="5521282"/>
                </a:cubicBezTo>
                <a:cubicBezTo>
                  <a:pt x="3652268" y="5515776"/>
                  <a:pt x="3649385" y="5510183"/>
                  <a:pt x="3646392" y="5504504"/>
                </a:cubicBezTo>
                <a:cubicBezTo>
                  <a:pt x="3643398" y="5498826"/>
                  <a:pt x="3640293" y="5493003"/>
                  <a:pt x="3637078" y="5487038"/>
                </a:cubicBezTo>
                <a:lnTo>
                  <a:pt x="3584856" y="5389295"/>
                </a:lnTo>
                <a:cubicBezTo>
                  <a:pt x="3582970" y="5385739"/>
                  <a:pt x="3581169" y="5382785"/>
                  <a:pt x="3579451" y="5380433"/>
                </a:cubicBezTo>
                <a:cubicBezTo>
                  <a:pt x="3577734" y="5378081"/>
                  <a:pt x="3575958" y="5376245"/>
                  <a:pt x="3574124" y="5374926"/>
                </a:cubicBezTo>
                <a:cubicBezTo>
                  <a:pt x="3572289" y="5373607"/>
                  <a:pt x="3570217" y="5372660"/>
                  <a:pt x="3567907" y="5372087"/>
                </a:cubicBezTo>
                <a:cubicBezTo>
                  <a:pt x="3565598" y="5371513"/>
                  <a:pt x="3562726" y="5371226"/>
                  <a:pt x="3559294" y="5371226"/>
                </a:cubicBezTo>
                <a:lnTo>
                  <a:pt x="3544728" y="5371226"/>
                </a:lnTo>
                <a:cubicBezTo>
                  <a:pt x="3541651" y="5371226"/>
                  <a:pt x="3538809" y="5372202"/>
                  <a:pt x="3536204" y="5374152"/>
                </a:cubicBezTo>
                <a:cubicBezTo>
                  <a:pt x="3533598" y="5376102"/>
                  <a:pt x="3532295" y="5379372"/>
                  <a:pt x="3532295" y="5383961"/>
                </a:cubicBezTo>
                <a:lnTo>
                  <a:pt x="3532295" y="5589427"/>
                </a:lnTo>
                <a:cubicBezTo>
                  <a:pt x="3532295" y="5590230"/>
                  <a:pt x="3532537" y="5591004"/>
                  <a:pt x="3533021" y="5591750"/>
                </a:cubicBezTo>
                <a:cubicBezTo>
                  <a:pt x="3533505" y="5592496"/>
                  <a:pt x="3534292" y="5593069"/>
                  <a:pt x="3535382" y="5593471"/>
                </a:cubicBezTo>
                <a:cubicBezTo>
                  <a:pt x="3536472" y="5593873"/>
                  <a:pt x="3537955" y="5594217"/>
                  <a:pt x="3539831" y="5594504"/>
                </a:cubicBezTo>
                <a:cubicBezTo>
                  <a:pt x="3541707" y="5594790"/>
                  <a:pt x="3544097" y="5594934"/>
                  <a:pt x="3547003" y="5594934"/>
                </a:cubicBezTo>
                <a:cubicBezTo>
                  <a:pt x="3549909" y="5594934"/>
                  <a:pt x="3552300" y="5594790"/>
                  <a:pt x="3554177" y="5594504"/>
                </a:cubicBezTo>
                <a:cubicBezTo>
                  <a:pt x="3556054" y="5594217"/>
                  <a:pt x="3557567" y="5593873"/>
                  <a:pt x="3558717" y="5593471"/>
                </a:cubicBezTo>
                <a:cubicBezTo>
                  <a:pt x="3559867" y="5593069"/>
                  <a:pt x="3560684" y="5592496"/>
                  <a:pt x="3561168" y="5591750"/>
                </a:cubicBezTo>
                <a:cubicBezTo>
                  <a:pt x="3561652" y="5591004"/>
                  <a:pt x="3561894" y="5590230"/>
                  <a:pt x="3561894" y="5589427"/>
                </a:cubicBezTo>
                <a:lnTo>
                  <a:pt x="3561894" y="5455031"/>
                </a:lnTo>
                <a:cubicBezTo>
                  <a:pt x="3561894" y="5446541"/>
                  <a:pt x="3561836" y="5437994"/>
                  <a:pt x="3561722" y="5429390"/>
                </a:cubicBezTo>
                <a:cubicBezTo>
                  <a:pt x="3561607" y="5420786"/>
                  <a:pt x="3561435" y="5412354"/>
                  <a:pt x="3561205" y="5404094"/>
                </a:cubicBezTo>
                <a:lnTo>
                  <a:pt x="3561550" y="5404094"/>
                </a:lnTo>
                <a:cubicBezTo>
                  <a:pt x="3564658" y="5410863"/>
                  <a:pt x="3568016" y="5417832"/>
                  <a:pt x="3571623" y="5425002"/>
                </a:cubicBezTo>
                <a:cubicBezTo>
                  <a:pt x="3575231" y="5432172"/>
                  <a:pt x="3578810" y="5439027"/>
                  <a:pt x="3582361" y="5445566"/>
                </a:cubicBezTo>
                <a:lnTo>
                  <a:pt x="3650290" y="5572219"/>
                </a:lnTo>
                <a:cubicBezTo>
                  <a:pt x="3652621" y="5576693"/>
                  <a:pt x="3654824" y="5580364"/>
                  <a:pt x="3656901" y="5583232"/>
                </a:cubicBezTo>
                <a:cubicBezTo>
                  <a:pt x="3658977" y="5586100"/>
                  <a:pt x="3661054" y="5588366"/>
                  <a:pt x="3663129" y="5590029"/>
                </a:cubicBezTo>
                <a:cubicBezTo>
                  <a:pt x="3665205" y="5591693"/>
                  <a:pt x="3667400" y="5592840"/>
                  <a:pt x="3669714" y="5593471"/>
                </a:cubicBezTo>
                <a:cubicBezTo>
                  <a:pt x="3672028" y="5594102"/>
                  <a:pt x="3674728" y="5594417"/>
                  <a:pt x="3677813" y="5594417"/>
                </a:cubicBezTo>
                <a:lnTo>
                  <a:pt x="3687600" y="5594417"/>
                </a:lnTo>
                <a:cubicBezTo>
                  <a:pt x="3689143" y="5594417"/>
                  <a:pt x="3690686" y="5594188"/>
                  <a:pt x="3692229" y="5593729"/>
                </a:cubicBezTo>
                <a:cubicBezTo>
                  <a:pt x="3693771" y="5593270"/>
                  <a:pt x="3695165" y="5592525"/>
                  <a:pt x="3696411" y="5591492"/>
                </a:cubicBezTo>
                <a:cubicBezTo>
                  <a:pt x="3697657" y="5590460"/>
                  <a:pt x="3698665" y="5589140"/>
                  <a:pt x="3699436" y="5587534"/>
                </a:cubicBezTo>
                <a:cubicBezTo>
                  <a:pt x="3700207" y="5585928"/>
                  <a:pt x="3700592" y="5583978"/>
                  <a:pt x="3700592" y="5581683"/>
                </a:cubicBezTo>
                <a:lnTo>
                  <a:pt x="3700592" y="5376217"/>
                </a:lnTo>
                <a:cubicBezTo>
                  <a:pt x="3700592" y="5375414"/>
                  <a:pt x="3700350" y="5374668"/>
                  <a:pt x="3699866" y="5373980"/>
                </a:cubicBezTo>
                <a:cubicBezTo>
                  <a:pt x="3699382" y="5373291"/>
                  <a:pt x="3698595" y="5372689"/>
                  <a:pt x="3697505" y="5372173"/>
                </a:cubicBezTo>
                <a:cubicBezTo>
                  <a:pt x="3696416" y="5371657"/>
                  <a:pt x="3694902" y="5371284"/>
                  <a:pt x="3692965" y="5371054"/>
                </a:cubicBezTo>
                <a:cubicBezTo>
                  <a:pt x="3691029" y="5370825"/>
                  <a:pt x="3688728" y="5370710"/>
                  <a:pt x="3686065" y="5370710"/>
                </a:cubicBezTo>
                <a:close/>
                <a:moveTo>
                  <a:pt x="6172181" y="5368129"/>
                </a:moveTo>
                <a:cubicBezTo>
                  <a:pt x="6155661" y="5368129"/>
                  <a:pt x="6140603" y="5370911"/>
                  <a:pt x="6127009" y="5376475"/>
                </a:cubicBezTo>
                <a:cubicBezTo>
                  <a:pt x="6113415" y="5382039"/>
                  <a:pt x="6101771" y="5389869"/>
                  <a:pt x="6092076" y="5399964"/>
                </a:cubicBezTo>
                <a:cubicBezTo>
                  <a:pt x="6082382" y="5410060"/>
                  <a:pt x="6074868" y="5422278"/>
                  <a:pt x="6069533" y="5436618"/>
                </a:cubicBezTo>
                <a:cubicBezTo>
                  <a:pt x="6064199" y="5450958"/>
                  <a:pt x="6061531" y="5466962"/>
                  <a:pt x="6061531" y="5484629"/>
                </a:cubicBezTo>
                <a:cubicBezTo>
                  <a:pt x="6061531" y="5501608"/>
                  <a:pt x="6063998" y="5516980"/>
                  <a:pt x="6068931" y="5530747"/>
                </a:cubicBezTo>
                <a:cubicBezTo>
                  <a:pt x="6073864" y="5544514"/>
                  <a:pt x="6081006" y="5556330"/>
                  <a:pt x="6090355" y="5566196"/>
                </a:cubicBezTo>
                <a:cubicBezTo>
                  <a:pt x="6099705" y="5576062"/>
                  <a:pt x="6111149" y="5583662"/>
                  <a:pt x="6124686" y="5588997"/>
                </a:cubicBezTo>
                <a:cubicBezTo>
                  <a:pt x="6138223" y="5594331"/>
                  <a:pt x="6153596" y="5596999"/>
                  <a:pt x="6170804" y="5596999"/>
                </a:cubicBezTo>
                <a:cubicBezTo>
                  <a:pt x="6176425" y="5596999"/>
                  <a:pt x="6182104" y="5596655"/>
                  <a:pt x="6187840" y="5595966"/>
                </a:cubicBezTo>
                <a:cubicBezTo>
                  <a:pt x="6193577" y="5595278"/>
                  <a:pt x="6199255" y="5594245"/>
                  <a:pt x="6204876" y="5592869"/>
                </a:cubicBezTo>
                <a:cubicBezTo>
                  <a:pt x="6210498" y="5591492"/>
                  <a:pt x="6215947" y="5589829"/>
                  <a:pt x="6221224" y="5587878"/>
                </a:cubicBezTo>
                <a:cubicBezTo>
                  <a:pt x="6226501" y="5585928"/>
                  <a:pt x="6230803" y="5584121"/>
                  <a:pt x="6234130" y="5582458"/>
                </a:cubicBezTo>
                <a:cubicBezTo>
                  <a:pt x="6237457" y="5580794"/>
                  <a:pt x="6239637" y="5578873"/>
                  <a:pt x="6240669" y="5576693"/>
                </a:cubicBezTo>
                <a:cubicBezTo>
                  <a:pt x="6241702" y="5574513"/>
                  <a:pt x="6242218" y="5571932"/>
                  <a:pt x="6242218" y="5568949"/>
                </a:cubicBezTo>
                <a:lnTo>
                  <a:pt x="6242218" y="5484113"/>
                </a:lnTo>
                <a:cubicBezTo>
                  <a:pt x="6242218" y="5482048"/>
                  <a:pt x="6241931" y="5480212"/>
                  <a:pt x="6241358" y="5478606"/>
                </a:cubicBezTo>
                <a:cubicBezTo>
                  <a:pt x="6240784" y="5477000"/>
                  <a:pt x="6239981" y="5475738"/>
                  <a:pt x="6238949" y="5474820"/>
                </a:cubicBezTo>
                <a:cubicBezTo>
                  <a:pt x="6237916" y="5473902"/>
                  <a:pt x="6236769" y="5473214"/>
                  <a:pt x="6235507" y="5472755"/>
                </a:cubicBezTo>
                <a:cubicBezTo>
                  <a:pt x="6234245" y="5472296"/>
                  <a:pt x="6232983" y="5472067"/>
                  <a:pt x="6231721" y="5472067"/>
                </a:cubicBezTo>
                <a:lnTo>
                  <a:pt x="6160995" y="5472067"/>
                </a:lnTo>
                <a:cubicBezTo>
                  <a:pt x="6159963" y="5472067"/>
                  <a:pt x="6159102" y="5472296"/>
                  <a:pt x="6158414" y="5472755"/>
                </a:cubicBezTo>
                <a:cubicBezTo>
                  <a:pt x="6157726" y="5473214"/>
                  <a:pt x="6157123" y="5473931"/>
                  <a:pt x="6156607" y="5474906"/>
                </a:cubicBezTo>
                <a:cubicBezTo>
                  <a:pt x="6156091" y="5475881"/>
                  <a:pt x="6155718" y="5477143"/>
                  <a:pt x="6155489" y="5478692"/>
                </a:cubicBezTo>
                <a:cubicBezTo>
                  <a:pt x="6155259" y="5480241"/>
                  <a:pt x="6155145" y="5482105"/>
                  <a:pt x="6155145" y="5484285"/>
                </a:cubicBezTo>
                <a:cubicBezTo>
                  <a:pt x="6155145" y="5488415"/>
                  <a:pt x="6155632" y="5491455"/>
                  <a:pt x="6156607" y="5493405"/>
                </a:cubicBezTo>
                <a:cubicBezTo>
                  <a:pt x="6157583" y="5495355"/>
                  <a:pt x="6159045" y="5496330"/>
                  <a:pt x="6160995" y="5496330"/>
                </a:cubicBezTo>
                <a:lnTo>
                  <a:pt x="6212620" y="5496330"/>
                </a:lnTo>
                <a:lnTo>
                  <a:pt x="6212620" y="5561206"/>
                </a:lnTo>
                <a:cubicBezTo>
                  <a:pt x="6206540" y="5564532"/>
                  <a:pt x="6199972" y="5567028"/>
                  <a:pt x="6192917" y="5568691"/>
                </a:cubicBezTo>
                <a:cubicBezTo>
                  <a:pt x="6185861" y="5570355"/>
                  <a:pt x="6178892" y="5571186"/>
                  <a:pt x="6172009" y="5571186"/>
                </a:cubicBezTo>
                <a:cubicBezTo>
                  <a:pt x="6160422" y="5571186"/>
                  <a:pt x="6149781" y="5569236"/>
                  <a:pt x="6140087" y="5565336"/>
                </a:cubicBezTo>
                <a:cubicBezTo>
                  <a:pt x="6130393" y="5561435"/>
                  <a:pt x="6122047" y="5555699"/>
                  <a:pt x="6115049" y="5548127"/>
                </a:cubicBezTo>
                <a:cubicBezTo>
                  <a:pt x="6108051" y="5540556"/>
                  <a:pt x="6102573" y="5531263"/>
                  <a:pt x="6098615" y="5520250"/>
                </a:cubicBezTo>
                <a:cubicBezTo>
                  <a:pt x="6094657" y="5509237"/>
                  <a:pt x="6092679" y="5496617"/>
                  <a:pt x="6092679" y="5482392"/>
                </a:cubicBezTo>
                <a:cubicBezTo>
                  <a:pt x="6092679" y="5469658"/>
                  <a:pt x="6094485" y="5457841"/>
                  <a:pt x="6098099" y="5446943"/>
                </a:cubicBezTo>
                <a:cubicBezTo>
                  <a:pt x="6101713" y="5436044"/>
                  <a:pt x="6106904" y="5426637"/>
                  <a:pt x="6113673" y="5418721"/>
                </a:cubicBezTo>
                <a:cubicBezTo>
                  <a:pt x="6120441" y="5410805"/>
                  <a:pt x="6128701" y="5404610"/>
                  <a:pt x="6138453" y="5400136"/>
                </a:cubicBezTo>
                <a:cubicBezTo>
                  <a:pt x="6148204" y="5395662"/>
                  <a:pt x="6159217" y="5393425"/>
                  <a:pt x="6171492" y="5393425"/>
                </a:cubicBezTo>
                <a:cubicBezTo>
                  <a:pt x="6181817" y="5393425"/>
                  <a:pt x="6190737" y="5394515"/>
                  <a:pt x="6198251" y="5396695"/>
                </a:cubicBezTo>
                <a:cubicBezTo>
                  <a:pt x="6205765" y="5398874"/>
                  <a:pt x="6212219" y="5401283"/>
                  <a:pt x="6217611" y="5403922"/>
                </a:cubicBezTo>
                <a:cubicBezTo>
                  <a:pt x="6223003" y="5406561"/>
                  <a:pt x="6227305" y="5408970"/>
                  <a:pt x="6230517" y="5411150"/>
                </a:cubicBezTo>
                <a:cubicBezTo>
                  <a:pt x="6233729" y="5413329"/>
                  <a:pt x="6236023" y="5414419"/>
                  <a:pt x="6237400" y="5414419"/>
                </a:cubicBezTo>
                <a:cubicBezTo>
                  <a:pt x="6238203" y="5414419"/>
                  <a:pt x="6238949" y="5414190"/>
                  <a:pt x="6239637" y="5413731"/>
                </a:cubicBezTo>
                <a:cubicBezTo>
                  <a:pt x="6240325" y="5413272"/>
                  <a:pt x="6240899" y="5412498"/>
                  <a:pt x="6241358" y="5411408"/>
                </a:cubicBezTo>
                <a:cubicBezTo>
                  <a:pt x="6241817" y="5410318"/>
                  <a:pt x="6242161" y="5408941"/>
                  <a:pt x="6242390" y="5407278"/>
                </a:cubicBezTo>
                <a:cubicBezTo>
                  <a:pt x="6242620" y="5405614"/>
                  <a:pt x="6242735" y="5403693"/>
                  <a:pt x="6242735" y="5401513"/>
                </a:cubicBezTo>
                <a:cubicBezTo>
                  <a:pt x="6242735" y="5397842"/>
                  <a:pt x="6242448" y="5395031"/>
                  <a:pt x="6241874" y="5393081"/>
                </a:cubicBezTo>
                <a:cubicBezTo>
                  <a:pt x="6241301" y="5391131"/>
                  <a:pt x="6240268" y="5389410"/>
                  <a:pt x="6238777" y="5387918"/>
                </a:cubicBezTo>
                <a:cubicBezTo>
                  <a:pt x="6237285" y="5386427"/>
                  <a:pt x="6234561" y="5384505"/>
                  <a:pt x="6230603" y="5382154"/>
                </a:cubicBezTo>
                <a:cubicBezTo>
                  <a:pt x="6226645" y="5379802"/>
                  <a:pt x="6221769" y="5377622"/>
                  <a:pt x="6215976" y="5375615"/>
                </a:cubicBezTo>
                <a:cubicBezTo>
                  <a:pt x="6210183" y="5373607"/>
                  <a:pt x="6203557" y="5371857"/>
                  <a:pt x="6196100" y="5370366"/>
                </a:cubicBezTo>
                <a:cubicBezTo>
                  <a:pt x="6188643" y="5368875"/>
                  <a:pt x="6180670" y="5368129"/>
                  <a:pt x="6172181" y="5368129"/>
                </a:cubicBezTo>
                <a:close/>
                <a:moveTo>
                  <a:pt x="7274225" y="5367957"/>
                </a:moveTo>
                <a:cubicBezTo>
                  <a:pt x="7264588" y="5367957"/>
                  <a:pt x="7255611" y="5369247"/>
                  <a:pt x="7247294" y="5371829"/>
                </a:cubicBezTo>
                <a:cubicBezTo>
                  <a:pt x="7238977" y="5374410"/>
                  <a:pt x="7231807" y="5378167"/>
                  <a:pt x="7225784" y="5383100"/>
                </a:cubicBezTo>
                <a:cubicBezTo>
                  <a:pt x="7219761" y="5388033"/>
                  <a:pt x="7215057" y="5394142"/>
                  <a:pt x="7211673" y="5401427"/>
                </a:cubicBezTo>
                <a:cubicBezTo>
                  <a:pt x="7208289" y="5408712"/>
                  <a:pt x="7206597" y="5417000"/>
                  <a:pt x="7206597" y="5426293"/>
                </a:cubicBezTo>
                <a:cubicBezTo>
                  <a:pt x="7206597" y="5435356"/>
                  <a:pt x="7208059" y="5443128"/>
                  <a:pt x="7210985" y="5449610"/>
                </a:cubicBezTo>
                <a:cubicBezTo>
                  <a:pt x="7213910" y="5456092"/>
                  <a:pt x="7217724" y="5461742"/>
                  <a:pt x="7222428" y="5466560"/>
                </a:cubicBezTo>
                <a:cubicBezTo>
                  <a:pt x="7227132" y="5471378"/>
                  <a:pt x="7232467" y="5475566"/>
                  <a:pt x="7238432" y="5479122"/>
                </a:cubicBezTo>
                <a:cubicBezTo>
                  <a:pt x="7244397" y="5482679"/>
                  <a:pt x="7250535" y="5485919"/>
                  <a:pt x="7256845" y="5488845"/>
                </a:cubicBezTo>
                <a:cubicBezTo>
                  <a:pt x="7263154" y="5491770"/>
                  <a:pt x="7269321" y="5494638"/>
                  <a:pt x="7275343" y="5497449"/>
                </a:cubicBezTo>
                <a:cubicBezTo>
                  <a:pt x="7281367" y="5500260"/>
                  <a:pt x="7286729" y="5503357"/>
                  <a:pt x="7291433" y="5506741"/>
                </a:cubicBezTo>
                <a:cubicBezTo>
                  <a:pt x="7296137" y="5510126"/>
                  <a:pt x="7299923" y="5514055"/>
                  <a:pt x="7302791" y="5518529"/>
                </a:cubicBezTo>
                <a:cubicBezTo>
                  <a:pt x="7305659" y="5523003"/>
                  <a:pt x="7307093" y="5528395"/>
                  <a:pt x="7307093" y="5534705"/>
                </a:cubicBezTo>
                <a:cubicBezTo>
                  <a:pt x="7307093" y="5540556"/>
                  <a:pt x="7306060" y="5545775"/>
                  <a:pt x="7303995" y="5550364"/>
                </a:cubicBezTo>
                <a:cubicBezTo>
                  <a:pt x="7301930" y="5554953"/>
                  <a:pt x="7298977" y="5558825"/>
                  <a:pt x="7295133" y="5561980"/>
                </a:cubicBezTo>
                <a:cubicBezTo>
                  <a:pt x="7291290" y="5565135"/>
                  <a:pt x="7286701" y="5567573"/>
                  <a:pt x="7281367" y="5569293"/>
                </a:cubicBezTo>
                <a:cubicBezTo>
                  <a:pt x="7276032" y="5571014"/>
                  <a:pt x="7270153" y="5571875"/>
                  <a:pt x="7263728" y="5571875"/>
                </a:cubicBezTo>
                <a:cubicBezTo>
                  <a:pt x="7255238" y="5571875"/>
                  <a:pt x="7247753" y="5570871"/>
                  <a:pt x="7241271" y="5568863"/>
                </a:cubicBezTo>
                <a:cubicBezTo>
                  <a:pt x="7234789" y="5566856"/>
                  <a:pt x="7229254" y="5564705"/>
                  <a:pt x="7224665" y="5562410"/>
                </a:cubicBezTo>
                <a:cubicBezTo>
                  <a:pt x="7220077" y="5560116"/>
                  <a:pt x="7216319" y="5557993"/>
                  <a:pt x="7213394" y="5556043"/>
                </a:cubicBezTo>
                <a:cubicBezTo>
                  <a:pt x="7210469" y="5554093"/>
                  <a:pt x="7208203" y="5553118"/>
                  <a:pt x="7206597" y="5553118"/>
                </a:cubicBezTo>
                <a:cubicBezTo>
                  <a:pt x="7205679" y="5553118"/>
                  <a:pt x="7204876" y="5553318"/>
                  <a:pt x="7204187" y="5553720"/>
                </a:cubicBezTo>
                <a:cubicBezTo>
                  <a:pt x="7203499" y="5554121"/>
                  <a:pt x="7202925" y="5554839"/>
                  <a:pt x="7202467" y="5555871"/>
                </a:cubicBezTo>
                <a:cubicBezTo>
                  <a:pt x="7202008" y="5556904"/>
                  <a:pt x="7201664" y="5558251"/>
                  <a:pt x="7201434" y="5559915"/>
                </a:cubicBezTo>
                <a:cubicBezTo>
                  <a:pt x="7201205" y="5561578"/>
                  <a:pt x="7201090" y="5563672"/>
                  <a:pt x="7201090" y="5566196"/>
                </a:cubicBezTo>
                <a:cubicBezTo>
                  <a:pt x="7201090" y="5569752"/>
                  <a:pt x="7201405" y="5572592"/>
                  <a:pt x="7202036" y="5574714"/>
                </a:cubicBezTo>
                <a:cubicBezTo>
                  <a:pt x="7202667" y="5576836"/>
                  <a:pt x="7203643" y="5578586"/>
                  <a:pt x="7204962" y="5579963"/>
                </a:cubicBezTo>
                <a:cubicBezTo>
                  <a:pt x="7206281" y="5581339"/>
                  <a:pt x="7208633" y="5583003"/>
                  <a:pt x="7212017" y="5584953"/>
                </a:cubicBezTo>
                <a:cubicBezTo>
                  <a:pt x="7215401" y="5586903"/>
                  <a:pt x="7219589" y="5588796"/>
                  <a:pt x="7224579" y="5590632"/>
                </a:cubicBezTo>
                <a:cubicBezTo>
                  <a:pt x="7229569" y="5592467"/>
                  <a:pt x="7235248" y="5594016"/>
                  <a:pt x="7241615" y="5595278"/>
                </a:cubicBezTo>
                <a:cubicBezTo>
                  <a:pt x="7247983" y="5596540"/>
                  <a:pt x="7254894" y="5597171"/>
                  <a:pt x="7262351" y="5597171"/>
                </a:cubicBezTo>
                <a:cubicBezTo>
                  <a:pt x="7273021" y="5597171"/>
                  <a:pt x="7282973" y="5595737"/>
                  <a:pt x="7292207" y="5592869"/>
                </a:cubicBezTo>
                <a:cubicBezTo>
                  <a:pt x="7301443" y="5590001"/>
                  <a:pt x="7309473" y="5585727"/>
                  <a:pt x="7316299" y="5580049"/>
                </a:cubicBezTo>
                <a:cubicBezTo>
                  <a:pt x="7323125" y="5574370"/>
                  <a:pt x="7328459" y="5567458"/>
                  <a:pt x="7332303" y="5559313"/>
                </a:cubicBezTo>
                <a:cubicBezTo>
                  <a:pt x="7336146" y="5551167"/>
                  <a:pt x="7338067" y="5541875"/>
                  <a:pt x="7338067" y="5531435"/>
                </a:cubicBezTo>
                <a:cubicBezTo>
                  <a:pt x="7338067" y="5522602"/>
                  <a:pt x="7336605" y="5514944"/>
                  <a:pt x="7333679" y="5508462"/>
                </a:cubicBezTo>
                <a:cubicBezTo>
                  <a:pt x="7330754" y="5501980"/>
                  <a:pt x="7326911" y="5496359"/>
                  <a:pt x="7322150" y="5491598"/>
                </a:cubicBezTo>
                <a:cubicBezTo>
                  <a:pt x="7317389" y="5486837"/>
                  <a:pt x="7311969" y="5482707"/>
                  <a:pt x="7305888" y="5479208"/>
                </a:cubicBezTo>
                <a:cubicBezTo>
                  <a:pt x="7299808" y="5475709"/>
                  <a:pt x="7293613" y="5472497"/>
                  <a:pt x="7287303" y="5469572"/>
                </a:cubicBezTo>
                <a:cubicBezTo>
                  <a:pt x="7280994" y="5466646"/>
                  <a:pt x="7274799" y="5463749"/>
                  <a:pt x="7268718" y="5460881"/>
                </a:cubicBezTo>
                <a:cubicBezTo>
                  <a:pt x="7262638" y="5458013"/>
                  <a:pt x="7257217" y="5454859"/>
                  <a:pt x="7252457" y="5451417"/>
                </a:cubicBezTo>
                <a:cubicBezTo>
                  <a:pt x="7247696" y="5447975"/>
                  <a:pt x="7243881" y="5444017"/>
                  <a:pt x="7241013" y="5439543"/>
                </a:cubicBezTo>
                <a:cubicBezTo>
                  <a:pt x="7238145" y="5435069"/>
                  <a:pt x="7236711" y="5429735"/>
                  <a:pt x="7236711" y="5423540"/>
                </a:cubicBezTo>
                <a:cubicBezTo>
                  <a:pt x="7236711" y="5419295"/>
                  <a:pt x="7237457" y="5415280"/>
                  <a:pt x="7238948" y="5411494"/>
                </a:cubicBezTo>
                <a:cubicBezTo>
                  <a:pt x="7240439" y="5407708"/>
                  <a:pt x="7242676" y="5404438"/>
                  <a:pt x="7245659" y="5401685"/>
                </a:cubicBezTo>
                <a:cubicBezTo>
                  <a:pt x="7248642" y="5398932"/>
                  <a:pt x="7252428" y="5396723"/>
                  <a:pt x="7257017" y="5395060"/>
                </a:cubicBezTo>
                <a:cubicBezTo>
                  <a:pt x="7261605" y="5393396"/>
                  <a:pt x="7266997" y="5392565"/>
                  <a:pt x="7273193" y="5392565"/>
                </a:cubicBezTo>
                <a:cubicBezTo>
                  <a:pt x="7279846" y="5392565"/>
                  <a:pt x="7285841" y="5393396"/>
                  <a:pt x="7291175" y="5395060"/>
                </a:cubicBezTo>
                <a:cubicBezTo>
                  <a:pt x="7296510" y="5396723"/>
                  <a:pt x="7301127" y="5398559"/>
                  <a:pt x="7305028" y="5400567"/>
                </a:cubicBezTo>
                <a:cubicBezTo>
                  <a:pt x="7308928" y="5402574"/>
                  <a:pt x="7312227" y="5404381"/>
                  <a:pt x="7314923" y="5405987"/>
                </a:cubicBezTo>
                <a:cubicBezTo>
                  <a:pt x="7317618" y="5407593"/>
                  <a:pt x="7319597" y="5408396"/>
                  <a:pt x="7320859" y="5408396"/>
                </a:cubicBezTo>
                <a:cubicBezTo>
                  <a:pt x="7321662" y="5408396"/>
                  <a:pt x="7322379" y="5408138"/>
                  <a:pt x="7323011" y="5407622"/>
                </a:cubicBezTo>
                <a:cubicBezTo>
                  <a:pt x="7323641" y="5407106"/>
                  <a:pt x="7324129" y="5406303"/>
                  <a:pt x="7324473" y="5405213"/>
                </a:cubicBezTo>
                <a:cubicBezTo>
                  <a:pt x="7324817" y="5404123"/>
                  <a:pt x="7325075" y="5402775"/>
                  <a:pt x="7325247" y="5401169"/>
                </a:cubicBezTo>
                <a:cubicBezTo>
                  <a:pt x="7325419" y="5399563"/>
                  <a:pt x="7325505" y="5397727"/>
                  <a:pt x="7325505" y="5395662"/>
                </a:cubicBezTo>
                <a:cubicBezTo>
                  <a:pt x="7325505" y="5393482"/>
                  <a:pt x="7325448" y="5391704"/>
                  <a:pt x="7325333" y="5390328"/>
                </a:cubicBezTo>
                <a:cubicBezTo>
                  <a:pt x="7325219" y="5388951"/>
                  <a:pt x="7325047" y="5387775"/>
                  <a:pt x="7324817" y="5386800"/>
                </a:cubicBezTo>
                <a:cubicBezTo>
                  <a:pt x="7324587" y="5385825"/>
                  <a:pt x="7324301" y="5385022"/>
                  <a:pt x="7323957" y="5384391"/>
                </a:cubicBezTo>
                <a:cubicBezTo>
                  <a:pt x="7323613" y="5383760"/>
                  <a:pt x="7322896" y="5382899"/>
                  <a:pt x="7321806" y="5381810"/>
                </a:cubicBezTo>
                <a:cubicBezTo>
                  <a:pt x="7320716" y="5380720"/>
                  <a:pt x="7318450" y="5379286"/>
                  <a:pt x="7315009" y="5377507"/>
                </a:cubicBezTo>
                <a:cubicBezTo>
                  <a:pt x="7311567" y="5375729"/>
                  <a:pt x="7307637" y="5374123"/>
                  <a:pt x="7303221" y="5372689"/>
                </a:cubicBezTo>
                <a:cubicBezTo>
                  <a:pt x="7298804" y="5371255"/>
                  <a:pt x="7294101" y="5370108"/>
                  <a:pt x="7289110" y="5369247"/>
                </a:cubicBezTo>
                <a:cubicBezTo>
                  <a:pt x="7284120" y="5368387"/>
                  <a:pt x="7279158" y="5367957"/>
                  <a:pt x="7274225" y="5367957"/>
                </a:cubicBezTo>
                <a:close/>
                <a:moveTo>
                  <a:pt x="7038983" y="5365548"/>
                </a:moveTo>
                <a:cubicBezTo>
                  <a:pt x="7032215" y="5365548"/>
                  <a:pt x="7027569" y="5366752"/>
                  <a:pt x="7025045" y="5369161"/>
                </a:cubicBezTo>
                <a:cubicBezTo>
                  <a:pt x="7022521" y="5371571"/>
                  <a:pt x="7021259" y="5376102"/>
                  <a:pt x="7021259" y="5382756"/>
                </a:cubicBezTo>
                <a:cubicBezTo>
                  <a:pt x="7021259" y="5389295"/>
                  <a:pt x="7022493" y="5393741"/>
                  <a:pt x="7024959" y="5396092"/>
                </a:cubicBezTo>
                <a:cubicBezTo>
                  <a:pt x="7027425" y="5398444"/>
                  <a:pt x="7031985" y="5399620"/>
                  <a:pt x="7038639" y="5399620"/>
                </a:cubicBezTo>
                <a:cubicBezTo>
                  <a:pt x="7045408" y="5399620"/>
                  <a:pt x="7050054" y="5398416"/>
                  <a:pt x="7052578" y="5396006"/>
                </a:cubicBezTo>
                <a:cubicBezTo>
                  <a:pt x="7055102" y="5393597"/>
                  <a:pt x="7056364" y="5389066"/>
                  <a:pt x="7056364" y="5382412"/>
                </a:cubicBezTo>
                <a:cubicBezTo>
                  <a:pt x="7056364" y="5375873"/>
                  <a:pt x="7055131" y="5371427"/>
                  <a:pt x="7052664" y="5369075"/>
                </a:cubicBezTo>
                <a:cubicBezTo>
                  <a:pt x="7050198" y="5366724"/>
                  <a:pt x="7045637" y="5365548"/>
                  <a:pt x="7038983" y="5365548"/>
                </a:cubicBezTo>
                <a:close/>
                <a:moveTo>
                  <a:pt x="6781809" y="5365548"/>
                </a:moveTo>
                <a:cubicBezTo>
                  <a:pt x="6775040" y="5365548"/>
                  <a:pt x="6770393" y="5366752"/>
                  <a:pt x="6767870" y="5369161"/>
                </a:cubicBezTo>
                <a:cubicBezTo>
                  <a:pt x="6765346" y="5371571"/>
                  <a:pt x="6764084" y="5376102"/>
                  <a:pt x="6764084" y="5382756"/>
                </a:cubicBezTo>
                <a:cubicBezTo>
                  <a:pt x="6764084" y="5389295"/>
                  <a:pt x="6765317" y="5393741"/>
                  <a:pt x="6767784" y="5396092"/>
                </a:cubicBezTo>
                <a:cubicBezTo>
                  <a:pt x="6770250" y="5398444"/>
                  <a:pt x="6774811" y="5399620"/>
                  <a:pt x="6781464" y="5399620"/>
                </a:cubicBezTo>
                <a:cubicBezTo>
                  <a:pt x="6788233" y="5399620"/>
                  <a:pt x="6792879" y="5398416"/>
                  <a:pt x="6795403" y="5396006"/>
                </a:cubicBezTo>
                <a:cubicBezTo>
                  <a:pt x="6797927" y="5393597"/>
                  <a:pt x="6799189" y="5389066"/>
                  <a:pt x="6799189" y="5382412"/>
                </a:cubicBezTo>
                <a:cubicBezTo>
                  <a:pt x="6799189" y="5375873"/>
                  <a:pt x="6797955" y="5371427"/>
                  <a:pt x="6795489" y="5369075"/>
                </a:cubicBezTo>
                <a:cubicBezTo>
                  <a:pt x="6793023" y="5366724"/>
                  <a:pt x="6788462" y="5365548"/>
                  <a:pt x="6781809" y="5365548"/>
                </a:cubicBezTo>
                <a:close/>
                <a:moveTo>
                  <a:pt x="6857837" y="5354190"/>
                </a:moveTo>
                <a:cubicBezTo>
                  <a:pt x="6855083" y="5354190"/>
                  <a:pt x="6852789" y="5354305"/>
                  <a:pt x="6850953" y="5354534"/>
                </a:cubicBezTo>
                <a:cubicBezTo>
                  <a:pt x="6849117" y="5354764"/>
                  <a:pt x="6847655" y="5355108"/>
                  <a:pt x="6846565" y="5355567"/>
                </a:cubicBezTo>
                <a:cubicBezTo>
                  <a:pt x="6845475" y="5356026"/>
                  <a:pt x="6844729" y="5356599"/>
                  <a:pt x="6844328" y="5357288"/>
                </a:cubicBezTo>
                <a:cubicBezTo>
                  <a:pt x="6843927" y="5357976"/>
                  <a:pt x="6843726" y="5358779"/>
                  <a:pt x="6843726" y="5359697"/>
                </a:cubicBezTo>
                <a:lnTo>
                  <a:pt x="6843726" y="5589599"/>
                </a:lnTo>
                <a:cubicBezTo>
                  <a:pt x="6843726" y="5590517"/>
                  <a:pt x="6843898" y="5591320"/>
                  <a:pt x="6844242" y="5592008"/>
                </a:cubicBezTo>
                <a:cubicBezTo>
                  <a:pt x="6844586" y="5592697"/>
                  <a:pt x="6845275" y="5593242"/>
                  <a:pt x="6846307" y="5593643"/>
                </a:cubicBezTo>
                <a:cubicBezTo>
                  <a:pt x="6847339" y="5594045"/>
                  <a:pt x="6848659" y="5594360"/>
                  <a:pt x="6850265" y="5594590"/>
                </a:cubicBezTo>
                <a:cubicBezTo>
                  <a:pt x="6851871" y="5594819"/>
                  <a:pt x="6853821" y="5594934"/>
                  <a:pt x="6856116" y="5594934"/>
                </a:cubicBezTo>
                <a:cubicBezTo>
                  <a:pt x="6858525" y="5594934"/>
                  <a:pt x="6860504" y="5594819"/>
                  <a:pt x="6862053" y="5594590"/>
                </a:cubicBezTo>
                <a:cubicBezTo>
                  <a:pt x="6863601" y="5594360"/>
                  <a:pt x="6864892" y="5594045"/>
                  <a:pt x="6865924" y="5593643"/>
                </a:cubicBezTo>
                <a:cubicBezTo>
                  <a:pt x="6866957" y="5593242"/>
                  <a:pt x="6867703" y="5592697"/>
                  <a:pt x="6868161" y="5592008"/>
                </a:cubicBezTo>
                <a:cubicBezTo>
                  <a:pt x="6868621" y="5591320"/>
                  <a:pt x="6868850" y="5590517"/>
                  <a:pt x="6868850" y="5589599"/>
                </a:cubicBezTo>
                <a:lnTo>
                  <a:pt x="6868850" y="5570670"/>
                </a:lnTo>
                <a:cubicBezTo>
                  <a:pt x="6873324" y="5575374"/>
                  <a:pt x="6877569" y="5579389"/>
                  <a:pt x="6881584" y="5582716"/>
                </a:cubicBezTo>
                <a:cubicBezTo>
                  <a:pt x="6885599" y="5586043"/>
                  <a:pt x="6889615" y="5588796"/>
                  <a:pt x="6893629" y="5590976"/>
                </a:cubicBezTo>
                <a:cubicBezTo>
                  <a:pt x="6897645" y="5593156"/>
                  <a:pt x="6901746" y="5594733"/>
                  <a:pt x="6905933" y="5595708"/>
                </a:cubicBezTo>
                <a:cubicBezTo>
                  <a:pt x="6910121" y="5596683"/>
                  <a:pt x="6914681" y="5597171"/>
                  <a:pt x="6919614" y="5597171"/>
                </a:cubicBezTo>
                <a:cubicBezTo>
                  <a:pt x="6930283" y="5597171"/>
                  <a:pt x="6939748" y="5595163"/>
                  <a:pt x="6948008" y="5591148"/>
                </a:cubicBezTo>
                <a:cubicBezTo>
                  <a:pt x="6956268" y="5587133"/>
                  <a:pt x="6963237" y="5581339"/>
                  <a:pt x="6968916" y="5573768"/>
                </a:cubicBezTo>
                <a:cubicBezTo>
                  <a:pt x="6974595" y="5566196"/>
                  <a:pt x="6978897" y="5557047"/>
                  <a:pt x="6981822" y="5546320"/>
                </a:cubicBezTo>
                <a:cubicBezTo>
                  <a:pt x="6984747" y="5535594"/>
                  <a:pt x="6986210" y="5523519"/>
                  <a:pt x="6986210" y="5510097"/>
                </a:cubicBezTo>
                <a:cubicBezTo>
                  <a:pt x="6986210" y="5498854"/>
                  <a:pt x="6985063" y="5488185"/>
                  <a:pt x="6982768" y="5478090"/>
                </a:cubicBezTo>
                <a:cubicBezTo>
                  <a:pt x="6980474" y="5467994"/>
                  <a:pt x="6976831" y="5459189"/>
                  <a:pt x="6971841" y="5451675"/>
                </a:cubicBezTo>
                <a:cubicBezTo>
                  <a:pt x="6966851" y="5444161"/>
                  <a:pt x="6960369" y="5438167"/>
                  <a:pt x="6952396" y="5433692"/>
                </a:cubicBezTo>
                <a:cubicBezTo>
                  <a:pt x="6944423" y="5429218"/>
                  <a:pt x="6934815" y="5426981"/>
                  <a:pt x="6923572" y="5426981"/>
                </a:cubicBezTo>
                <a:cubicBezTo>
                  <a:pt x="6918983" y="5426981"/>
                  <a:pt x="6914624" y="5427440"/>
                  <a:pt x="6910494" y="5428358"/>
                </a:cubicBezTo>
                <a:cubicBezTo>
                  <a:pt x="6906364" y="5429276"/>
                  <a:pt x="6902234" y="5430738"/>
                  <a:pt x="6898104" y="5432746"/>
                </a:cubicBezTo>
                <a:cubicBezTo>
                  <a:pt x="6893974" y="5434754"/>
                  <a:pt x="6889758" y="5437363"/>
                  <a:pt x="6885456" y="5440576"/>
                </a:cubicBezTo>
                <a:cubicBezTo>
                  <a:pt x="6881154" y="5443788"/>
                  <a:pt x="6876708" y="5447746"/>
                  <a:pt x="6872119" y="5452449"/>
                </a:cubicBezTo>
                <a:lnTo>
                  <a:pt x="6872119" y="5359697"/>
                </a:lnTo>
                <a:cubicBezTo>
                  <a:pt x="6872119" y="5358779"/>
                  <a:pt x="6871890" y="5357976"/>
                  <a:pt x="6871431" y="5357288"/>
                </a:cubicBezTo>
                <a:cubicBezTo>
                  <a:pt x="6870972" y="5356599"/>
                  <a:pt x="6870227" y="5356026"/>
                  <a:pt x="6869194" y="5355567"/>
                </a:cubicBezTo>
                <a:cubicBezTo>
                  <a:pt x="6868161" y="5355108"/>
                  <a:pt x="6866727" y="5354764"/>
                  <a:pt x="6864892" y="5354534"/>
                </a:cubicBezTo>
                <a:cubicBezTo>
                  <a:pt x="6863056" y="5354305"/>
                  <a:pt x="6860705" y="5354190"/>
                  <a:pt x="6857837" y="5354190"/>
                </a:cubicBezTo>
                <a:close/>
                <a:moveTo>
                  <a:pt x="6305387" y="5354190"/>
                </a:moveTo>
                <a:cubicBezTo>
                  <a:pt x="6302633" y="5354190"/>
                  <a:pt x="6300339" y="5354305"/>
                  <a:pt x="6298503" y="5354534"/>
                </a:cubicBezTo>
                <a:cubicBezTo>
                  <a:pt x="6296668" y="5354764"/>
                  <a:pt x="6295205" y="5355108"/>
                  <a:pt x="6294115" y="5355567"/>
                </a:cubicBezTo>
                <a:cubicBezTo>
                  <a:pt x="6293025" y="5356026"/>
                  <a:pt x="6292280" y="5356599"/>
                  <a:pt x="6291878" y="5357288"/>
                </a:cubicBezTo>
                <a:cubicBezTo>
                  <a:pt x="6291477" y="5357976"/>
                  <a:pt x="6291276" y="5358779"/>
                  <a:pt x="6291276" y="5359697"/>
                </a:cubicBezTo>
                <a:lnTo>
                  <a:pt x="6291276" y="5589599"/>
                </a:lnTo>
                <a:cubicBezTo>
                  <a:pt x="6291276" y="5590517"/>
                  <a:pt x="6291477" y="5591291"/>
                  <a:pt x="6291878" y="5591922"/>
                </a:cubicBezTo>
                <a:cubicBezTo>
                  <a:pt x="6292280" y="5592553"/>
                  <a:pt x="6293025" y="5593098"/>
                  <a:pt x="6294115" y="5593557"/>
                </a:cubicBezTo>
                <a:cubicBezTo>
                  <a:pt x="6295205" y="5594016"/>
                  <a:pt x="6296668" y="5594360"/>
                  <a:pt x="6298503" y="5594590"/>
                </a:cubicBezTo>
                <a:cubicBezTo>
                  <a:pt x="6300339" y="5594819"/>
                  <a:pt x="6302633" y="5594934"/>
                  <a:pt x="6305387" y="5594934"/>
                </a:cubicBezTo>
                <a:cubicBezTo>
                  <a:pt x="6308255" y="5594934"/>
                  <a:pt x="6310607" y="5594819"/>
                  <a:pt x="6312442" y="5594590"/>
                </a:cubicBezTo>
                <a:cubicBezTo>
                  <a:pt x="6314277" y="5594360"/>
                  <a:pt x="6315711" y="5594016"/>
                  <a:pt x="6316744" y="5593557"/>
                </a:cubicBezTo>
                <a:cubicBezTo>
                  <a:pt x="6317777" y="5593098"/>
                  <a:pt x="6318522" y="5592553"/>
                  <a:pt x="6318981" y="5591922"/>
                </a:cubicBezTo>
                <a:cubicBezTo>
                  <a:pt x="6319440" y="5591291"/>
                  <a:pt x="6319669" y="5590517"/>
                  <a:pt x="6319669" y="5589599"/>
                </a:cubicBezTo>
                <a:lnTo>
                  <a:pt x="6319669" y="5481359"/>
                </a:lnTo>
                <a:cubicBezTo>
                  <a:pt x="6327470" y="5471608"/>
                  <a:pt x="6334927" y="5464208"/>
                  <a:pt x="6342040" y="5459161"/>
                </a:cubicBezTo>
                <a:cubicBezTo>
                  <a:pt x="6349153" y="5454113"/>
                  <a:pt x="6356265" y="5451589"/>
                  <a:pt x="6363378" y="5451589"/>
                </a:cubicBezTo>
                <a:cubicBezTo>
                  <a:pt x="6368885" y="5451589"/>
                  <a:pt x="6373732" y="5452621"/>
                  <a:pt x="6377919" y="5454686"/>
                </a:cubicBezTo>
                <a:cubicBezTo>
                  <a:pt x="6382107" y="5456751"/>
                  <a:pt x="6385520" y="5459734"/>
                  <a:pt x="6388158" y="5463635"/>
                </a:cubicBezTo>
                <a:cubicBezTo>
                  <a:pt x="6390797" y="5467535"/>
                  <a:pt x="6392804" y="5472181"/>
                  <a:pt x="6394181" y="5477573"/>
                </a:cubicBezTo>
                <a:cubicBezTo>
                  <a:pt x="6395558" y="5482965"/>
                  <a:pt x="6396246" y="5490078"/>
                  <a:pt x="6396246" y="5498912"/>
                </a:cubicBezTo>
                <a:lnTo>
                  <a:pt x="6396246" y="5589599"/>
                </a:lnTo>
                <a:cubicBezTo>
                  <a:pt x="6396246" y="5590517"/>
                  <a:pt x="6396475" y="5591291"/>
                  <a:pt x="6396934" y="5591922"/>
                </a:cubicBezTo>
                <a:cubicBezTo>
                  <a:pt x="6397393" y="5592553"/>
                  <a:pt x="6398139" y="5593098"/>
                  <a:pt x="6399171" y="5593557"/>
                </a:cubicBezTo>
                <a:cubicBezTo>
                  <a:pt x="6400204" y="5594016"/>
                  <a:pt x="6401638" y="5594360"/>
                  <a:pt x="6403473" y="5594590"/>
                </a:cubicBezTo>
                <a:cubicBezTo>
                  <a:pt x="6405309" y="5594819"/>
                  <a:pt x="6407661" y="5594934"/>
                  <a:pt x="6410529" y="5594934"/>
                </a:cubicBezTo>
                <a:cubicBezTo>
                  <a:pt x="6413282" y="5594934"/>
                  <a:pt x="6415577" y="5594819"/>
                  <a:pt x="6417412" y="5594590"/>
                </a:cubicBezTo>
                <a:cubicBezTo>
                  <a:pt x="6419248" y="5594360"/>
                  <a:pt x="6420682" y="5594016"/>
                  <a:pt x="6421714" y="5593557"/>
                </a:cubicBezTo>
                <a:cubicBezTo>
                  <a:pt x="6422747" y="5593098"/>
                  <a:pt x="6423492" y="5592553"/>
                  <a:pt x="6423951" y="5591922"/>
                </a:cubicBezTo>
                <a:cubicBezTo>
                  <a:pt x="6424410" y="5591291"/>
                  <a:pt x="6424640" y="5590517"/>
                  <a:pt x="6424640" y="5589599"/>
                </a:cubicBezTo>
                <a:lnTo>
                  <a:pt x="6424640" y="5495298"/>
                </a:lnTo>
                <a:cubicBezTo>
                  <a:pt x="6424640" y="5484170"/>
                  <a:pt x="6423693" y="5474677"/>
                  <a:pt x="6421800" y="5466818"/>
                </a:cubicBezTo>
                <a:cubicBezTo>
                  <a:pt x="6419907" y="5458960"/>
                  <a:pt x="6416781" y="5452105"/>
                  <a:pt x="6412422" y="5446254"/>
                </a:cubicBezTo>
                <a:cubicBezTo>
                  <a:pt x="6408063" y="5440404"/>
                  <a:pt x="6402355" y="5435729"/>
                  <a:pt x="6395299" y="5432230"/>
                </a:cubicBezTo>
                <a:cubicBezTo>
                  <a:pt x="6388244" y="5428731"/>
                  <a:pt x="6379554" y="5426981"/>
                  <a:pt x="6369229" y="5426981"/>
                </a:cubicBezTo>
                <a:cubicBezTo>
                  <a:pt x="6360854" y="5426981"/>
                  <a:pt x="6352537" y="5429075"/>
                  <a:pt x="6344277" y="5433262"/>
                </a:cubicBezTo>
                <a:cubicBezTo>
                  <a:pt x="6336017" y="5437450"/>
                  <a:pt x="6327815" y="5443845"/>
                  <a:pt x="6319669" y="5452449"/>
                </a:cubicBezTo>
                <a:lnTo>
                  <a:pt x="6319669" y="5359697"/>
                </a:lnTo>
                <a:cubicBezTo>
                  <a:pt x="6319669" y="5358779"/>
                  <a:pt x="6319440" y="5357976"/>
                  <a:pt x="6318981" y="5357288"/>
                </a:cubicBezTo>
                <a:cubicBezTo>
                  <a:pt x="6318522" y="5356599"/>
                  <a:pt x="6317777" y="5356026"/>
                  <a:pt x="6316744" y="5355567"/>
                </a:cubicBezTo>
                <a:cubicBezTo>
                  <a:pt x="6315711" y="5355108"/>
                  <a:pt x="6314277" y="5354764"/>
                  <a:pt x="6312442" y="5354534"/>
                </a:cubicBezTo>
                <a:cubicBezTo>
                  <a:pt x="6310607" y="5354305"/>
                  <a:pt x="6308255" y="5354190"/>
                  <a:pt x="6305387" y="5354190"/>
                </a:cubicBezTo>
                <a:close/>
                <a:moveTo>
                  <a:pt x="5079792" y="5352642"/>
                </a:moveTo>
                <a:cubicBezTo>
                  <a:pt x="5077038" y="5352642"/>
                  <a:pt x="5074686" y="5352756"/>
                  <a:pt x="5072736" y="5352986"/>
                </a:cubicBezTo>
                <a:cubicBezTo>
                  <a:pt x="5070786" y="5353215"/>
                  <a:pt x="5069151" y="5353559"/>
                  <a:pt x="5067832" y="5354018"/>
                </a:cubicBezTo>
                <a:cubicBezTo>
                  <a:pt x="5066513" y="5354477"/>
                  <a:pt x="5065394" y="5355108"/>
                  <a:pt x="5064476" y="5355911"/>
                </a:cubicBezTo>
                <a:cubicBezTo>
                  <a:pt x="5063559" y="5356714"/>
                  <a:pt x="5062756" y="5357747"/>
                  <a:pt x="5062067" y="5359009"/>
                </a:cubicBezTo>
                <a:lnTo>
                  <a:pt x="5037115" y="5398760"/>
                </a:lnTo>
                <a:cubicBezTo>
                  <a:pt x="5036312" y="5400022"/>
                  <a:pt x="5035825" y="5401111"/>
                  <a:pt x="5035653" y="5402029"/>
                </a:cubicBezTo>
                <a:cubicBezTo>
                  <a:pt x="5035481" y="5402947"/>
                  <a:pt x="5035710" y="5403693"/>
                  <a:pt x="5036341" y="5404266"/>
                </a:cubicBezTo>
                <a:cubicBezTo>
                  <a:pt x="5036972" y="5404840"/>
                  <a:pt x="5038033" y="5405299"/>
                  <a:pt x="5039524" y="5405643"/>
                </a:cubicBezTo>
                <a:cubicBezTo>
                  <a:pt x="5041016" y="5405987"/>
                  <a:pt x="5043023" y="5406159"/>
                  <a:pt x="5045547" y="5406159"/>
                </a:cubicBezTo>
                <a:cubicBezTo>
                  <a:pt x="5047842" y="5406159"/>
                  <a:pt x="5049763" y="5406073"/>
                  <a:pt x="5051312" y="5405901"/>
                </a:cubicBezTo>
                <a:cubicBezTo>
                  <a:pt x="5052861" y="5405729"/>
                  <a:pt x="5054123" y="5405442"/>
                  <a:pt x="5055098" y="5405041"/>
                </a:cubicBezTo>
                <a:cubicBezTo>
                  <a:pt x="5056073" y="5404639"/>
                  <a:pt x="5056934" y="5404094"/>
                  <a:pt x="5057679" y="5403406"/>
                </a:cubicBezTo>
                <a:cubicBezTo>
                  <a:pt x="5058425" y="5402718"/>
                  <a:pt x="5059257" y="5401800"/>
                  <a:pt x="5060174" y="5400653"/>
                </a:cubicBezTo>
                <a:lnTo>
                  <a:pt x="5091321" y="5360557"/>
                </a:lnTo>
                <a:cubicBezTo>
                  <a:pt x="5092239" y="5359525"/>
                  <a:pt x="5092755" y="5358521"/>
                  <a:pt x="5092870" y="5357546"/>
                </a:cubicBezTo>
                <a:cubicBezTo>
                  <a:pt x="5092985" y="5356571"/>
                  <a:pt x="5092641" y="5355710"/>
                  <a:pt x="5091837" y="5354965"/>
                </a:cubicBezTo>
                <a:cubicBezTo>
                  <a:pt x="5091034" y="5354219"/>
                  <a:pt x="5089629" y="5353645"/>
                  <a:pt x="5087622" y="5353244"/>
                </a:cubicBezTo>
                <a:cubicBezTo>
                  <a:pt x="5085614" y="5352842"/>
                  <a:pt x="5083004" y="5352642"/>
                  <a:pt x="5079792" y="5352642"/>
                </a:cubicBezTo>
                <a:close/>
                <a:moveTo>
                  <a:pt x="6496170" y="5127074"/>
                </a:moveTo>
                <a:cubicBezTo>
                  <a:pt x="6492499" y="5127074"/>
                  <a:pt x="6489516" y="5127418"/>
                  <a:pt x="6487222" y="5128106"/>
                </a:cubicBezTo>
                <a:cubicBezTo>
                  <a:pt x="6484927" y="5128795"/>
                  <a:pt x="6483092" y="5129885"/>
                  <a:pt x="6481715" y="5131376"/>
                </a:cubicBezTo>
                <a:cubicBezTo>
                  <a:pt x="6480339" y="5132867"/>
                  <a:pt x="6479392" y="5134904"/>
                  <a:pt x="6478876" y="5137485"/>
                </a:cubicBezTo>
                <a:cubicBezTo>
                  <a:pt x="6478359" y="5140066"/>
                  <a:pt x="6478101" y="5143250"/>
                  <a:pt x="6478101" y="5147035"/>
                </a:cubicBezTo>
                <a:cubicBezTo>
                  <a:pt x="6478101" y="5150821"/>
                  <a:pt x="6478359" y="5153976"/>
                  <a:pt x="6478876" y="5156500"/>
                </a:cubicBezTo>
                <a:cubicBezTo>
                  <a:pt x="6479392" y="5159024"/>
                  <a:pt x="6480339" y="5161060"/>
                  <a:pt x="6481715" y="5162609"/>
                </a:cubicBezTo>
                <a:cubicBezTo>
                  <a:pt x="6483092" y="5164158"/>
                  <a:pt x="6484927" y="5165248"/>
                  <a:pt x="6487222" y="5165879"/>
                </a:cubicBezTo>
                <a:cubicBezTo>
                  <a:pt x="6489516" y="5166510"/>
                  <a:pt x="6492499" y="5166825"/>
                  <a:pt x="6496170" y="5166825"/>
                </a:cubicBezTo>
                <a:cubicBezTo>
                  <a:pt x="6499727" y="5166825"/>
                  <a:pt x="6502652" y="5166510"/>
                  <a:pt x="6504946" y="5165879"/>
                </a:cubicBezTo>
                <a:cubicBezTo>
                  <a:pt x="6507241" y="5165248"/>
                  <a:pt x="6509105" y="5164158"/>
                  <a:pt x="6510539" y="5162609"/>
                </a:cubicBezTo>
                <a:cubicBezTo>
                  <a:pt x="6511973" y="5161060"/>
                  <a:pt x="6512948" y="5159024"/>
                  <a:pt x="6513465" y="5156500"/>
                </a:cubicBezTo>
                <a:cubicBezTo>
                  <a:pt x="6513981" y="5153976"/>
                  <a:pt x="6514239" y="5150821"/>
                  <a:pt x="6514239" y="5147035"/>
                </a:cubicBezTo>
                <a:cubicBezTo>
                  <a:pt x="6514239" y="5143250"/>
                  <a:pt x="6513981" y="5140066"/>
                  <a:pt x="6513465" y="5137485"/>
                </a:cubicBezTo>
                <a:cubicBezTo>
                  <a:pt x="6512948" y="5134904"/>
                  <a:pt x="6511973" y="5132867"/>
                  <a:pt x="6510539" y="5131376"/>
                </a:cubicBezTo>
                <a:cubicBezTo>
                  <a:pt x="6509105" y="5129885"/>
                  <a:pt x="6507241" y="5128795"/>
                  <a:pt x="6504946" y="5128106"/>
                </a:cubicBezTo>
                <a:cubicBezTo>
                  <a:pt x="6502652" y="5127418"/>
                  <a:pt x="6499727" y="5127074"/>
                  <a:pt x="6496170" y="5127074"/>
                </a:cubicBezTo>
                <a:close/>
                <a:moveTo>
                  <a:pt x="6089673" y="5022792"/>
                </a:moveTo>
                <a:cubicBezTo>
                  <a:pt x="6097060" y="5022792"/>
                  <a:pt x="6103235" y="5024513"/>
                  <a:pt x="6108199" y="5027954"/>
                </a:cubicBezTo>
                <a:cubicBezTo>
                  <a:pt x="6113162" y="5031396"/>
                  <a:pt x="6117115" y="5035985"/>
                  <a:pt x="6120059" y="5041721"/>
                </a:cubicBezTo>
                <a:cubicBezTo>
                  <a:pt x="6123002" y="5047457"/>
                  <a:pt x="6125079" y="5054025"/>
                  <a:pt x="6126291" y="5061424"/>
                </a:cubicBezTo>
                <a:cubicBezTo>
                  <a:pt x="6127503" y="5068824"/>
                  <a:pt x="6128109" y="5076482"/>
                  <a:pt x="6128109" y="5084397"/>
                </a:cubicBezTo>
                <a:cubicBezTo>
                  <a:pt x="6128109" y="5091625"/>
                  <a:pt x="6127359" y="5098795"/>
                  <a:pt x="6125859" y="5105908"/>
                </a:cubicBezTo>
                <a:cubicBezTo>
                  <a:pt x="6124358" y="5113021"/>
                  <a:pt x="6122021" y="5119445"/>
                  <a:pt x="6118846" y="5125181"/>
                </a:cubicBezTo>
                <a:cubicBezTo>
                  <a:pt x="6115671" y="5130917"/>
                  <a:pt x="6111516" y="5135506"/>
                  <a:pt x="6106379" y="5138948"/>
                </a:cubicBezTo>
                <a:cubicBezTo>
                  <a:pt x="6101243" y="5142389"/>
                  <a:pt x="6095097" y="5144110"/>
                  <a:pt x="6087941" y="5144110"/>
                </a:cubicBezTo>
                <a:cubicBezTo>
                  <a:pt x="6080208" y="5144110"/>
                  <a:pt x="6072821" y="5141586"/>
                  <a:pt x="6065780" y="5136538"/>
                </a:cubicBezTo>
                <a:cubicBezTo>
                  <a:pt x="6058739" y="5131491"/>
                  <a:pt x="6051294" y="5124206"/>
                  <a:pt x="6043444" y="5114684"/>
                </a:cubicBezTo>
                <a:lnTo>
                  <a:pt x="6043444" y="5053078"/>
                </a:lnTo>
                <a:cubicBezTo>
                  <a:pt x="6047945" y="5047457"/>
                  <a:pt x="6052216" y="5042725"/>
                  <a:pt x="6056256" y="5038882"/>
                </a:cubicBezTo>
                <a:cubicBezTo>
                  <a:pt x="6060297" y="5035038"/>
                  <a:pt x="6064164" y="5031941"/>
                  <a:pt x="6067857" y="5029589"/>
                </a:cubicBezTo>
                <a:cubicBezTo>
                  <a:pt x="6071551" y="5027237"/>
                  <a:pt x="6075186" y="5025517"/>
                  <a:pt x="6078764" y="5024427"/>
                </a:cubicBezTo>
                <a:cubicBezTo>
                  <a:pt x="6082342" y="5023337"/>
                  <a:pt x="6085978" y="5022792"/>
                  <a:pt x="6089673" y="5022792"/>
                </a:cubicBezTo>
                <a:close/>
                <a:moveTo>
                  <a:pt x="4921894" y="5022792"/>
                </a:moveTo>
                <a:cubicBezTo>
                  <a:pt x="4929695" y="5022792"/>
                  <a:pt x="4937181" y="5025287"/>
                  <a:pt x="4944351" y="5030277"/>
                </a:cubicBezTo>
                <a:cubicBezTo>
                  <a:pt x="4951521" y="5035268"/>
                  <a:pt x="4958949" y="5042524"/>
                  <a:pt x="4966636" y="5052046"/>
                </a:cubicBezTo>
                <a:lnTo>
                  <a:pt x="4966636" y="5113996"/>
                </a:lnTo>
                <a:cubicBezTo>
                  <a:pt x="4962162" y="5119617"/>
                  <a:pt x="4957917" y="5124349"/>
                  <a:pt x="4953902" y="5128192"/>
                </a:cubicBezTo>
                <a:cubicBezTo>
                  <a:pt x="4949886" y="5132036"/>
                  <a:pt x="4946043" y="5135162"/>
                  <a:pt x="4942372" y="5137571"/>
                </a:cubicBezTo>
                <a:cubicBezTo>
                  <a:pt x="4938701" y="5139980"/>
                  <a:pt x="4935116" y="5141701"/>
                  <a:pt x="4931617" y="5142733"/>
                </a:cubicBezTo>
                <a:cubicBezTo>
                  <a:pt x="4928118" y="5143766"/>
                  <a:pt x="4924476" y="5144282"/>
                  <a:pt x="4920690" y="5144282"/>
                </a:cubicBezTo>
                <a:cubicBezTo>
                  <a:pt x="4913233" y="5144282"/>
                  <a:pt x="4907038" y="5142533"/>
                  <a:pt x="4902105" y="5139034"/>
                </a:cubicBezTo>
                <a:cubicBezTo>
                  <a:pt x="4897172" y="5135535"/>
                  <a:pt x="4893214" y="5130888"/>
                  <a:pt x="4890231" y="5125095"/>
                </a:cubicBezTo>
                <a:cubicBezTo>
                  <a:pt x="4887248" y="5119302"/>
                  <a:pt x="4885155" y="5112676"/>
                  <a:pt x="4883950" y="5105219"/>
                </a:cubicBezTo>
                <a:cubicBezTo>
                  <a:pt x="4882746" y="5097763"/>
                  <a:pt x="4882143" y="5090134"/>
                  <a:pt x="4882143" y="5082332"/>
                </a:cubicBezTo>
                <a:cubicBezTo>
                  <a:pt x="4882143" y="5074990"/>
                  <a:pt x="4882860" y="5067763"/>
                  <a:pt x="4884294" y="5060650"/>
                </a:cubicBezTo>
                <a:cubicBezTo>
                  <a:pt x="4885728" y="5053537"/>
                  <a:pt x="4888023" y="5047170"/>
                  <a:pt x="4891178" y="5041549"/>
                </a:cubicBezTo>
                <a:cubicBezTo>
                  <a:pt x="4894333" y="5035928"/>
                  <a:pt x="4898434" y="5031396"/>
                  <a:pt x="4903482" y="5027954"/>
                </a:cubicBezTo>
                <a:cubicBezTo>
                  <a:pt x="4908529" y="5024513"/>
                  <a:pt x="4914667" y="5022792"/>
                  <a:pt x="4921894" y="5022792"/>
                </a:cubicBezTo>
                <a:close/>
                <a:moveTo>
                  <a:pt x="4365473" y="5022792"/>
                </a:moveTo>
                <a:cubicBezTo>
                  <a:pt x="4372862" y="5022792"/>
                  <a:pt x="4379038" y="5024541"/>
                  <a:pt x="4384000" y="5028040"/>
                </a:cubicBezTo>
                <a:cubicBezTo>
                  <a:pt x="4388963" y="5031539"/>
                  <a:pt x="4392945" y="5036157"/>
                  <a:pt x="4395946" y="5041893"/>
                </a:cubicBezTo>
                <a:cubicBezTo>
                  <a:pt x="4398948" y="5047629"/>
                  <a:pt x="4401055" y="5054226"/>
                  <a:pt x="4402266" y="5061683"/>
                </a:cubicBezTo>
                <a:cubicBezTo>
                  <a:pt x="4403478" y="5069139"/>
                  <a:pt x="4404084" y="5076826"/>
                  <a:pt x="4404084" y="5084742"/>
                </a:cubicBezTo>
                <a:cubicBezTo>
                  <a:pt x="4404084" y="5091969"/>
                  <a:pt x="4403363" y="5099110"/>
                  <a:pt x="4401920" y="5106166"/>
                </a:cubicBezTo>
                <a:cubicBezTo>
                  <a:pt x="4400477" y="5113221"/>
                  <a:pt x="4398168" y="5119588"/>
                  <a:pt x="4394995" y="5125267"/>
                </a:cubicBezTo>
                <a:cubicBezTo>
                  <a:pt x="4391821" y="5130946"/>
                  <a:pt x="4387694" y="5135506"/>
                  <a:pt x="4382615" y="5138948"/>
                </a:cubicBezTo>
                <a:cubicBezTo>
                  <a:pt x="4377536" y="5142389"/>
                  <a:pt x="4371419" y="5144110"/>
                  <a:pt x="4364263" y="5144110"/>
                </a:cubicBezTo>
                <a:cubicBezTo>
                  <a:pt x="4356528" y="5144110"/>
                  <a:pt x="4349083" y="5141615"/>
                  <a:pt x="4341927" y="5136624"/>
                </a:cubicBezTo>
                <a:cubicBezTo>
                  <a:pt x="4334772" y="5131634"/>
                  <a:pt x="4327269" y="5124378"/>
                  <a:pt x="4319419" y="5114856"/>
                </a:cubicBezTo>
                <a:lnTo>
                  <a:pt x="4319419" y="5053078"/>
                </a:lnTo>
                <a:cubicBezTo>
                  <a:pt x="4323920" y="5047342"/>
                  <a:pt x="4328162" y="5042581"/>
                  <a:pt x="4332144" y="5038796"/>
                </a:cubicBezTo>
                <a:cubicBezTo>
                  <a:pt x="4336126" y="5035010"/>
                  <a:pt x="4339965" y="5031912"/>
                  <a:pt x="4343659" y="5029503"/>
                </a:cubicBezTo>
                <a:cubicBezTo>
                  <a:pt x="4347353" y="5027094"/>
                  <a:pt x="4350989" y="5025373"/>
                  <a:pt x="4354567" y="5024341"/>
                </a:cubicBezTo>
                <a:cubicBezTo>
                  <a:pt x="4358145" y="5023308"/>
                  <a:pt x="4361781" y="5022792"/>
                  <a:pt x="4365473" y="5022792"/>
                </a:cubicBezTo>
                <a:close/>
                <a:moveTo>
                  <a:pt x="5710605" y="5022104"/>
                </a:moveTo>
                <a:cubicBezTo>
                  <a:pt x="5719750" y="5022104"/>
                  <a:pt x="5727390" y="5023738"/>
                  <a:pt x="5733525" y="5027008"/>
                </a:cubicBezTo>
                <a:cubicBezTo>
                  <a:pt x="5739660" y="5030277"/>
                  <a:pt x="5744522" y="5034723"/>
                  <a:pt x="5748111" y="5040344"/>
                </a:cubicBezTo>
                <a:cubicBezTo>
                  <a:pt x="5751699" y="5045966"/>
                  <a:pt x="5754275" y="5052505"/>
                  <a:pt x="5755838" y="5059962"/>
                </a:cubicBezTo>
                <a:cubicBezTo>
                  <a:pt x="5757401" y="5067419"/>
                  <a:pt x="5758183" y="5075334"/>
                  <a:pt x="5758183" y="5083709"/>
                </a:cubicBezTo>
                <a:cubicBezTo>
                  <a:pt x="5758183" y="5092657"/>
                  <a:pt x="5757257" y="5100860"/>
                  <a:pt x="5755404" y="5108317"/>
                </a:cubicBezTo>
                <a:cubicBezTo>
                  <a:pt x="5753551" y="5115774"/>
                  <a:pt x="5750657" y="5122198"/>
                  <a:pt x="5746722" y="5127590"/>
                </a:cubicBezTo>
                <a:cubicBezTo>
                  <a:pt x="5742786" y="5132982"/>
                  <a:pt x="5737751" y="5137169"/>
                  <a:pt x="5731616" y="5140152"/>
                </a:cubicBezTo>
                <a:cubicBezTo>
                  <a:pt x="5725481" y="5143135"/>
                  <a:pt x="5718246" y="5144626"/>
                  <a:pt x="5709911" y="5144626"/>
                </a:cubicBezTo>
                <a:cubicBezTo>
                  <a:pt x="5700765" y="5144626"/>
                  <a:pt x="5693125" y="5142992"/>
                  <a:pt x="5686990" y="5139722"/>
                </a:cubicBezTo>
                <a:cubicBezTo>
                  <a:pt x="5680855" y="5136452"/>
                  <a:pt x="5675965" y="5132036"/>
                  <a:pt x="5672319" y="5126472"/>
                </a:cubicBezTo>
                <a:cubicBezTo>
                  <a:pt x="5668673" y="5120908"/>
                  <a:pt x="5666068" y="5114397"/>
                  <a:pt x="5664505" y="5106940"/>
                </a:cubicBezTo>
                <a:cubicBezTo>
                  <a:pt x="5662942" y="5099483"/>
                  <a:pt x="5662161" y="5091510"/>
                  <a:pt x="5662161" y="5083021"/>
                </a:cubicBezTo>
                <a:cubicBezTo>
                  <a:pt x="5662161" y="5074187"/>
                  <a:pt x="5663115" y="5066042"/>
                  <a:pt x="5665025" y="5058585"/>
                </a:cubicBezTo>
                <a:cubicBezTo>
                  <a:pt x="5666935" y="5051128"/>
                  <a:pt x="5669858" y="5044675"/>
                  <a:pt x="5673793" y="5039226"/>
                </a:cubicBezTo>
                <a:cubicBezTo>
                  <a:pt x="5677729" y="5033777"/>
                  <a:pt x="5682736" y="5029560"/>
                  <a:pt x="5688813" y="5026578"/>
                </a:cubicBezTo>
                <a:cubicBezTo>
                  <a:pt x="5694891" y="5023595"/>
                  <a:pt x="5702155" y="5022104"/>
                  <a:pt x="5710605" y="5022104"/>
                </a:cubicBezTo>
                <a:close/>
                <a:moveTo>
                  <a:pt x="6258585" y="5020555"/>
                </a:moveTo>
                <a:cubicBezTo>
                  <a:pt x="6272322" y="5020555"/>
                  <a:pt x="6282681" y="5024800"/>
                  <a:pt x="6289663" y="5033289"/>
                </a:cubicBezTo>
                <a:cubicBezTo>
                  <a:pt x="6296645" y="5041778"/>
                  <a:pt x="6299963" y="5053480"/>
                  <a:pt x="6299619" y="5068394"/>
                </a:cubicBezTo>
                <a:lnTo>
                  <a:pt x="6215127" y="5068394"/>
                </a:lnTo>
                <a:cubicBezTo>
                  <a:pt x="6215358" y="5062084"/>
                  <a:pt x="6216455" y="5056033"/>
                  <a:pt x="6218417" y="5050239"/>
                </a:cubicBezTo>
                <a:cubicBezTo>
                  <a:pt x="6220379" y="5044446"/>
                  <a:pt x="6223149" y="5039369"/>
                  <a:pt x="6226727" y="5035010"/>
                </a:cubicBezTo>
                <a:cubicBezTo>
                  <a:pt x="6230307" y="5030650"/>
                  <a:pt x="6234751" y="5027151"/>
                  <a:pt x="6240060" y="5024513"/>
                </a:cubicBezTo>
                <a:cubicBezTo>
                  <a:pt x="6245369" y="5021874"/>
                  <a:pt x="6251545" y="5020555"/>
                  <a:pt x="6258585" y="5020555"/>
                </a:cubicBezTo>
                <a:close/>
                <a:moveTo>
                  <a:pt x="4658386" y="5020555"/>
                </a:moveTo>
                <a:cubicBezTo>
                  <a:pt x="4672122" y="5020555"/>
                  <a:pt x="4682481" y="5024800"/>
                  <a:pt x="4689463" y="5033289"/>
                </a:cubicBezTo>
                <a:cubicBezTo>
                  <a:pt x="4696445" y="5041778"/>
                  <a:pt x="4699764" y="5053480"/>
                  <a:pt x="4699420" y="5068394"/>
                </a:cubicBezTo>
                <a:lnTo>
                  <a:pt x="4614927" y="5068394"/>
                </a:lnTo>
                <a:cubicBezTo>
                  <a:pt x="4615158" y="5062084"/>
                  <a:pt x="4616255" y="5056033"/>
                  <a:pt x="4618217" y="5050239"/>
                </a:cubicBezTo>
                <a:cubicBezTo>
                  <a:pt x="4620179" y="5044446"/>
                  <a:pt x="4622949" y="5039369"/>
                  <a:pt x="4626528" y="5035010"/>
                </a:cubicBezTo>
                <a:cubicBezTo>
                  <a:pt x="4630107" y="5030650"/>
                  <a:pt x="4634551" y="5027151"/>
                  <a:pt x="4639860" y="5024513"/>
                </a:cubicBezTo>
                <a:cubicBezTo>
                  <a:pt x="4645170" y="5021874"/>
                  <a:pt x="4651345" y="5020555"/>
                  <a:pt x="4658386" y="5020555"/>
                </a:cubicBezTo>
                <a:close/>
                <a:moveTo>
                  <a:pt x="3896386" y="5020555"/>
                </a:moveTo>
                <a:cubicBezTo>
                  <a:pt x="3910122" y="5020555"/>
                  <a:pt x="3920481" y="5024800"/>
                  <a:pt x="3927463" y="5033289"/>
                </a:cubicBezTo>
                <a:cubicBezTo>
                  <a:pt x="3934445" y="5041778"/>
                  <a:pt x="3937764" y="5053480"/>
                  <a:pt x="3937420" y="5068394"/>
                </a:cubicBezTo>
                <a:lnTo>
                  <a:pt x="3852927" y="5068394"/>
                </a:lnTo>
                <a:cubicBezTo>
                  <a:pt x="3853158" y="5062084"/>
                  <a:pt x="3854255" y="5056033"/>
                  <a:pt x="3856217" y="5050239"/>
                </a:cubicBezTo>
                <a:cubicBezTo>
                  <a:pt x="3858179" y="5044446"/>
                  <a:pt x="3860949" y="5039369"/>
                  <a:pt x="3864528" y="5035010"/>
                </a:cubicBezTo>
                <a:cubicBezTo>
                  <a:pt x="3868107" y="5030650"/>
                  <a:pt x="3872551" y="5027151"/>
                  <a:pt x="3877860" y="5024513"/>
                </a:cubicBezTo>
                <a:cubicBezTo>
                  <a:pt x="3883170" y="5021874"/>
                  <a:pt x="3889345" y="5020555"/>
                  <a:pt x="3896386" y="5020555"/>
                </a:cubicBezTo>
                <a:close/>
                <a:moveTo>
                  <a:pt x="6496170" y="5007477"/>
                </a:moveTo>
                <a:cubicBezTo>
                  <a:pt x="6492499" y="5007477"/>
                  <a:pt x="6489516" y="5007792"/>
                  <a:pt x="6487222" y="5008423"/>
                </a:cubicBezTo>
                <a:cubicBezTo>
                  <a:pt x="6484927" y="5009054"/>
                  <a:pt x="6483092" y="5010144"/>
                  <a:pt x="6481715" y="5011693"/>
                </a:cubicBezTo>
                <a:cubicBezTo>
                  <a:pt x="6480339" y="5013241"/>
                  <a:pt x="6479392" y="5015306"/>
                  <a:pt x="6478876" y="5017888"/>
                </a:cubicBezTo>
                <a:cubicBezTo>
                  <a:pt x="6478359" y="5020469"/>
                  <a:pt x="6478101" y="5023710"/>
                  <a:pt x="6478101" y="5027610"/>
                </a:cubicBezTo>
                <a:cubicBezTo>
                  <a:pt x="6478101" y="5031281"/>
                  <a:pt x="6478359" y="5034379"/>
                  <a:pt x="6478876" y="5036903"/>
                </a:cubicBezTo>
                <a:cubicBezTo>
                  <a:pt x="6479392" y="5039427"/>
                  <a:pt x="6480339" y="5041463"/>
                  <a:pt x="6481715" y="5043012"/>
                </a:cubicBezTo>
                <a:cubicBezTo>
                  <a:pt x="6483092" y="5044560"/>
                  <a:pt x="6484927" y="5045650"/>
                  <a:pt x="6487222" y="5046281"/>
                </a:cubicBezTo>
                <a:cubicBezTo>
                  <a:pt x="6489516" y="5046912"/>
                  <a:pt x="6492499" y="5047228"/>
                  <a:pt x="6496170" y="5047228"/>
                </a:cubicBezTo>
                <a:cubicBezTo>
                  <a:pt x="6499727" y="5047228"/>
                  <a:pt x="6502652" y="5046912"/>
                  <a:pt x="6504946" y="5046281"/>
                </a:cubicBezTo>
                <a:cubicBezTo>
                  <a:pt x="6507241" y="5045650"/>
                  <a:pt x="6509105" y="5044560"/>
                  <a:pt x="6510539" y="5043012"/>
                </a:cubicBezTo>
                <a:cubicBezTo>
                  <a:pt x="6511973" y="5041463"/>
                  <a:pt x="6512948" y="5039427"/>
                  <a:pt x="6513465" y="5036903"/>
                </a:cubicBezTo>
                <a:cubicBezTo>
                  <a:pt x="6513981" y="5034379"/>
                  <a:pt x="6514239" y="5031281"/>
                  <a:pt x="6514239" y="5027610"/>
                </a:cubicBezTo>
                <a:cubicBezTo>
                  <a:pt x="6514239" y="5023710"/>
                  <a:pt x="6513981" y="5020469"/>
                  <a:pt x="6513465" y="5017888"/>
                </a:cubicBezTo>
                <a:cubicBezTo>
                  <a:pt x="6512948" y="5015306"/>
                  <a:pt x="6511973" y="5013241"/>
                  <a:pt x="6510539" y="5011693"/>
                </a:cubicBezTo>
                <a:cubicBezTo>
                  <a:pt x="6509105" y="5010144"/>
                  <a:pt x="6507241" y="5009054"/>
                  <a:pt x="6504946" y="5008423"/>
                </a:cubicBezTo>
                <a:cubicBezTo>
                  <a:pt x="6502652" y="5007792"/>
                  <a:pt x="6499727" y="5007477"/>
                  <a:pt x="6496170" y="5007477"/>
                </a:cubicBezTo>
                <a:close/>
                <a:moveTo>
                  <a:pt x="5847498" y="5000765"/>
                </a:moveTo>
                <a:cubicBezTo>
                  <a:pt x="5844745" y="5000765"/>
                  <a:pt x="5842450" y="5000851"/>
                  <a:pt x="5840615" y="5001023"/>
                </a:cubicBezTo>
                <a:cubicBezTo>
                  <a:pt x="5838779" y="5001196"/>
                  <a:pt x="5837288" y="5001540"/>
                  <a:pt x="5836141" y="5002056"/>
                </a:cubicBezTo>
                <a:cubicBezTo>
                  <a:pt x="5834993" y="5002572"/>
                  <a:pt x="5834219" y="5003146"/>
                  <a:pt x="5833817" y="5003777"/>
                </a:cubicBezTo>
                <a:cubicBezTo>
                  <a:pt x="5833416" y="5004408"/>
                  <a:pt x="5833215" y="5005182"/>
                  <a:pt x="5833215" y="5006100"/>
                </a:cubicBezTo>
                <a:lnTo>
                  <a:pt x="5833215" y="5100057"/>
                </a:lnTo>
                <a:cubicBezTo>
                  <a:pt x="5833215" y="5111300"/>
                  <a:pt x="5834162" y="5120850"/>
                  <a:pt x="5836055" y="5128709"/>
                </a:cubicBezTo>
                <a:cubicBezTo>
                  <a:pt x="5837947" y="5136567"/>
                  <a:pt x="5841074" y="5143450"/>
                  <a:pt x="5845433" y="5149359"/>
                </a:cubicBezTo>
                <a:cubicBezTo>
                  <a:pt x="5849793" y="5155267"/>
                  <a:pt x="5855500" y="5159942"/>
                  <a:pt x="5862555" y="5163383"/>
                </a:cubicBezTo>
                <a:cubicBezTo>
                  <a:pt x="5869611" y="5166825"/>
                  <a:pt x="5878301" y="5168546"/>
                  <a:pt x="5888626" y="5168546"/>
                </a:cubicBezTo>
                <a:cubicBezTo>
                  <a:pt x="5897459" y="5168546"/>
                  <a:pt x="5906178" y="5166309"/>
                  <a:pt x="5914783" y="5161835"/>
                </a:cubicBezTo>
                <a:cubicBezTo>
                  <a:pt x="5923387" y="5157360"/>
                  <a:pt x="5932105" y="5150248"/>
                  <a:pt x="5940939" y="5140496"/>
                </a:cubicBezTo>
                <a:lnTo>
                  <a:pt x="5940939" y="5160974"/>
                </a:lnTo>
                <a:cubicBezTo>
                  <a:pt x="5940939" y="5161892"/>
                  <a:pt x="5941111" y="5162666"/>
                  <a:pt x="5941455" y="5163297"/>
                </a:cubicBezTo>
                <a:cubicBezTo>
                  <a:pt x="5941799" y="5163928"/>
                  <a:pt x="5942459" y="5164473"/>
                  <a:pt x="5943434" y="5164932"/>
                </a:cubicBezTo>
                <a:cubicBezTo>
                  <a:pt x="5944409" y="5165391"/>
                  <a:pt x="5945729" y="5165735"/>
                  <a:pt x="5947392" y="5165965"/>
                </a:cubicBezTo>
                <a:cubicBezTo>
                  <a:pt x="5949055" y="5166194"/>
                  <a:pt x="5951206" y="5166309"/>
                  <a:pt x="5953845" y="5166309"/>
                </a:cubicBezTo>
                <a:cubicBezTo>
                  <a:pt x="5956254" y="5166309"/>
                  <a:pt x="5958291" y="5166194"/>
                  <a:pt x="5959954" y="5165965"/>
                </a:cubicBezTo>
                <a:cubicBezTo>
                  <a:pt x="5961617" y="5165735"/>
                  <a:pt x="5962965" y="5165391"/>
                  <a:pt x="5963998" y="5164932"/>
                </a:cubicBezTo>
                <a:cubicBezTo>
                  <a:pt x="5965031" y="5164473"/>
                  <a:pt x="5965747" y="5163928"/>
                  <a:pt x="5966149" y="5163297"/>
                </a:cubicBezTo>
                <a:cubicBezTo>
                  <a:pt x="5966551" y="5162666"/>
                  <a:pt x="5966751" y="5161892"/>
                  <a:pt x="5966751" y="5160974"/>
                </a:cubicBezTo>
                <a:lnTo>
                  <a:pt x="5966751" y="5006100"/>
                </a:lnTo>
                <a:cubicBezTo>
                  <a:pt x="5966751" y="5005182"/>
                  <a:pt x="5966493" y="5004408"/>
                  <a:pt x="5965977" y="5003777"/>
                </a:cubicBezTo>
                <a:cubicBezTo>
                  <a:pt x="5965461" y="5003146"/>
                  <a:pt x="5964686" y="5002572"/>
                  <a:pt x="5963654" y="5002056"/>
                </a:cubicBezTo>
                <a:cubicBezTo>
                  <a:pt x="5962621" y="5001540"/>
                  <a:pt x="5961187" y="5001196"/>
                  <a:pt x="5959352" y="5001023"/>
                </a:cubicBezTo>
                <a:cubicBezTo>
                  <a:pt x="5957516" y="5000851"/>
                  <a:pt x="5955222" y="5000765"/>
                  <a:pt x="5952469" y="5000765"/>
                </a:cubicBezTo>
                <a:cubicBezTo>
                  <a:pt x="5949600" y="5000765"/>
                  <a:pt x="5947277" y="5000851"/>
                  <a:pt x="5945499" y="5001023"/>
                </a:cubicBezTo>
                <a:cubicBezTo>
                  <a:pt x="5943721" y="5001196"/>
                  <a:pt x="5942258" y="5001540"/>
                  <a:pt x="5941111" y="5002056"/>
                </a:cubicBezTo>
                <a:cubicBezTo>
                  <a:pt x="5939964" y="5002572"/>
                  <a:pt x="5939189" y="5003146"/>
                  <a:pt x="5938788" y="5003777"/>
                </a:cubicBezTo>
                <a:cubicBezTo>
                  <a:pt x="5938386" y="5004408"/>
                  <a:pt x="5938185" y="5005182"/>
                  <a:pt x="5938185" y="5006100"/>
                </a:cubicBezTo>
                <a:lnTo>
                  <a:pt x="5938185" y="5114340"/>
                </a:lnTo>
                <a:cubicBezTo>
                  <a:pt x="5930270" y="5124091"/>
                  <a:pt x="5922784" y="5131491"/>
                  <a:pt x="5915729" y="5136538"/>
                </a:cubicBezTo>
                <a:cubicBezTo>
                  <a:pt x="5908673" y="5141586"/>
                  <a:pt x="5901589" y="5144110"/>
                  <a:pt x="5894477" y="5144110"/>
                </a:cubicBezTo>
                <a:cubicBezTo>
                  <a:pt x="5888970" y="5144110"/>
                  <a:pt x="5884152" y="5143049"/>
                  <a:pt x="5880022" y="5140927"/>
                </a:cubicBezTo>
                <a:cubicBezTo>
                  <a:pt x="5875892" y="5138804"/>
                  <a:pt x="5872479" y="5135821"/>
                  <a:pt x="5869783" y="5131978"/>
                </a:cubicBezTo>
                <a:cubicBezTo>
                  <a:pt x="5867087" y="5128135"/>
                  <a:pt x="5865079" y="5123489"/>
                  <a:pt x="5863760" y="5118040"/>
                </a:cubicBezTo>
                <a:cubicBezTo>
                  <a:pt x="5862441" y="5112590"/>
                  <a:pt x="5861781" y="5105334"/>
                  <a:pt x="5861781" y="5096271"/>
                </a:cubicBezTo>
                <a:lnTo>
                  <a:pt x="5861781" y="5006100"/>
                </a:lnTo>
                <a:cubicBezTo>
                  <a:pt x="5861781" y="5005182"/>
                  <a:pt x="5861551" y="5004408"/>
                  <a:pt x="5861093" y="5003777"/>
                </a:cubicBezTo>
                <a:cubicBezTo>
                  <a:pt x="5860634" y="5003146"/>
                  <a:pt x="5859859" y="5002572"/>
                  <a:pt x="5858769" y="5002056"/>
                </a:cubicBezTo>
                <a:cubicBezTo>
                  <a:pt x="5857679" y="5001540"/>
                  <a:pt x="5856217" y="5001196"/>
                  <a:pt x="5854381" y="5001023"/>
                </a:cubicBezTo>
                <a:cubicBezTo>
                  <a:pt x="5852546" y="5000851"/>
                  <a:pt x="5850251" y="5000765"/>
                  <a:pt x="5847498" y="5000765"/>
                </a:cubicBezTo>
                <a:close/>
                <a:moveTo>
                  <a:pt x="5056923" y="5000765"/>
                </a:moveTo>
                <a:cubicBezTo>
                  <a:pt x="5054170" y="5000765"/>
                  <a:pt x="5051876" y="5000851"/>
                  <a:pt x="5050040" y="5001023"/>
                </a:cubicBezTo>
                <a:cubicBezTo>
                  <a:pt x="5048205" y="5001196"/>
                  <a:pt x="5046713" y="5001540"/>
                  <a:pt x="5045566" y="5002056"/>
                </a:cubicBezTo>
                <a:cubicBezTo>
                  <a:pt x="5044419" y="5002572"/>
                  <a:pt x="5043644" y="5003146"/>
                  <a:pt x="5043243" y="5003777"/>
                </a:cubicBezTo>
                <a:cubicBezTo>
                  <a:pt x="5042841" y="5004408"/>
                  <a:pt x="5042640" y="5005182"/>
                  <a:pt x="5042640" y="5006100"/>
                </a:cubicBezTo>
                <a:lnTo>
                  <a:pt x="5042640" y="5100057"/>
                </a:lnTo>
                <a:cubicBezTo>
                  <a:pt x="5042640" y="5111300"/>
                  <a:pt x="5043587" y="5120850"/>
                  <a:pt x="5045480" y="5128709"/>
                </a:cubicBezTo>
                <a:cubicBezTo>
                  <a:pt x="5047373" y="5136567"/>
                  <a:pt x="5050499" y="5143450"/>
                  <a:pt x="5054858" y="5149359"/>
                </a:cubicBezTo>
                <a:cubicBezTo>
                  <a:pt x="5059218" y="5155267"/>
                  <a:pt x="5064925" y="5159942"/>
                  <a:pt x="5071981" y="5163383"/>
                </a:cubicBezTo>
                <a:cubicBezTo>
                  <a:pt x="5079036" y="5166825"/>
                  <a:pt x="5087726" y="5168546"/>
                  <a:pt x="5098051" y="5168546"/>
                </a:cubicBezTo>
                <a:cubicBezTo>
                  <a:pt x="5106885" y="5168546"/>
                  <a:pt x="5115603" y="5166309"/>
                  <a:pt x="5124208" y="5161835"/>
                </a:cubicBezTo>
                <a:cubicBezTo>
                  <a:pt x="5132812" y="5157360"/>
                  <a:pt x="5141530" y="5150248"/>
                  <a:pt x="5150364" y="5140496"/>
                </a:cubicBezTo>
                <a:lnTo>
                  <a:pt x="5150364" y="5160974"/>
                </a:lnTo>
                <a:cubicBezTo>
                  <a:pt x="5150364" y="5161892"/>
                  <a:pt x="5150536" y="5162666"/>
                  <a:pt x="5150880" y="5163297"/>
                </a:cubicBezTo>
                <a:cubicBezTo>
                  <a:pt x="5151225" y="5163928"/>
                  <a:pt x="5151884" y="5164473"/>
                  <a:pt x="5152859" y="5164932"/>
                </a:cubicBezTo>
                <a:cubicBezTo>
                  <a:pt x="5153834" y="5165391"/>
                  <a:pt x="5155154" y="5165735"/>
                  <a:pt x="5156817" y="5165965"/>
                </a:cubicBezTo>
                <a:cubicBezTo>
                  <a:pt x="5158481" y="5166194"/>
                  <a:pt x="5160632" y="5166309"/>
                  <a:pt x="5163270" y="5166309"/>
                </a:cubicBezTo>
                <a:cubicBezTo>
                  <a:pt x="5165679" y="5166309"/>
                  <a:pt x="5167716" y="5166194"/>
                  <a:pt x="5169379" y="5165965"/>
                </a:cubicBezTo>
                <a:cubicBezTo>
                  <a:pt x="5171043" y="5165735"/>
                  <a:pt x="5172391" y="5165391"/>
                  <a:pt x="5173423" y="5164932"/>
                </a:cubicBezTo>
                <a:cubicBezTo>
                  <a:pt x="5174456" y="5164473"/>
                  <a:pt x="5175173" y="5163928"/>
                  <a:pt x="5175574" y="5163297"/>
                </a:cubicBezTo>
                <a:cubicBezTo>
                  <a:pt x="5175976" y="5162666"/>
                  <a:pt x="5176176" y="5161892"/>
                  <a:pt x="5176176" y="5160974"/>
                </a:cubicBezTo>
                <a:lnTo>
                  <a:pt x="5176176" y="5006100"/>
                </a:lnTo>
                <a:cubicBezTo>
                  <a:pt x="5176176" y="5005182"/>
                  <a:pt x="5175918" y="5004408"/>
                  <a:pt x="5175402" y="5003777"/>
                </a:cubicBezTo>
                <a:cubicBezTo>
                  <a:pt x="5174886" y="5003146"/>
                  <a:pt x="5174112" y="5002572"/>
                  <a:pt x="5173079" y="5002056"/>
                </a:cubicBezTo>
                <a:cubicBezTo>
                  <a:pt x="5172047" y="5001540"/>
                  <a:pt x="5170612" y="5001196"/>
                  <a:pt x="5168777" y="5001023"/>
                </a:cubicBezTo>
                <a:cubicBezTo>
                  <a:pt x="5166941" y="5000851"/>
                  <a:pt x="5164647" y="5000765"/>
                  <a:pt x="5161894" y="5000765"/>
                </a:cubicBezTo>
                <a:cubicBezTo>
                  <a:pt x="5159026" y="5000765"/>
                  <a:pt x="5156703" y="5000851"/>
                  <a:pt x="5154924" y="5001023"/>
                </a:cubicBezTo>
                <a:cubicBezTo>
                  <a:pt x="5153146" y="5001196"/>
                  <a:pt x="5151683" y="5001540"/>
                  <a:pt x="5150536" y="5002056"/>
                </a:cubicBezTo>
                <a:cubicBezTo>
                  <a:pt x="5149389" y="5002572"/>
                  <a:pt x="5148615" y="5003146"/>
                  <a:pt x="5148213" y="5003777"/>
                </a:cubicBezTo>
                <a:cubicBezTo>
                  <a:pt x="5147812" y="5004408"/>
                  <a:pt x="5147611" y="5005182"/>
                  <a:pt x="5147611" y="5006100"/>
                </a:cubicBezTo>
                <a:lnTo>
                  <a:pt x="5147611" y="5114340"/>
                </a:lnTo>
                <a:cubicBezTo>
                  <a:pt x="5139695" y="5124091"/>
                  <a:pt x="5132209" y="5131491"/>
                  <a:pt x="5125154" y="5136538"/>
                </a:cubicBezTo>
                <a:cubicBezTo>
                  <a:pt x="5118099" y="5141586"/>
                  <a:pt x="5111015" y="5144110"/>
                  <a:pt x="5103902" y="5144110"/>
                </a:cubicBezTo>
                <a:cubicBezTo>
                  <a:pt x="5098395" y="5144110"/>
                  <a:pt x="5093577" y="5143049"/>
                  <a:pt x="5089447" y="5140927"/>
                </a:cubicBezTo>
                <a:cubicBezTo>
                  <a:pt x="5085317" y="5138804"/>
                  <a:pt x="5081904" y="5135821"/>
                  <a:pt x="5079208" y="5131978"/>
                </a:cubicBezTo>
                <a:cubicBezTo>
                  <a:pt x="5076512" y="5128135"/>
                  <a:pt x="5074504" y="5123489"/>
                  <a:pt x="5073185" y="5118040"/>
                </a:cubicBezTo>
                <a:cubicBezTo>
                  <a:pt x="5071866" y="5112590"/>
                  <a:pt x="5071206" y="5105334"/>
                  <a:pt x="5071206" y="5096271"/>
                </a:cubicBezTo>
                <a:lnTo>
                  <a:pt x="5071206" y="5006100"/>
                </a:lnTo>
                <a:cubicBezTo>
                  <a:pt x="5071206" y="5005182"/>
                  <a:pt x="5070977" y="5004408"/>
                  <a:pt x="5070518" y="5003777"/>
                </a:cubicBezTo>
                <a:cubicBezTo>
                  <a:pt x="5070059" y="5003146"/>
                  <a:pt x="5069285" y="5002572"/>
                  <a:pt x="5068195" y="5002056"/>
                </a:cubicBezTo>
                <a:cubicBezTo>
                  <a:pt x="5067105" y="5001540"/>
                  <a:pt x="5065642" y="5001196"/>
                  <a:pt x="5063807" y="5001023"/>
                </a:cubicBezTo>
                <a:cubicBezTo>
                  <a:pt x="5061971" y="5000851"/>
                  <a:pt x="5059677" y="5000765"/>
                  <a:pt x="5056923" y="5000765"/>
                </a:cubicBezTo>
                <a:close/>
                <a:moveTo>
                  <a:pt x="6260041" y="4998356"/>
                </a:moveTo>
                <a:cubicBezTo>
                  <a:pt x="6248683" y="4998356"/>
                  <a:pt x="6238415" y="5000335"/>
                  <a:pt x="6229237" y="5004293"/>
                </a:cubicBezTo>
                <a:cubicBezTo>
                  <a:pt x="6220060" y="5008251"/>
                  <a:pt x="6212230" y="5013930"/>
                  <a:pt x="6205748" y="5021329"/>
                </a:cubicBezTo>
                <a:cubicBezTo>
                  <a:pt x="6199267" y="5028729"/>
                  <a:pt x="6194305" y="5037734"/>
                  <a:pt x="6190863" y="5048346"/>
                </a:cubicBezTo>
                <a:cubicBezTo>
                  <a:pt x="6187421" y="5058958"/>
                  <a:pt x="6185701" y="5070918"/>
                  <a:pt x="6185701" y="5084225"/>
                </a:cubicBezTo>
                <a:cubicBezTo>
                  <a:pt x="6185701" y="5098221"/>
                  <a:pt x="6187364" y="5110497"/>
                  <a:pt x="6190691" y="5121051"/>
                </a:cubicBezTo>
                <a:cubicBezTo>
                  <a:pt x="6194018" y="5131605"/>
                  <a:pt x="6198951" y="5140382"/>
                  <a:pt x="6205490" y="5147380"/>
                </a:cubicBezTo>
                <a:cubicBezTo>
                  <a:pt x="6212029" y="5154378"/>
                  <a:pt x="6220089" y="5159655"/>
                  <a:pt x="6229668" y="5163211"/>
                </a:cubicBezTo>
                <a:cubicBezTo>
                  <a:pt x="6239247" y="5166768"/>
                  <a:pt x="6250404" y="5168546"/>
                  <a:pt x="6263138" y="5168546"/>
                </a:cubicBezTo>
                <a:cubicBezTo>
                  <a:pt x="6270480" y="5168546"/>
                  <a:pt x="6277392" y="5168001"/>
                  <a:pt x="6283874" y="5166911"/>
                </a:cubicBezTo>
                <a:cubicBezTo>
                  <a:pt x="6290356" y="5165821"/>
                  <a:pt x="6296063" y="5164588"/>
                  <a:pt x="6300996" y="5163211"/>
                </a:cubicBezTo>
                <a:cubicBezTo>
                  <a:pt x="6305929" y="5161835"/>
                  <a:pt x="6309944" y="5160429"/>
                  <a:pt x="6313042" y="5158995"/>
                </a:cubicBezTo>
                <a:cubicBezTo>
                  <a:pt x="6316139" y="5157561"/>
                  <a:pt x="6318003" y="5156529"/>
                  <a:pt x="6318635" y="5155898"/>
                </a:cubicBezTo>
                <a:cubicBezTo>
                  <a:pt x="6319265" y="5155267"/>
                  <a:pt x="6319782" y="5154607"/>
                  <a:pt x="6320183" y="5153919"/>
                </a:cubicBezTo>
                <a:cubicBezTo>
                  <a:pt x="6320585" y="5153230"/>
                  <a:pt x="6320871" y="5152456"/>
                  <a:pt x="6321044" y="5151596"/>
                </a:cubicBezTo>
                <a:cubicBezTo>
                  <a:pt x="6321216" y="5150735"/>
                  <a:pt x="6321359" y="5149760"/>
                  <a:pt x="6321474" y="5148670"/>
                </a:cubicBezTo>
                <a:cubicBezTo>
                  <a:pt x="6321589" y="5147580"/>
                  <a:pt x="6321646" y="5146290"/>
                  <a:pt x="6321646" y="5144798"/>
                </a:cubicBezTo>
                <a:cubicBezTo>
                  <a:pt x="6321646" y="5142733"/>
                  <a:pt x="6321559" y="5140984"/>
                  <a:pt x="6321386" y="5139550"/>
                </a:cubicBezTo>
                <a:cubicBezTo>
                  <a:pt x="6321213" y="5138116"/>
                  <a:pt x="6320954" y="5136997"/>
                  <a:pt x="6320608" y="5136194"/>
                </a:cubicBezTo>
                <a:cubicBezTo>
                  <a:pt x="6320262" y="5135391"/>
                  <a:pt x="6319772" y="5134789"/>
                  <a:pt x="6319139" y="5134387"/>
                </a:cubicBezTo>
                <a:cubicBezTo>
                  <a:pt x="6318505" y="5133986"/>
                  <a:pt x="6317785" y="5133785"/>
                  <a:pt x="6316978" y="5133785"/>
                </a:cubicBezTo>
                <a:cubicBezTo>
                  <a:pt x="6315594" y="5133785"/>
                  <a:pt x="6313547" y="5134387"/>
                  <a:pt x="6310838" y="5135592"/>
                </a:cubicBezTo>
                <a:cubicBezTo>
                  <a:pt x="6308129" y="5136797"/>
                  <a:pt x="6304670" y="5138145"/>
                  <a:pt x="6300462" y="5139636"/>
                </a:cubicBezTo>
                <a:cubicBezTo>
                  <a:pt x="6296254" y="5141127"/>
                  <a:pt x="6291269" y="5142475"/>
                  <a:pt x="6285505" y="5143680"/>
                </a:cubicBezTo>
                <a:cubicBezTo>
                  <a:pt x="6279741" y="5144884"/>
                  <a:pt x="6273169" y="5145487"/>
                  <a:pt x="6265791" y="5145487"/>
                </a:cubicBezTo>
                <a:cubicBezTo>
                  <a:pt x="6256455" y="5145487"/>
                  <a:pt x="6248558" y="5144167"/>
                  <a:pt x="6242102" y="5141529"/>
                </a:cubicBezTo>
                <a:cubicBezTo>
                  <a:pt x="6235646" y="5138890"/>
                  <a:pt x="6230401" y="5135104"/>
                  <a:pt x="6226366" y="5130171"/>
                </a:cubicBezTo>
                <a:cubicBezTo>
                  <a:pt x="6222331" y="5125238"/>
                  <a:pt x="6219449" y="5119330"/>
                  <a:pt x="6217720" y="5112447"/>
                </a:cubicBezTo>
                <a:cubicBezTo>
                  <a:pt x="6215991" y="5105564"/>
                  <a:pt x="6215127" y="5097820"/>
                  <a:pt x="6215127" y="5089216"/>
                </a:cubicBezTo>
                <a:lnTo>
                  <a:pt x="6317121" y="5089216"/>
                </a:lnTo>
                <a:cubicBezTo>
                  <a:pt x="6320003" y="5089216"/>
                  <a:pt x="6322568" y="5088269"/>
                  <a:pt x="6324815" y="5086376"/>
                </a:cubicBezTo>
                <a:cubicBezTo>
                  <a:pt x="6327061" y="5084483"/>
                  <a:pt x="6328185" y="5081300"/>
                  <a:pt x="6328185" y="5076826"/>
                </a:cubicBezTo>
                <a:lnTo>
                  <a:pt x="6328185" y="5071663"/>
                </a:lnTo>
                <a:cubicBezTo>
                  <a:pt x="6328185" y="5061568"/>
                  <a:pt x="6326895" y="5052075"/>
                  <a:pt x="6324313" y="5043184"/>
                </a:cubicBezTo>
                <a:cubicBezTo>
                  <a:pt x="6321732" y="5034293"/>
                  <a:pt x="6317688" y="5026549"/>
                  <a:pt x="6312181" y="5019953"/>
                </a:cubicBezTo>
                <a:cubicBezTo>
                  <a:pt x="6306675" y="5013356"/>
                  <a:pt x="6299648" y="5008108"/>
                  <a:pt x="6291101" y="5004207"/>
                </a:cubicBezTo>
                <a:cubicBezTo>
                  <a:pt x="6282555" y="5000306"/>
                  <a:pt x="6272201" y="4998356"/>
                  <a:pt x="6260041" y="4998356"/>
                </a:cubicBezTo>
                <a:close/>
                <a:moveTo>
                  <a:pt x="6095069" y="4998356"/>
                </a:moveTo>
                <a:cubicBezTo>
                  <a:pt x="6089907" y="4998356"/>
                  <a:pt x="6085002" y="4998958"/>
                  <a:pt x="6080356" y="5000163"/>
                </a:cubicBezTo>
                <a:cubicBezTo>
                  <a:pt x="6075710" y="5001368"/>
                  <a:pt x="6071178" y="5003146"/>
                  <a:pt x="6066761" y="5005498"/>
                </a:cubicBezTo>
                <a:cubicBezTo>
                  <a:pt x="6062345" y="5007849"/>
                  <a:pt x="6057957" y="5010803"/>
                  <a:pt x="6053597" y="5014360"/>
                </a:cubicBezTo>
                <a:cubicBezTo>
                  <a:pt x="6049238" y="5017916"/>
                  <a:pt x="6044706" y="5022104"/>
                  <a:pt x="6040003" y="5026922"/>
                </a:cubicBezTo>
                <a:lnTo>
                  <a:pt x="6040003" y="5006100"/>
                </a:lnTo>
                <a:cubicBezTo>
                  <a:pt x="6040003" y="5005067"/>
                  <a:pt x="6039802" y="5004236"/>
                  <a:pt x="6039400" y="5003605"/>
                </a:cubicBezTo>
                <a:cubicBezTo>
                  <a:pt x="6038999" y="5002974"/>
                  <a:pt x="6038282" y="5002429"/>
                  <a:pt x="6037249" y="5001970"/>
                </a:cubicBezTo>
                <a:cubicBezTo>
                  <a:pt x="6036217" y="5001511"/>
                  <a:pt x="6034926" y="5001196"/>
                  <a:pt x="6033377" y="5001023"/>
                </a:cubicBezTo>
                <a:cubicBezTo>
                  <a:pt x="6031829" y="5000851"/>
                  <a:pt x="6029850" y="5000765"/>
                  <a:pt x="6027441" y="5000765"/>
                </a:cubicBezTo>
                <a:cubicBezTo>
                  <a:pt x="6025146" y="5000765"/>
                  <a:pt x="6023196" y="5000851"/>
                  <a:pt x="6021590" y="5001023"/>
                </a:cubicBezTo>
                <a:cubicBezTo>
                  <a:pt x="6019984" y="5001196"/>
                  <a:pt x="6018665" y="5001511"/>
                  <a:pt x="6017632" y="5001970"/>
                </a:cubicBezTo>
                <a:cubicBezTo>
                  <a:pt x="6016599" y="5002429"/>
                  <a:pt x="6015911" y="5002974"/>
                  <a:pt x="6015567" y="5003605"/>
                </a:cubicBezTo>
                <a:cubicBezTo>
                  <a:pt x="6015223" y="5004236"/>
                  <a:pt x="6015051" y="5005067"/>
                  <a:pt x="6015051" y="5006100"/>
                </a:cubicBezTo>
                <a:lnTo>
                  <a:pt x="6015051" y="5222408"/>
                </a:lnTo>
                <a:cubicBezTo>
                  <a:pt x="6015051" y="5223325"/>
                  <a:pt x="6015251" y="5224128"/>
                  <a:pt x="6015653" y="5224817"/>
                </a:cubicBezTo>
                <a:cubicBezTo>
                  <a:pt x="6016055" y="5225505"/>
                  <a:pt x="6016800" y="5226079"/>
                  <a:pt x="6017890" y="5226538"/>
                </a:cubicBezTo>
                <a:cubicBezTo>
                  <a:pt x="6018980" y="5226996"/>
                  <a:pt x="6020443" y="5227341"/>
                  <a:pt x="6022278" y="5227570"/>
                </a:cubicBezTo>
                <a:cubicBezTo>
                  <a:pt x="6024114" y="5227800"/>
                  <a:pt x="6026408" y="5227914"/>
                  <a:pt x="6029161" y="5227914"/>
                </a:cubicBezTo>
                <a:cubicBezTo>
                  <a:pt x="6032029" y="5227914"/>
                  <a:pt x="6034381" y="5227800"/>
                  <a:pt x="6036217" y="5227570"/>
                </a:cubicBezTo>
                <a:cubicBezTo>
                  <a:pt x="6038053" y="5227341"/>
                  <a:pt x="6039487" y="5226996"/>
                  <a:pt x="6040519" y="5226538"/>
                </a:cubicBezTo>
                <a:cubicBezTo>
                  <a:pt x="6041551" y="5226079"/>
                  <a:pt x="6042297" y="5225505"/>
                  <a:pt x="6042756" y="5224817"/>
                </a:cubicBezTo>
                <a:cubicBezTo>
                  <a:pt x="6043215" y="5224128"/>
                  <a:pt x="6043444" y="5223325"/>
                  <a:pt x="6043444" y="5222408"/>
                </a:cubicBezTo>
                <a:lnTo>
                  <a:pt x="6043444" y="5144970"/>
                </a:lnTo>
                <a:cubicBezTo>
                  <a:pt x="6047574" y="5148986"/>
                  <a:pt x="6051475" y="5152485"/>
                  <a:pt x="6055146" y="5155468"/>
                </a:cubicBezTo>
                <a:cubicBezTo>
                  <a:pt x="6058817" y="5158450"/>
                  <a:pt x="6062517" y="5160917"/>
                  <a:pt x="6066245" y="5162867"/>
                </a:cubicBezTo>
                <a:cubicBezTo>
                  <a:pt x="6069974" y="5164817"/>
                  <a:pt x="6073788" y="5166251"/>
                  <a:pt x="6077689" y="5167169"/>
                </a:cubicBezTo>
                <a:cubicBezTo>
                  <a:pt x="6081589" y="5168087"/>
                  <a:pt x="6085834" y="5168546"/>
                  <a:pt x="6090423" y="5168546"/>
                </a:cubicBezTo>
                <a:cubicBezTo>
                  <a:pt x="6101207" y="5168546"/>
                  <a:pt x="6110786" y="5166510"/>
                  <a:pt x="6119161" y="5162437"/>
                </a:cubicBezTo>
                <a:cubicBezTo>
                  <a:pt x="6127535" y="5158364"/>
                  <a:pt x="6134562" y="5152571"/>
                  <a:pt x="6140241" y="5145057"/>
                </a:cubicBezTo>
                <a:cubicBezTo>
                  <a:pt x="6145919" y="5137542"/>
                  <a:pt x="6150221" y="5128393"/>
                  <a:pt x="6153147" y="5117609"/>
                </a:cubicBezTo>
                <a:cubicBezTo>
                  <a:pt x="6156072" y="5106826"/>
                  <a:pt x="6157535" y="5094665"/>
                  <a:pt x="6157535" y="5081128"/>
                </a:cubicBezTo>
                <a:cubicBezTo>
                  <a:pt x="6157535" y="5069885"/>
                  <a:pt x="6156388" y="5059245"/>
                  <a:pt x="6154093" y="5049207"/>
                </a:cubicBezTo>
                <a:cubicBezTo>
                  <a:pt x="6151799" y="5039168"/>
                  <a:pt x="6148157" y="5030364"/>
                  <a:pt x="6143166" y="5022792"/>
                </a:cubicBezTo>
                <a:cubicBezTo>
                  <a:pt x="6138176" y="5015220"/>
                  <a:pt x="6131723" y="5009255"/>
                  <a:pt x="6123807" y="5004895"/>
                </a:cubicBezTo>
                <a:cubicBezTo>
                  <a:pt x="6115891" y="5000536"/>
                  <a:pt x="6106312" y="4998356"/>
                  <a:pt x="6095069" y="4998356"/>
                </a:cubicBezTo>
                <a:close/>
                <a:moveTo>
                  <a:pt x="5711720" y="4998356"/>
                </a:moveTo>
                <a:cubicBezTo>
                  <a:pt x="5698527" y="4998356"/>
                  <a:pt x="5686998" y="5000479"/>
                  <a:pt x="5677132" y="5004723"/>
                </a:cubicBezTo>
                <a:cubicBezTo>
                  <a:pt x="5667266" y="5008968"/>
                  <a:pt x="5659034" y="5014933"/>
                  <a:pt x="5652438" y="5022620"/>
                </a:cubicBezTo>
                <a:cubicBezTo>
                  <a:pt x="5645841" y="5030306"/>
                  <a:pt x="5640909" y="5039455"/>
                  <a:pt x="5637639" y="5050067"/>
                </a:cubicBezTo>
                <a:cubicBezTo>
                  <a:pt x="5634369" y="5060679"/>
                  <a:pt x="5632735" y="5072294"/>
                  <a:pt x="5632735" y="5084914"/>
                </a:cubicBezTo>
                <a:cubicBezTo>
                  <a:pt x="5632735" y="5097992"/>
                  <a:pt x="5634283" y="5109694"/>
                  <a:pt x="5637381" y="5120019"/>
                </a:cubicBezTo>
                <a:cubicBezTo>
                  <a:pt x="5640478" y="5130343"/>
                  <a:pt x="5645182" y="5139120"/>
                  <a:pt x="5651491" y="5146347"/>
                </a:cubicBezTo>
                <a:cubicBezTo>
                  <a:pt x="5657801" y="5153575"/>
                  <a:pt x="5665688" y="5159081"/>
                  <a:pt x="5675153" y="5162867"/>
                </a:cubicBezTo>
                <a:cubicBezTo>
                  <a:pt x="5684617" y="5166653"/>
                  <a:pt x="5695717" y="5168546"/>
                  <a:pt x="5708451" y="5168546"/>
                </a:cubicBezTo>
                <a:cubicBezTo>
                  <a:pt x="5721529" y="5168546"/>
                  <a:pt x="5733030" y="5166395"/>
                  <a:pt x="5742953" y="5162093"/>
                </a:cubicBezTo>
                <a:cubicBezTo>
                  <a:pt x="5752877" y="5157791"/>
                  <a:pt x="5761137" y="5151796"/>
                  <a:pt x="5767733" y="5144110"/>
                </a:cubicBezTo>
                <a:cubicBezTo>
                  <a:pt x="5774329" y="5136424"/>
                  <a:pt x="5779291" y="5127275"/>
                  <a:pt x="5782618" y="5116663"/>
                </a:cubicBezTo>
                <a:cubicBezTo>
                  <a:pt x="5785945" y="5106051"/>
                  <a:pt x="5787609" y="5094436"/>
                  <a:pt x="5787609" y="5081816"/>
                </a:cubicBezTo>
                <a:cubicBezTo>
                  <a:pt x="5787609" y="5068853"/>
                  <a:pt x="5786031" y="5057208"/>
                  <a:pt x="5782877" y="5046883"/>
                </a:cubicBezTo>
                <a:cubicBezTo>
                  <a:pt x="5779722" y="5036559"/>
                  <a:pt x="5774989" y="5027782"/>
                  <a:pt x="5768680" y="5020555"/>
                </a:cubicBezTo>
                <a:cubicBezTo>
                  <a:pt x="5762370" y="5013327"/>
                  <a:pt x="5754483" y="5007821"/>
                  <a:pt x="5745018" y="5004035"/>
                </a:cubicBezTo>
                <a:cubicBezTo>
                  <a:pt x="5735554" y="5000249"/>
                  <a:pt x="5724455" y="4998356"/>
                  <a:pt x="5711720" y="4998356"/>
                </a:cubicBezTo>
                <a:close/>
                <a:moveTo>
                  <a:pt x="5597248" y="4998356"/>
                </a:moveTo>
                <a:cubicBezTo>
                  <a:pt x="5593921" y="4998356"/>
                  <a:pt x="5590623" y="4998786"/>
                  <a:pt x="5587353" y="4999647"/>
                </a:cubicBezTo>
                <a:cubicBezTo>
                  <a:pt x="5584084" y="5000507"/>
                  <a:pt x="5580786" y="5002056"/>
                  <a:pt x="5577459" y="5004293"/>
                </a:cubicBezTo>
                <a:cubicBezTo>
                  <a:pt x="5574132" y="5006530"/>
                  <a:pt x="5570604" y="5009599"/>
                  <a:pt x="5566876" y="5013499"/>
                </a:cubicBezTo>
                <a:cubicBezTo>
                  <a:pt x="5563147" y="5017400"/>
                  <a:pt x="5559161" y="5022448"/>
                  <a:pt x="5554916" y="5028643"/>
                </a:cubicBezTo>
                <a:lnTo>
                  <a:pt x="5554916" y="5006100"/>
                </a:lnTo>
                <a:cubicBezTo>
                  <a:pt x="5554916" y="5005182"/>
                  <a:pt x="5554715" y="5004408"/>
                  <a:pt x="5554314" y="5003777"/>
                </a:cubicBezTo>
                <a:cubicBezTo>
                  <a:pt x="5553912" y="5003146"/>
                  <a:pt x="5553253" y="5002572"/>
                  <a:pt x="5552335" y="5002056"/>
                </a:cubicBezTo>
                <a:cubicBezTo>
                  <a:pt x="5551417" y="5001540"/>
                  <a:pt x="5550126" y="5001196"/>
                  <a:pt x="5548463" y="5001023"/>
                </a:cubicBezTo>
                <a:cubicBezTo>
                  <a:pt x="5546800" y="5000851"/>
                  <a:pt x="5544706" y="5000765"/>
                  <a:pt x="5542182" y="5000765"/>
                </a:cubicBezTo>
                <a:cubicBezTo>
                  <a:pt x="5539543" y="5000765"/>
                  <a:pt x="5537421" y="5000851"/>
                  <a:pt x="5535815" y="5001023"/>
                </a:cubicBezTo>
                <a:cubicBezTo>
                  <a:pt x="5534209" y="5001196"/>
                  <a:pt x="5532890" y="5001540"/>
                  <a:pt x="5531857" y="5002056"/>
                </a:cubicBezTo>
                <a:cubicBezTo>
                  <a:pt x="5530825" y="5002572"/>
                  <a:pt x="5530136" y="5003146"/>
                  <a:pt x="5529792" y="5003777"/>
                </a:cubicBezTo>
                <a:cubicBezTo>
                  <a:pt x="5529448" y="5004408"/>
                  <a:pt x="5529276" y="5005182"/>
                  <a:pt x="5529276" y="5006100"/>
                </a:cubicBezTo>
                <a:lnTo>
                  <a:pt x="5529276" y="5160974"/>
                </a:lnTo>
                <a:cubicBezTo>
                  <a:pt x="5529276" y="5161892"/>
                  <a:pt x="5529477" y="5162666"/>
                  <a:pt x="5529878" y="5163297"/>
                </a:cubicBezTo>
                <a:cubicBezTo>
                  <a:pt x="5530280" y="5163928"/>
                  <a:pt x="5531025" y="5164473"/>
                  <a:pt x="5532115" y="5164932"/>
                </a:cubicBezTo>
                <a:cubicBezTo>
                  <a:pt x="5533205" y="5165391"/>
                  <a:pt x="5534668" y="5165735"/>
                  <a:pt x="5536503" y="5165965"/>
                </a:cubicBezTo>
                <a:cubicBezTo>
                  <a:pt x="5538339" y="5166194"/>
                  <a:pt x="5540633" y="5166309"/>
                  <a:pt x="5543387" y="5166309"/>
                </a:cubicBezTo>
                <a:cubicBezTo>
                  <a:pt x="5546255" y="5166309"/>
                  <a:pt x="5548606" y="5166194"/>
                  <a:pt x="5550442" y="5165965"/>
                </a:cubicBezTo>
                <a:cubicBezTo>
                  <a:pt x="5552277" y="5165735"/>
                  <a:pt x="5553712" y="5165391"/>
                  <a:pt x="5554744" y="5164932"/>
                </a:cubicBezTo>
                <a:cubicBezTo>
                  <a:pt x="5555777" y="5164473"/>
                  <a:pt x="5556522" y="5163928"/>
                  <a:pt x="5556981" y="5163297"/>
                </a:cubicBezTo>
                <a:cubicBezTo>
                  <a:pt x="5557440" y="5162666"/>
                  <a:pt x="5557669" y="5161892"/>
                  <a:pt x="5557669" y="5160974"/>
                </a:cubicBezTo>
                <a:lnTo>
                  <a:pt x="5557669" y="5059101"/>
                </a:lnTo>
                <a:cubicBezTo>
                  <a:pt x="5561685" y="5052792"/>
                  <a:pt x="5565356" y="5047457"/>
                  <a:pt x="5568683" y="5043098"/>
                </a:cubicBezTo>
                <a:cubicBezTo>
                  <a:pt x="5572010" y="5038738"/>
                  <a:pt x="5575193" y="5035239"/>
                  <a:pt x="5578233" y="5032601"/>
                </a:cubicBezTo>
                <a:cubicBezTo>
                  <a:pt x="5581273" y="5029962"/>
                  <a:pt x="5584170" y="5028069"/>
                  <a:pt x="5586923" y="5026922"/>
                </a:cubicBezTo>
                <a:cubicBezTo>
                  <a:pt x="5589677" y="5025775"/>
                  <a:pt x="5592487" y="5025201"/>
                  <a:pt x="5595355" y="5025201"/>
                </a:cubicBezTo>
                <a:cubicBezTo>
                  <a:pt x="5597765" y="5025201"/>
                  <a:pt x="5600001" y="5025431"/>
                  <a:pt x="5602067" y="5025889"/>
                </a:cubicBezTo>
                <a:cubicBezTo>
                  <a:pt x="5604131" y="5026348"/>
                  <a:pt x="5605996" y="5026836"/>
                  <a:pt x="5607659" y="5027352"/>
                </a:cubicBezTo>
                <a:cubicBezTo>
                  <a:pt x="5609323" y="5027868"/>
                  <a:pt x="5610814" y="5028385"/>
                  <a:pt x="5612133" y="5028901"/>
                </a:cubicBezTo>
                <a:cubicBezTo>
                  <a:pt x="5613453" y="5029417"/>
                  <a:pt x="5614571" y="5029675"/>
                  <a:pt x="5615489" y="5029675"/>
                </a:cubicBezTo>
                <a:cubicBezTo>
                  <a:pt x="5616407" y="5029675"/>
                  <a:pt x="5617124" y="5029417"/>
                  <a:pt x="5617640" y="5028901"/>
                </a:cubicBezTo>
                <a:cubicBezTo>
                  <a:pt x="5618156" y="5028385"/>
                  <a:pt x="5618587" y="5027639"/>
                  <a:pt x="5618931" y="5026664"/>
                </a:cubicBezTo>
                <a:cubicBezTo>
                  <a:pt x="5619275" y="5025689"/>
                  <a:pt x="5619504" y="5024341"/>
                  <a:pt x="5619619" y="5022620"/>
                </a:cubicBezTo>
                <a:cubicBezTo>
                  <a:pt x="5619734" y="5020899"/>
                  <a:pt x="5619791" y="5018777"/>
                  <a:pt x="5619791" y="5016253"/>
                </a:cubicBezTo>
                <a:cubicBezTo>
                  <a:pt x="5619791" y="5013614"/>
                  <a:pt x="5619763" y="5011521"/>
                  <a:pt x="5619705" y="5009972"/>
                </a:cubicBezTo>
                <a:cubicBezTo>
                  <a:pt x="5619648" y="5008423"/>
                  <a:pt x="5619533" y="5007247"/>
                  <a:pt x="5619361" y="5006444"/>
                </a:cubicBezTo>
                <a:cubicBezTo>
                  <a:pt x="5619189" y="5005641"/>
                  <a:pt x="5618988" y="5004981"/>
                  <a:pt x="5618759" y="5004465"/>
                </a:cubicBezTo>
                <a:cubicBezTo>
                  <a:pt x="5618529" y="5003949"/>
                  <a:pt x="5618070" y="5003404"/>
                  <a:pt x="5617382" y="5002830"/>
                </a:cubicBezTo>
                <a:cubicBezTo>
                  <a:pt x="5616693" y="5002257"/>
                  <a:pt x="5615518" y="5001683"/>
                  <a:pt x="5613854" y="5001110"/>
                </a:cubicBezTo>
                <a:cubicBezTo>
                  <a:pt x="5612191" y="5000536"/>
                  <a:pt x="5610327" y="5000020"/>
                  <a:pt x="5608261" y="4999561"/>
                </a:cubicBezTo>
                <a:cubicBezTo>
                  <a:pt x="5606197" y="4999102"/>
                  <a:pt x="5604217" y="4998786"/>
                  <a:pt x="5602325" y="4998614"/>
                </a:cubicBezTo>
                <a:cubicBezTo>
                  <a:pt x="5600432" y="4998442"/>
                  <a:pt x="5598739" y="4998356"/>
                  <a:pt x="5597248" y="4998356"/>
                </a:cubicBezTo>
                <a:close/>
                <a:moveTo>
                  <a:pt x="4659841" y="4998356"/>
                </a:moveTo>
                <a:cubicBezTo>
                  <a:pt x="4648483" y="4998356"/>
                  <a:pt x="4638216" y="5000335"/>
                  <a:pt x="4629038" y="5004293"/>
                </a:cubicBezTo>
                <a:cubicBezTo>
                  <a:pt x="4619860" y="5008251"/>
                  <a:pt x="4612030" y="5013930"/>
                  <a:pt x="4605549" y="5021329"/>
                </a:cubicBezTo>
                <a:cubicBezTo>
                  <a:pt x="4599067" y="5028729"/>
                  <a:pt x="4594105" y="5037734"/>
                  <a:pt x="4590663" y="5048346"/>
                </a:cubicBezTo>
                <a:cubicBezTo>
                  <a:pt x="4587222" y="5058958"/>
                  <a:pt x="4585501" y="5070918"/>
                  <a:pt x="4585501" y="5084225"/>
                </a:cubicBezTo>
                <a:cubicBezTo>
                  <a:pt x="4585501" y="5098221"/>
                  <a:pt x="4587164" y="5110497"/>
                  <a:pt x="4590491" y="5121051"/>
                </a:cubicBezTo>
                <a:cubicBezTo>
                  <a:pt x="4593818" y="5131605"/>
                  <a:pt x="4598751" y="5140382"/>
                  <a:pt x="4605290" y="5147380"/>
                </a:cubicBezTo>
                <a:cubicBezTo>
                  <a:pt x="4611830" y="5154378"/>
                  <a:pt x="4619889" y="5159655"/>
                  <a:pt x="4629468" y="5163211"/>
                </a:cubicBezTo>
                <a:cubicBezTo>
                  <a:pt x="4639047" y="5166768"/>
                  <a:pt x="4650204" y="5168546"/>
                  <a:pt x="4662938" y="5168546"/>
                </a:cubicBezTo>
                <a:cubicBezTo>
                  <a:pt x="4670280" y="5168546"/>
                  <a:pt x="4677192" y="5168001"/>
                  <a:pt x="4683674" y="5166911"/>
                </a:cubicBezTo>
                <a:cubicBezTo>
                  <a:pt x="4690156" y="5165821"/>
                  <a:pt x="4695863" y="5164588"/>
                  <a:pt x="4700796" y="5163211"/>
                </a:cubicBezTo>
                <a:cubicBezTo>
                  <a:pt x="4705729" y="5161835"/>
                  <a:pt x="4709744" y="5160429"/>
                  <a:pt x="4712842" y="5158995"/>
                </a:cubicBezTo>
                <a:cubicBezTo>
                  <a:pt x="4715939" y="5157561"/>
                  <a:pt x="4717804" y="5156529"/>
                  <a:pt x="4718435" y="5155898"/>
                </a:cubicBezTo>
                <a:cubicBezTo>
                  <a:pt x="4719066" y="5155267"/>
                  <a:pt x="4719582" y="5154607"/>
                  <a:pt x="4719983" y="5153919"/>
                </a:cubicBezTo>
                <a:cubicBezTo>
                  <a:pt x="4720385" y="5153230"/>
                  <a:pt x="4720672" y="5152456"/>
                  <a:pt x="4720844" y="5151596"/>
                </a:cubicBezTo>
                <a:cubicBezTo>
                  <a:pt x="4721016" y="5150735"/>
                  <a:pt x="4721159" y="5149760"/>
                  <a:pt x="4721274" y="5148670"/>
                </a:cubicBezTo>
                <a:cubicBezTo>
                  <a:pt x="4721389" y="5147580"/>
                  <a:pt x="4721446" y="5146290"/>
                  <a:pt x="4721446" y="5144798"/>
                </a:cubicBezTo>
                <a:cubicBezTo>
                  <a:pt x="4721446" y="5142733"/>
                  <a:pt x="4721360" y="5140984"/>
                  <a:pt x="4721187" y="5139550"/>
                </a:cubicBezTo>
                <a:cubicBezTo>
                  <a:pt x="4721014" y="5138116"/>
                  <a:pt x="4720754" y="5136997"/>
                  <a:pt x="4720408" y="5136194"/>
                </a:cubicBezTo>
                <a:cubicBezTo>
                  <a:pt x="4720062" y="5135391"/>
                  <a:pt x="4719573" y="5134789"/>
                  <a:pt x="4718939" y="5134387"/>
                </a:cubicBezTo>
                <a:cubicBezTo>
                  <a:pt x="4718305" y="5133986"/>
                  <a:pt x="4717585" y="5133785"/>
                  <a:pt x="4716778" y="5133785"/>
                </a:cubicBezTo>
                <a:cubicBezTo>
                  <a:pt x="4715394" y="5133785"/>
                  <a:pt x="4713348" y="5134387"/>
                  <a:pt x="4710639" y="5135592"/>
                </a:cubicBezTo>
                <a:cubicBezTo>
                  <a:pt x="4707929" y="5136797"/>
                  <a:pt x="4704471" y="5138145"/>
                  <a:pt x="4700263" y="5139636"/>
                </a:cubicBezTo>
                <a:cubicBezTo>
                  <a:pt x="4696055" y="5141127"/>
                  <a:pt x="4691069" y="5142475"/>
                  <a:pt x="4685305" y="5143680"/>
                </a:cubicBezTo>
                <a:cubicBezTo>
                  <a:pt x="4679541" y="5144884"/>
                  <a:pt x="4672970" y="5145487"/>
                  <a:pt x="4665592" y="5145487"/>
                </a:cubicBezTo>
                <a:cubicBezTo>
                  <a:pt x="4656255" y="5145487"/>
                  <a:pt x="4648358" y="5144167"/>
                  <a:pt x="4641902" y="5141529"/>
                </a:cubicBezTo>
                <a:cubicBezTo>
                  <a:pt x="4635447" y="5138890"/>
                  <a:pt x="4630201" y="5135104"/>
                  <a:pt x="4626166" y="5130171"/>
                </a:cubicBezTo>
                <a:cubicBezTo>
                  <a:pt x="4622131" y="5125238"/>
                  <a:pt x="4619249" y="5119330"/>
                  <a:pt x="4617520" y="5112447"/>
                </a:cubicBezTo>
                <a:cubicBezTo>
                  <a:pt x="4615792" y="5105564"/>
                  <a:pt x="4614927" y="5097820"/>
                  <a:pt x="4614927" y="5089216"/>
                </a:cubicBezTo>
                <a:lnTo>
                  <a:pt x="4716921" y="5089216"/>
                </a:lnTo>
                <a:cubicBezTo>
                  <a:pt x="4719803" y="5089216"/>
                  <a:pt x="4722368" y="5088269"/>
                  <a:pt x="4724615" y="5086376"/>
                </a:cubicBezTo>
                <a:cubicBezTo>
                  <a:pt x="4726862" y="5084483"/>
                  <a:pt x="4727985" y="5081300"/>
                  <a:pt x="4727985" y="5076826"/>
                </a:cubicBezTo>
                <a:lnTo>
                  <a:pt x="4727985" y="5071663"/>
                </a:lnTo>
                <a:cubicBezTo>
                  <a:pt x="4727985" y="5061568"/>
                  <a:pt x="4726695" y="5052075"/>
                  <a:pt x="4724113" y="5043184"/>
                </a:cubicBezTo>
                <a:cubicBezTo>
                  <a:pt x="4721532" y="5034293"/>
                  <a:pt x="4717488" y="5026549"/>
                  <a:pt x="4711982" y="5019953"/>
                </a:cubicBezTo>
                <a:cubicBezTo>
                  <a:pt x="4706475" y="5013356"/>
                  <a:pt x="4699448" y="5008108"/>
                  <a:pt x="4690901" y="5004207"/>
                </a:cubicBezTo>
                <a:cubicBezTo>
                  <a:pt x="4682355" y="5000306"/>
                  <a:pt x="4672001" y="4998356"/>
                  <a:pt x="4659841" y="4998356"/>
                </a:cubicBezTo>
                <a:close/>
                <a:moveTo>
                  <a:pt x="4539973" y="4998356"/>
                </a:moveTo>
                <a:cubicBezTo>
                  <a:pt x="4536647" y="4998356"/>
                  <a:pt x="4533348" y="4998786"/>
                  <a:pt x="4530079" y="4999647"/>
                </a:cubicBezTo>
                <a:cubicBezTo>
                  <a:pt x="4526809" y="5000507"/>
                  <a:pt x="4523511" y="5002056"/>
                  <a:pt x="4520184" y="5004293"/>
                </a:cubicBezTo>
                <a:cubicBezTo>
                  <a:pt x="4516857" y="5006530"/>
                  <a:pt x="4513329" y="5009599"/>
                  <a:pt x="4509601" y="5013499"/>
                </a:cubicBezTo>
                <a:cubicBezTo>
                  <a:pt x="4505872" y="5017400"/>
                  <a:pt x="4501886" y="5022448"/>
                  <a:pt x="4497641" y="5028643"/>
                </a:cubicBezTo>
                <a:lnTo>
                  <a:pt x="4497641" y="5006100"/>
                </a:lnTo>
                <a:cubicBezTo>
                  <a:pt x="4497641" y="5005182"/>
                  <a:pt x="4497440" y="5004408"/>
                  <a:pt x="4497039" y="5003777"/>
                </a:cubicBezTo>
                <a:cubicBezTo>
                  <a:pt x="4496637" y="5003146"/>
                  <a:pt x="4495978" y="5002572"/>
                  <a:pt x="4495060" y="5002056"/>
                </a:cubicBezTo>
                <a:cubicBezTo>
                  <a:pt x="4494142" y="5001540"/>
                  <a:pt x="4492851" y="5001196"/>
                  <a:pt x="4491188" y="5001023"/>
                </a:cubicBezTo>
                <a:cubicBezTo>
                  <a:pt x="4489525" y="5000851"/>
                  <a:pt x="4487431" y="5000765"/>
                  <a:pt x="4484907" y="5000765"/>
                </a:cubicBezTo>
                <a:cubicBezTo>
                  <a:pt x="4482268" y="5000765"/>
                  <a:pt x="4480146" y="5000851"/>
                  <a:pt x="4478540" y="5001023"/>
                </a:cubicBezTo>
                <a:cubicBezTo>
                  <a:pt x="4476934" y="5001196"/>
                  <a:pt x="4475615" y="5001540"/>
                  <a:pt x="4474582" y="5002056"/>
                </a:cubicBezTo>
                <a:cubicBezTo>
                  <a:pt x="4473550" y="5002572"/>
                  <a:pt x="4472861" y="5003146"/>
                  <a:pt x="4472517" y="5003777"/>
                </a:cubicBezTo>
                <a:cubicBezTo>
                  <a:pt x="4472173" y="5004408"/>
                  <a:pt x="4472001" y="5005182"/>
                  <a:pt x="4472001" y="5006100"/>
                </a:cubicBezTo>
                <a:lnTo>
                  <a:pt x="4472001" y="5160974"/>
                </a:lnTo>
                <a:cubicBezTo>
                  <a:pt x="4472001" y="5161892"/>
                  <a:pt x="4472202" y="5162666"/>
                  <a:pt x="4472603" y="5163297"/>
                </a:cubicBezTo>
                <a:cubicBezTo>
                  <a:pt x="4473005" y="5163928"/>
                  <a:pt x="4473750" y="5164473"/>
                  <a:pt x="4474840" y="5164932"/>
                </a:cubicBezTo>
                <a:cubicBezTo>
                  <a:pt x="4475930" y="5165391"/>
                  <a:pt x="4477393" y="5165735"/>
                  <a:pt x="4479228" y="5165965"/>
                </a:cubicBezTo>
                <a:cubicBezTo>
                  <a:pt x="4481064" y="5166194"/>
                  <a:pt x="4483358" y="5166309"/>
                  <a:pt x="4486112" y="5166309"/>
                </a:cubicBezTo>
                <a:cubicBezTo>
                  <a:pt x="4488980" y="5166309"/>
                  <a:pt x="4491332" y="5166194"/>
                  <a:pt x="4493167" y="5165965"/>
                </a:cubicBezTo>
                <a:cubicBezTo>
                  <a:pt x="4495003" y="5165735"/>
                  <a:pt x="4496437" y="5165391"/>
                  <a:pt x="4497469" y="5164932"/>
                </a:cubicBezTo>
                <a:cubicBezTo>
                  <a:pt x="4498502" y="5164473"/>
                  <a:pt x="4499247" y="5163928"/>
                  <a:pt x="4499706" y="5163297"/>
                </a:cubicBezTo>
                <a:cubicBezTo>
                  <a:pt x="4500165" y="5162666"/>
                  <a:pt x="4500394" y="5161892"/>
                  <a:pt x="4500394" y="5160974"/>
                </a:cubicBezTo>
                <a:lnTo>
                  <a:pt x="4500394" y="5059101"/>
                </a:lnTo>
                <a:cubicBezTo>
                  <a:pt x="4504410" y="5052792"/>
                  <a:pt x="4508081" y="5047457"/>
                  <a:pt x="4511408" y="5043098"/>
                </a:cubicBezTo>
                <a:cubicBezTo>
                  <a:pt x="4514735" y="5038738"/>
                  <a:pt x="4517918" y="5035239"/>
                  <a:pt x="4520958" y="5032601"/>
                </a:cubicBezTo>
                <a:cubicBezTo>
                  <a:pt x="4523998" y="5029962"/>
                  <a:pt x="4526895" y="5028069"/>
                  <a:pt x="4529648" y="5026922"/>
                </a:cubicBezTo>
                <a:cubicBezTo>
                  <a:pt x="4532402" y="5025775"/>
                  <a:pt x="4535213" y="5025201"/>
                  <a:pt x="4538080" y="5025201"/>
                </a:cubicBezTo>
                <a:cubicBezTo>
                  <a:pt x="4540490" y="5025201"/>
                  <a:pt x="4542727" y="5025431"/>
                  <a:pt x="4544792" y="5025889"/>
                </a:cubicBezTo>
                <a:cubicBezTo>
                  <a:pt x="4546857" y="5026348"/>
                  <a:pt x="4548721" y="5026836"/>
                  <a:pt x="4550384" y="5027352"/>
                </a:cubicBezTo>
                <a:cubicBezTo>
                  <a:pt x="4552048" y="5027868"/>
                  <a:pt x="4553539" y="5028385"/>
                  <a:pt x="4554859" y="5028901"/>
                </a:cubicBezTo>
                <a:cubicBezTo>
                  <a:pt x="4556178" y="5029417"/>
                  <a:pt x="4557296" y="5029675"/>
                  <a:pt x="4558214" y="5029675"/>
                </a:cubicBezTo>
                <a:cubicBezTo>
                  <a:pt x="4559132" y="5029675"/>
                  <a:pt x="4559849" y="5029417"/>
                  <a:pt x="4560365" y="5028901"/>
                </a:cubicBezTo>
                <a:cubicBezTo>
                  <a:pt x="4560881" y="5028385"/>
                  <a:pt x="4561312" y="5027639"/>
                  <a:pt x="4561656" y="5026664"/>
                </a:cubicBezTo>
                <a:cubicBezTo>
                  <a:pt x="4562000" y="5025689"/>
                  <a:pt x="4562229" y="5024341"/>
                  <a:pt x="4562344" y="5022620"/>
                </a:cubicBezTo>
                <a:cubicBezTo>
                  <a:pt x="4562459" y="5020899"/>
                  <a:pt x="4562516" y="5018777"/>
                  <a:pt x="4562516" y="5016253"/>
                </a:cubicBezTo>
                <a:cubicBezTo>
                  <a:pt x="4562516" y="5013614"/>
                  <a:pt x="4562488" y="5011521"/>
                  <a:pt x="4562430" y="5009972"/>
                </a:cubicBezTo>
                <a:cubicBezTo>
                  <a:pt x="4562373" y="5008423"/>
                  <a:pt x="4562258" y="5007247"/>
                  <a:pt x="4562086" y="5006444"/>
                </a:cubicBezTo>
                <a:cubicBezTo>
                  <a:pt x="4561914" y="5005641"/>
                  <a:pt x="4561713" y="5004981"/>
                  <a:pt x="4561484" y="5004465"/>
                </a:cubicBezTo>
                <a:cubicBezTo>
                  <a:pt x="4561254" y="5003949"/>
                  <a:pt x="4560795" y="5003404"/>
                  <a:pt x="4560107" y="5002830"/>
                </a:cubicBezTo>
                <a:cubicBezTo>
                  <a:pt x="4559419" y="5002257"/>
                  <a:pt x="4558243" y="5001683"/>
                  <a:pt x="4556579" y="5001110"/>
                </a:cubicBezTo>
                <a:cubicBezTo>
                  <a:pt x="4554916" y="5000536"/>
                  <a:pt x="4553052" y="5000020"/>
                  <a:pt x="4550987" y="4999561"/>
                </a:cubicBezTo>
                <a:cubicBezTo>
                  <a:pt x="4548922" y="4999102"/>
                  <a:pt x="4546943" y="4998786"/>
                  <a:pt x="4545050" y="4998614"/>
                </a:cubicBezTo>
                <a:cubicBezTo>
                  <a:pt x="4543157" y="4998442"/>
                  <a:pt x="4541465" y="4998356"/>
                  <a:pt x="4539973" y="4998356"/>
                </a:cubicBezTo>
                <a:close/>
                <a:moveTo>
                  <a:pt x="4081164" y="4998356"/>
                </a:moveTo>
                <a:cubicBezTo>
                  <a:pt x="4072790" y="4998356"/>
                  <a:pt x="4064501" y="5000622"/>
                  <a:pt x="4056298" y="5005153"/>
                </a:cubicBezTo>
                <a:cubicBezTo>
                  <a:pt x="4048096" y="5009685"/>
                  <a:pt x="4039635" y="5016826"/>
                  <a:pt x="4030916" y="5026578"/>
                </a:cubicBezTo>
                <a:lnTo>
                  <a:pt x="4030916" y="5006100"/>
                </a:lnTo>
                <a:cubicBezTo>
                  <a:pt x="4030916" y="5005182"/>
                  <a:pt x="4030715" y="5004408"/>
                  <a:pt x="4030314" y="5003777"/>
                </a:cubicBezTo>
                <a:cubicBezTo>
                  <a:pt x="4029912" y="5003146"/>
                  <a:pt x="4029253" y="5002572"/>
                  <a:pt x="4028335" y="5002056"/>
                </a:cubicBezTo>
                <a:cubicBezTo>
                  <a:pt x="4027417" y="5001540"/>
                  <a:pt x="4026127" y="5001196"/>
                  <a:pt x="4024463" y="5001023"/>
                </a:cubicBezTo>
                <a:cubicBezTo>
                  <a:pt x="4022800" y="5000851"/>
                  <a:pt x="4020706" y="5000765"/>
                  <a:pt x="4018182" y="5000765"/>
                </a:cubicBezTo>
                <a:cubicBezTo>
                  <a:pt x="4015543" y="5000765"/>
                  <a:pt x="4013421" y="5000851"/>
                  <a:pt x="4011815" y="5001023"/>
                </a:cubicBezTo>
                <a:cubicBezTo>
                  <a:pt x="4010209" y="5001196"/>
                  <a:pt x="4008890" y="5001540"/>
                  <a:pt x="4007857" y="5002056"/>
                </a:cubicBezTo>
                <a:cubicBezTo>
                  <a:pt x="4006825" y="5002572"/>
                  <a:pt x="4006136" y="5003146"/>
                  <a:pt x="4005792" y="5003777"/>
                </a:cubicBezTo>
                <a:cubicBezTo>
                  <a:pt x="4005448" y="5004408"/>
                  <a:pt x="4005276" y="5005182"/>
                  <a:pt x="4005276" y="5006100"/>
                </a:cubicBezTo>
                <a:lnTo>
                  <a:pt x="4005276" y="5160974"/>
                </a:lnTo>
                <a:cubicBezTo>
                  <a:pt x="4005276" y="5161892"/>
                  <a:pt x="4005477" y="5162666"/>
                  <a:pt x="4005878" y="5163297"/>
                </a:cubicBezTo>
                <a:cubicBezTo>
                  <a:pt x="4006280" y="5163928"/>
                  <a:pt x="4007025" y="5164473"/>
                  <a:pt x="4008115" y="5164932"/>
                </a:cubicBezTo>
                <a:cubicBezTo>
                  <a:pt x="4009205" y="5165391"/>
                  <a:pt x="4010668" y="5165735"/>
                  <a:pt x="4012503" y="5165965"/>
                </a:cubicBezTo>
                <a:cubicBezTo>
                  <a:pt x="4014339" y="5166194"/>
                  <a:pt x="4016633" y="5166309"/>
                  <a:pt x="4019387" y="5166309"/>
                </a:cubicBezTo>
                <a:cubicBezTo>
                  <a:pt x="4022255" y="5166309"/>
                  <a:pt x="4024607" y="5166194"/>
                  <a:pt x="4026442" y="5165965"/>
                </a:cubicBezTo>
                <a:cubicBezTo>
                  <a:pt x="4028278" y="5165735"/>
                  <a:pt x="4029712" y="5165391"/>
                  <a:pt x="4030744" y="5164932"/>
                </a:cubicBezTo>
                <a:cubicBezTo>
                  <a:pt x="4031777" y="5164473"/>
                  <a:pt x="4032522" y="5163928"/>
                  <a:pt x="4032981" y="5163297"/>
                </a:cubicBezTo>
                <a:cubicBezTo>
                  <a:pt x="4033440" y="5162666"/>
                  <a:pt x="4033670" y="5161892"/>
                  <a:pt x="4033670" y="5160974"/>
                </a:cubicBezTo>
                <a:lnTo>
                  <a:pt x="4033670" y="5052734"/>
                </a:lnTo>
                <a:cubicBezTo>
                  <a:pt x="4041471" y="5042983"/>
                  <a:pt x="4048698" y="5035583"/>
                  <a:pt x="4055352" y="5030536"/>
                </a:cubicBezTo>
                <a:cubicBezTo>
                  <a:pt x="4062006" y="5025488"/>
                  <a:pt x="4068602" y="5022964"/>
                  <a:pt x="4075141" y="5022964"/>
                </a:cubicBezTo>
                <a:cubicBezTo>
                  <a:pt x="4080419" y="5022964"/>
                  <a:pt x="4084979" y="5023997"/>
                  <a:pt x="4088822" y="5026061"/>
                </a:cubicBezTo>
                <a:cubicBezTo>
                  <a:pt x="4092665" y="5028126"/>
                  <a:pt x="4095849" y="5031109"/>
                  <a:pt x="4098373" y="5035010"/>
                </a:cubicBezTo>
                <a:cubicBezTo>
                  <a:pt x="4100896" y="5038910"/>
                  <a:pt x="4102789" y="5043557"/>
                  <a:pt x="4104051" y="5048948"/>
                </a:cubicBezTo>
                <a:cubicBezTo>
                  <a:pt x="4105313" y="5054340"/>
                  <a:pt x="4105944" y="5060306"/>
                  <a:pt x="4105944" y="5066845"/>
                </a:cubicBezTo>
                <a:lnTo>
                  <a:pt x="4105944" y="5160974"/>
                </a:lnTo>
                <a:cubicBezTo>
                  <a:pt x="4105944" y="5161892"/>
                  <a:pt x="4106145" y="5162666"/>
                  <a:pt x="4106546" y="5163297"/>
                </a:cubicBezTo>
                <a:cubicBezTo>
                  <a:pt x="4106948" y="5163928"/>
                  <a:pt x="4107694" y="5164473"/>
                  <a:pt x="4108784" y="5164932"/>
                </a:cubicBezTo>
                <a:cubicBezTo>
                  <a:pt x="4109873" y="5165391"/>
                  <a:pt x="4111365" y="5165735"/>
                  <a:pt x="4113258" y="5165965"/>
                </a:cubicBezTo>
                <a:cubicBezTo>
                  <a:pt x="4115151" y="5166194"/>
                  <a:pt x="4117416" y="5166309"/>
                  <a:pt x="4120055" y="5166309"/>
                </a:cubicBezTo>
                <a:cubicBezTo>
                  <a:pt x="4122808" y="5166309"/>
                  <a:pt x="4125103" y="5166194"/>
                  <a:pt x="4126938" y="5165965"/>
                </a:cubicBezTo>
                <a:cubicBezTo>
                  <a:pt x="4128774" y="5165735"/>
                  <a:pt x="4130237" y="5165391"/>
                  <a:pt x="4131326" y="5164932"/>
                </a:cubicBezTo>
                <a:cubicBezTo>
                  <a:pt x="4132416" y="5164473"/>
                  <a:pt x="4133191" y="5163928"/>
                  <a:pt x="4133649" y="5163297"/>
                </a:cubicBezTo>
                <a:cubicBezTo>
                  <a:pt x="4134108" y="5162666"/>
                  <a:pt x="4134338" y="5161892"/>
                  <a:pt x="4134338" y="5160974"/>
                </a:cubicBezTo>
                <a:lnTo>
                  <a:pt x="4134338" y="5052734"/>
                </a:lnTo>
                <a:cubicBezTo>
                  <a:pt x="4142254" y="5042983"/>
                  <a:pt x="4149510" y="5035583"/>
                  <a:pt x="4156106" y="5030536"/>
                </a:cubicBezTo>
                <a:cubicBezTo>
                  <a:pt x="4162703" y="5025488"/>
                  <a:pt x="4169270" y="5022964"/>
                  <a:pt x="4175810" y="5022964"/>
                </a:cubicBezTo>
                <a:cubicBezTo>
                  <a:pt x="4181087" y="5022964"/>
                  <a:pt x="4185676" y="5023997"/>
                  <a:pt x="4189576" y="5026061"/>
                </a:cubicBezTo>
                <a:cubicBezTo>
                  <a:pt x="4193477" y="5028126"/>
                  <a:pt x="4196689" y="5031109"/>
                  <a:pt x="4199213" y="5035010"/>
                </a:cubicBezTo>
                <a:cubicBezTo>
                  <a:pt x="4201737" y="5038910"/>
                  <a:pt x="4203572" y="5043557"/>
                  <a:pt x="4204720" y="5048948"/>
                </a:cubicBezTo>
                <a:cubicBezTo>
                  <a:pt x="4205867" y="5054340"/>
                  <a:pt x="4206440" y="5060306"/>
                  <a:pt x="4206440" y="5066845"/>
                </a:cubicBezTo>
                <a:lnTo>
                  <a:pt x="4206440" y="5160974"/>
                </a:lnTo>
                <a:cubicBezTo>
                  <a:pt x="4206440" y="5161892"/>
                  <a:pt x="4206670" y="5162666"/>
                  <a:pt x="4207129" y="5163297"/>
                </a:cubicBezTo>
                <a:cubicBezTo>
                  <a:pt x="4207588" y="5163928"/>
                  <a:pt x="4208362" y="5164473"/>
                  <a:pt x="4209452" y="5164932"/>
                </a:cubicBezTo>
                <a:cubicBezTo>
                  <a:pt x="4210542" y="5165391"/>
                  <a:pt x="4212004" y="5165735"/>
                  <a:pt x="4213840" y="5165965"/>
                </a:cubicBezTo>
                <a:cubicBezTo>
                  <a:pt x="4215675" y="5166194"/>
                  <a:pt x="4218027" y="5166309"/>
                  <a:pt x="4220895" y="5166309"/>
                </a:cubicBezTo>
                <a:cubicBezTo>
                  <a:pt x="4223649" y="5166309"/>
                  <a:pt x="4225943" y="5166194"/>
                  <a:pt x="4227779" y="5165965"/>
                </a:cubicBezTo>
                <a:cubicBezTo>
                  <a:pt x="4229614" y="5165735"/>
                  <a:pt x="4231048" y="5165391"/>
                  <a:pt x="4232081" y="5164932"/>
                </a:cubicBezTo>
                <a:cubicBezTo>
                  <a:pt x="4233113" y="5164473"/>
                  <a:pt x="4233859" y="5163928"/>
                  <a:pt x="4234318" y="5163297"/>
                </a:cubicBezTo>
                <a:cubicBezTo>
                  <a:pt x="4234777" y="5162666"/>
                  <a:pt x="4235006" y="5161892"/>
                  <a:pt x="4235006" y="5160974"/>
                </a:cubicBezTo>
                <a:lnTo>
                  <a:pt x="4235006" y="5063059"/>
                </a:lnTo>
                <a:cubicBezTo>
                  <a:pt x="4235006" y="5054340"/>
                  <a:pt x="4234117" y="5046052"/>
                  <a:pt x="4232339" y="5038193"/>
                </a:cubicBezTo>
                <a:cubicBezTo>
                  <a:pt x="4230561" y="5030335"/>
                  <a:pt x="4227578" y="5023480"/>
                  <a:pt x="4223390" y="5017629"/>
                </a:cubicBezTo>
                <a:cubicBezTo>
                  <a:pt x="4219203" y="5011779"/>
                  <a:pt x="4213725" y="5007104"/>
                  <a:pt x="4206957" y="5003605"/>
                </a:cubicBezTo>
                <a:cubicBezTo>
                  <a:pt x="4200188" y="5000106"/>
                  <a:pt x="4191813" y="4998356"/>
                  <a:pt x="4181833" y="4998356"/>
                </a:cubicBezTo>
                <a:cubicBezTo>
                  <a:pt x="4177703" y="4998356"/>
                  <a:pt x="4173601" y="4998901"/>
                  <a:pt x="4169529" y="4999991"/>
                </a:cubicBezTo>
                <a:cubicBezTo>
                  <a:pt x="4165456" y="5001081"/>
                  <a:pt x="4161269" y="5002830"/>
                  <a:pt x="4156967" y="5005239"/>
                </a:cubicBezTo>
                <a:cubicBezTo>
                  <a:pt x="4152665" y="5007649"/>
                  <a:pt x="4148190" y="5010803"/>
                  <a:pt x="4143544" y="5014704"/>
                </a:cubicBezTo>
                <a:cubicBezTo>
                  <a:pt x="4138898" y="5018605"/>
                  <a:pt x="4133994" y="5023366"/>
                  <a:pt x="4128831" y="5028987"/>
                </a:cubicBezTo>
                <a:cubicBezTo>
                  <a:pt x="4126996" y="5024398"/>
                  <a:pt x="4124701" y="5020239"/>
                  <a:pt x="4121948" y="5016511"/>
                </a:cubicBezTo>
                <a:cubicBezTo>
                  <a:pt x="4119195" y="5012782"/>
                  <a:pt x="4115868" y="5009570"/>
                  <a:pt x="4111967" y="5006874"/>
                </a:cubicBezTo>
                <a:cubicBezTo>
                  <a:pt x="4108067" y="5004178"/>
                  <a:pt x="4103564" y="5002085"/>
                  <a:pt x="4098459" y="5000593"/>
                </a:cubicBezTo>
                <a:cubicBezTo>
                  <a:pt x="4093353" y="4999102"/>
                  <a:pt x="4087589" y="4998356"/>
                  <a:pt x="4081164" y="4998356"/>
                </a:cubicBezTo>
                <a:close/>
                <a:moveTo>
                  <a:pt x="3897841" y="4998356"/>
                </a:moveTo>
                <a:cubicBezTo>
                  <a:pt x="3886483" y="4998356"/>
                  <a:pt x="3876216" y="5000335"/>
                  <a:pt x="3867038" y="5004293"/>
                </a:cubicBezTo>
                <a:cubicBezTo>
                  <a:pt x="3857860" y="5008251"/>
                  <a:pt x="3850030" y="5013930"/>
                  <a:pt x="3843549" y="5021329"/>
                </a:cubicBezTo>
                <a:cubicBezTo>
                  <a:pt x="3837067" y="5028729"/>
                  <a:pt x="3832105" y="5037734"/>
                  <a:pt x="3828663" y="5048346"/>
                </a:cubicBezTo>
                <a:cubicBezTo>
                  <a:pt x="3825222" y="5058958"/>
                  <a:pt x="3823501" y="5070918"/>
                  <a:pt x="3823501" y="5084225"/>
                </a:cubicBezTo>
                <a:cubicBezTo>
                  <a:pt x="3823501" y="5098221"/>
                  <a:pt x="3825164" y="5110497"/>
                  <a:pt x="3828491" y="5121051"/>
                </a:cubicBezTo>
                <a:cubicBezTo>
                  <a:pt x="3831818" y="5131605"/>
                  <a:pt x="3836751" y="5140382"/>
                  <a:pt x="3843290" y="5147380"/>
                </a:cubicBezTo>
                <a:cubicBezTo>
                  <a:pt x="3849830" y="5154378"/>
                  <a:pt x="3857889" y="5159655"/>
                  <a:pt x="3867468" y="5163211"/>
                </a:cubicBezTo>
                <a:cubicBezTo>
                  <a:pt x="3877047" y="5166768"/>
                  <a:pt x="3888204" y="5168546"/>
                  <a:pt x="3900938" y="5168546"/>
                </a:cubicBezTo>
                <a:cubicBezTo>
                  <a:pt x="3908280" y="5168546"/>
                  <a:pt x="3915192" y="5168001"/>
                  <a:pt x="3921674" y="5166911"/>
                </a:cubicBezTo>
                <a:cubicBezTo>
                  <a:pt x="3928156" y="5165821"/>
                  <a:pt x="3933863" y="5164588"/>
                  <a:pt x="3938796" y="5163211"/>
                </a:cubicBezTo>
                <a:cubicBezTo>
                  <a:pt x="3943729" y="5161835"/>
                  <a:pt x="3947744" y="5160429"/>
                  <a:pt x="3950842" y="5158995"/>
                </a:cubicBezTo>
                <a:cubicBezTo>
                  <a:pt x="3953939" y="5157561"/>
                  <a:pt x="3955804" y="5156529"/>
                  <a:pt x="3956435" y="5155898"/>
                </a:cubicBezTo>
                <a:cubicBezTo>
                  <a:pt x="3957066" y="5155267"/>
                  <a:pt x="3957582" y="5154607"/>
                  <a:pt x="3957983" y="5153919"/>
                </a:cubicBezTo>
                <a:cubicBezTo>
                  <a:pt x="3958385" y="5153230"/>
                  <a:pt x="3958672" y="5152456"/>
                  <a:pt x="3958844" y="5151596"/>
                </a:cubicBezTo>
                <a:cubicBezTo>
                  <a:pt x="3959016" y="5150735"/>
                  <a:pt x="3959159" y="5149760"/>
                  <a:pt x="3959274" y="5148670"/>
                </a:cubicBezTo>
                <a:cubicBezTo>
                  <a:pt x="3959389" y="5147580"/>
                  <a:pt x="3959446" y="5146290"/>
                  <a:pt x="3959446" y="5144798"/>
                </a:cubicBezTo>
                <a:cubicBezTo>
                  <a:pt x="3959446" y="5142733"/>
                  <a:pt x="3959360" y="5140984"/>
                  <a:pt x="3959187" y="5139550"/>
                </a:cubicBezTo>
                <a:cubicBezTo>
                  <a:pt x="3959014" y="5138116"/>
                  <a:pt x="3958754" y="5136997"/>
                  <a:pt x="3958408" y="5136194"/>
                </a:cubicBezTo>
                <a:cubicBezTo>
                  <a:pt x="3958062" y="5135391"/>
                  <a:pt x="3957572" y="5134789"/>
                  <a:pt x="3956939" y="5134387"/>
                </a:cubicBezTo>
                <a:cubicBezTo>
                  <a:pt x="3956305" y="5133986"/>
                  <a:pt x="3955585" y="5133785"/>
                  <a:pt x="3954778" y="5133785"/>
                </a:cubicBezTo>
                <a:cubicBezTo>
                  <a:pt x="3953395" y="5133785"/>
                  <a:pt x="3951348" y="5134387"/>
                  <a:pt x="3948639" y="5135592"/>
                </a:cubicBezTo>
                <a:cubicBezTo>
                  <a:pt x="3945929" y="5136797"/>
                  <a:pt x="3942470" y="5138145"/>
                  <a:pt x="3938262" y="5139636"/>
                </a:cubicBezTo>
                <a:cubicBezTo>
                  <a:pt x="3934055" y="5141127"/>
                  <a:pt x="3929069" y="5142475"/>
                  <a:pt x="3923305" y="5143680"/>
                </a:cubicBezTo>
                <a:cubicBezTo>
                  <a:pt x="3917541" y="5144884"/>
                  <a:pt x="3910970" y="5145487"/>
                  <a:pt x="3903592" y="5145487"/>
                </a:cubicBezTo>
                <a:cubicBezTo>
                  <a:pt x="3894255" y="5145487"/>
                  <a:pt x="3886358" y="5144167"/>
                  <a:pt x="3879902" y="5141529"/>
                </a:cubicBezTo>
                <a:cubicBezTo>
                  <a:pt x="3873447" y="5138890"/>
                  <a:pt x="3868201" y="5135104"/>
                  <a:pt x="3864166" y="5130171"/>
                </a:cubicBezTo>
                <a:cubicBezTo>
                  <a:pt x="3860131" y="5125238"/>
                  <a:pt x="3857249" y="5119330"/>
                  <a:pt x="3855520" y="5112447"/>
                </a:cubicBezTo>
                <a:cubicBezTo>
                  <a:pt x="3853791" y="5105564"/>
                  <a:pt x="3852927" y="5097820"/>
                  <a:pt x="3852927" y="5089216"/>
                </a:cubicBezTo>
                <a:lnTo>
                  <a:pt x="3954921" y="5089216"/>
                </a:lnTo>
                <a:cubicBezTo>
                  <a:pt x="3957803" y="5089216"/>
                  <a:pt x="3960368" y="5088269"/>
                  <a:pt x="3962615" y="5086376"/>
                </a:cubicBezTo>
                <a:cubicBezTo>
                  <a:pt x="3964862" y="5084483"/>
                  <a:pt x="3965985" y="5081300"/>
                  <a:pt x="3965985" y="5076826"/>
                </a:cubicBezTo>
                <a:lnTo>
                  <a:pt x="3965985" y="5071663"/>
                </a:lnTo>
                <a:cubicBezTo>
                  <a:pt x="3965985" y="5061568"/>
                  <a:pt x="3964695" y="5052075"/>
                  <a:pt x="3962113" y="5043184"/>
                </a:cubicBezTo>
                <a:cubicBezTo>
                  <a:pt x="3959532" y="5034293"/>
                  <a:pt x="3955488" y="5026549"/>
                  <a:pt x="3949982" y="5019953"/>
                </a:cubicBezTo>
                <a:cubicBezTo>
                  <a:pt x="3944475" y="5013356"/>
                  <a:pt x="3937448" y="5008108"/>
                  <a:pt x="3928901" y="5004207"/>
                </a:cubicBezTo>
                <a:cubicBezTo>
                  <a:pt x="3920355" y="5000306"/>
                  <a:pt x="3910001" y="4998356"/>
                  <a:pt x="3897841" y="4998356"/>
                </a:cubicBezTo>
                <a:close/>
                <a:moveTo>
                  <a:pt x="3544702" y="4942601"/>
                </a:moveTo>
                <a:cubicBezTo>
                  <a:pt x="3541556" y="4942601"/>
                  <a:pt x="3538702" y="4943634"/>
                  <a:pt x="3536139" y="4945699"/>
                </a:cubicBezTo>
                <a:cubicBezTo>
                  <a:pt x="3533577" y="4947764"/>
                  <a:pt x="3532296" y="4951206"/>
                  <a:pt x="3532296" y="4956024"/>
                </a:cubicBezTo>
                <a:lnTo>
                  <a:pt x="3532296" y="5160802"/>
                </a:lnTo>
                <a:cubicBezTo>
                  <a:pt x="3532296" y="5161720"/>
                  <a:pt x="3532502" y="5162523"/>
                  <a:pt x="3532915" y="5163211"/>
                </a:cubicBezTo>
                <a:cubicBezTo>
                  <a:pt x="3533328" y="5163900"/>
                  <a:pt x="3534097" y="5164445"/>
                  <a:pt x="3535220" y="5164846"/>
                </a:cubicBezTo>
                <a:cubicBezTo>
                  <a:pt x="3536343" y="5165248"/>
                  <a:pt x="3537849" y="5165592"/>
                  <a:pt x="3539739" y="5165879"/>
                </a:cubicBezTo>
                <a:cubicBezTo>
                  <a:pt x="3541630" y="5166165"/>
                  <a:pt x="3543993" y="5166309"/>
                  <a:pt x="3546828" y="5166309"/>
                </a:cubicBezTo>
                <a:cubicBezTo>
                  <a:pt x="3549782" y="5166309"/>
                  <a:pt x="3552205" y="5166165"/>
                  <a:pt x="3554095" y="5165879"/>
                </a:cubicBezTo>
                <a:cubicBezTo>
                  <a:pt x="3555985" y="5165592"/>
                  <a:pt x="3557521" y="5165248"/>
                  <a:pt x="3558703" y="5164846"/>
                </a:cubicBezTo>
                <a:cubicBezTo>
                  <a:pt x="3559886" y="5164445"/>
                  <a:pt x="3560713" y="5163900"/>
                  <a:pt x="3561185" y="5163211"/>
                </a:cubicBezTo>
                <a:cubicBezTo>
                  <a:pt x="3561658" y="5162523"/>
                  <a:pt x="3561894" y="5161720"/>
                  <a:pt x="3561894" y="5160802"/>
                </a:cubicBezTo>
                <a:lnTo>
                  <a:pt x="3561894" y="4966865"/>
                </a:lnTo>
                <a:lnTo>
                  <a:pt x="3562066" y="4966865"/>
                </a:lnTo>
                <a:lnTo>
                  <a:pt x="3637094" y="5161662"/>
                </a:lnTo>
                <a:cubicBezTo>
                  <a:pt x="3637323" y="5162351"/>
                  <a:pt x="3637753" y="5162982"/>
                  <a:pt x="3638384" y="5163555"/>
                </a:cubicBezTo>
                <a:cubicBezTo>
                  <a:pt x="3639015" y="5164129"/>
                  <a:pt x="3639904" y="5164617"/>
                  <a:pt x="3641052" y="5165018"/>
                </a:cubicBezTo>
                <a:cubicBezTo>
                  <a:pt x="3642199" y="5165420"/>
                  <a:pt x="3643633" y="5165735"/>
                  <a:pt x="3645354" y="5165965"/>
                </a:cubicBezTo>
                <a:cubicBezTo>
                  <a:pt x="3647074" y="5166194"/>
                  <a:pt x="3649140" y="5166309"/>
                  <a:pt x="3651549" y="5166309"/>
                </a:cubicBezTo>
                <a:cubicBezTo>
                  <a:pt x="3653843" y="5166309"/>
                  <a:pt x="3655822" y="5166223"/>
                  <a:pt x="3657486" y="5166051"/>
                </a:cubicBezTo>
                <a:cubicBezTo>
                  <a:pt x="3659149" y="5165879"/>
                  <a:pt x="3660583" y="5165592"/>
                  <a:pt x="3661788" y="5165190"/>
                </a:cubicBezTo>
                <a:cubicBezTo>
                  <a:pt x="3662992" y="5164789"/>
                  <a:pt x="3663910" y="5164301"/>
                  <a:pt x="3664541" y="5163727"/>
                </a:cubicBezTo>
                <a:cubicBezTo>
                  <a:pt x="3665172" y="5163154"/>
                  <a:pt x="3665659" y="5162466"/>
                  <a:pt x="3666004" y="5161662"/>
                </a:cubicBezTo>
                <a:lnTo>
                  <a:pt x="3744473" y="4966865"/>
                </a:lnTo>
                <a:lnTo>
                  <a:pt x="3744817" y="4966865"/>
                </a:lnTo>
                <a:lnTo>
                  <a:pt x="3744817" y="5160802"/>
                </a:lnTo>
                <a:cubicBezTo>
                  <a:pt x="3744817" y="5161720"/>
                  <a:pt x="3745054" y="5162523"/>
                  <a:pt x="3745526" y="5163211"/>
                </a:cubicBezTo>
                <a:cubicBezTo>
                  <a:pt x="3745998" y="5163900"/>
                  <a:pt x="3746796" y="5164445"/>
                  <a:pt x="3747919" y="5164846"/>
                </a:cubicBezTo>
                <a:cubicBezTo>
                  <a:pt x="3749042" y="5165248"/>
                  <a:pt x="3750578" y="5165592"/>
                  <a:pt x="3752528" y="5165879"/>
                </a:cubicBezTo>
                <a:cubicBezTo>
                  <a:pt x="3754477" y="5166165"/>
                  <a:pt x="3756810" y="5166309"/>
                  <a:pt x="3759528" y="5166309"/>
                </a:cubicBezTo>
                <a:cubicBezTo>
                  <a:pt x="3762482" y="5166309"/>
                  <a:pt x="3764874" y="5166165"/>
                  <a:pt x="3766705" y="5165879"/>
                </a:cubicBezTo>
                <a:cubicBezTo>
                  <a:pt x="3768537" y="5165592"/>
                  <a:pt x="3770043" y="5165248"/>
                  <a:pt x="3771225" y="5164846"/>
                </a:cubicBezTo>
                <a:cubicBezTo>
                  <a:pt x="3772408" y="5164445"/>
                  <a:pt x="3773235" y="5163900"/>
                  <a:pt x="3773707" y="5163211"/>
                </a:cubicBezTo>
                <a:cubicBezTo>
                  <a:pt x="3774179" y="5162523"/>
                  <a:pt x="3774416" y="5161720"/>
                  <a:pt x="3774416" y="5160802"/>
                </a:cubicBezTo>
                <a:lnTo>
                  <a:pt x="3774416" y="4956024"/>
                </a:lnTo>
                <a:cubicBezTo>
                  <a:pt x="3774416" y="4953615"/>
                  <a:pt x="3774066" y="4951578"/>
                  <a:pt x="3773367" y="4949915"/>
                </a:cubicBezTo>
                <a:cubicBezTo>
                  <a:pt x="3772668" y="4948252"/>
                  <a:pt x="3771764" y="4946875"/>
                  <a:pt x="3770657" y="4945785"/>
                </a:cubicBezTo>
                <a:cubicBezTo>
                  <a:pt x="3769549" y="4944695"/>
                  <a:pt x="3768208" y="4943892"/>
                  <a:pt x="3766636" y="4943376"/>
                </a:cubicBezTo>
                <a:cubicBezTo>
                  <a:pt x="3765063" y="4942860"/>
                  <a:pt x="3763401" y="4942601"/>
                  <a:pt x="3761652" y="4942601"/>
                </a:cubicBezTo>
                <a:lnTo>
                  <a:pt x="3742596" y="4942601"/>
                </a:lnTo>
                <a:cubicBezTo>
                  <a:pt x="3739682" y="4942601"/>
                  <a:pt x="3737118" y="4942917"/>
                  <a:pt x="3734904" y="4943548"/>
                </a:cubicBezTo>
                <a:cubicBezTo>
                  <a:pt x="3732690" y="4944179"/>
                  <a:pt x="3730680" y="4945211"/>
                  <a:pt x="3728873" y="4946645"/>
                </a:cubicBezTo>
                <a:cubicBezTo>
                  <a:pt x="3727066" y="4948079"/>
                  <a:pt x="3725405" y="4950001"/>
                  <a:pt x="3723889" y="4952410"/>
                </a:cubicBezTo>
                <a:cubicBezTo>
                  <a:pt x="3722374" y="4954819"/>
                  <a:pt x="3720975" y="4957745"/>
                  <a:pt x="3719693" y="4961186"/>
                </a:cubicBezTo>
                <a:lnTo>
                  <a:pt x="3653442" y="5121911"/>
                </a:lnTo>
                <a:lnTo>
                  <a:pt x="3652581" y="5121911"/>
                </a:lnTo>
                <a:lnTo>
                  <a:pt x="3588911" y="4960670"/>
                </a:lnTo>
                <a:cubicBezTo>
                  <a:pt x="3587862" y="4957573"/>
                  <a:pt x="3586639" y="4954877"/>
                  <a:pt x="3585240" y="4952582"/>
                </a:cubicBezTo>
                <a:cubicBezTo>
                  <a:pt x="3583842" y="4950288"/>
                  <a:pt x="3582095" y="4948395"/>
                  <a:pt x="3579999" y="4946904"/>
                </a:cubicBezTo>
                <a:cubicBezTo>
                  <a:pt x="3577902" y="4945412"/>
                  <a:pt x="3575456" y="4944322"/>
                  <a:pt x="3572660" y="4943634"/>
                </a:cubicBezTo>
                <a:cubicBezTo>
                  <a:pt x="3569863" y="4942946"/>
                  <a:pt x="3566602" y="4942601"/>
                  <a:pt x="3562875" y="4942601"/>
                </a:cubicBezTo>
                <a:close/>
                <a:moveTo>
                  <a:pt x="5410181" y="4939504"/>
                </a:moveTo>
                <a:cubicBezTo>
                  <a:pt x="5393661" y="4939504"/>
                  <a:pt x="5378604" y="4942286"/>
                  <a:pt x="5365009" y="4947850"/>
                </a:cubicBezTo>
                <a:cubicBezTo>
                  <a:pt x="5351415" y="4953414"/>
                  <a:pt x="5339770" y="4961244"/>
                  <a:pt x="5330076" y="4971339"/>
                </a:cubicBezTo>
                <a:cubicBezTo>
                  <a:pt x="5320382" y="4981435"/>
                  <a:pt x="5312868" y="4993653"/>
                  <a:pt x="5307534" y="5007993"/>
                </a:cubicBezTo>
                <a:cubicBezTo>
                  <a:pt x="5302199" y="5022333"/>
                  <a:pt x="5299532" y="5038337"/>
                  <a:pt x="5299532" y="5056004"/>
                </a:cubicBezTo>
                <a:cubicBezTo>
                  <a:pt x="5299532" y="5072983"/>
                  <a:pt x="5301998" y="5088355"/>
                  <a:pt x="5306931" y="5102122"/>
                </a:cubicBezTo>
                <a:cubicBezTo>
                  <a:pt x="5311864" y="5115889"/>
                  <a:pt x="5319006" y="5127705"/>
                  <a:pt x="5328356" y="5137571"/>
                </a:cubicBezTo>
                <a:cubicBezTo>
                  <a:pt x="5337705" y="5147437"/>
                  <a:pt x="5349149" y="5155037"/>
                  <a:pt x="5362686" y="5160372"/>
                </a:cubicBezTo>
                <a:cubicBezTo>
                  <a:pt x="5376223" y="5165706"/>
                  <a:pt x="5391596" y="5168374"/>
                  <a:pt x="5408804" y="5168374"/>
                </a:cubicBezTo>
                <a:cubicBezTo>
                  <a:pt x="5414425" y="5168374"/>
                  <a:pt x="5420104" y="5168030"/>
                  <a:pt x="5425840" y="5167341"/>
                </a:cubicBezTo>
                <a:cubicBezTo>
                  <a:pt x="5431576" y="5166653"/>
                  <a:pt x="5437255" y="5165620"/>
                  <a:pt x="5442876" y="5164244"/>
                </a:cubicBezTo>
                <a:cubicBezTo>
                  <a:pt x="5448498" y="5162867"/>
                  <a:pt x="5453947" y="5161204"/>
                  <a:pt x="5459224" y="5159253"/>
                </a:cubicBezTo>
                <a:cubicBezTo>
                  <a:pt x="5464501" y="5157303"/>
                  <a:pt x="5468804" y="5155496"/>
                  <a:pt x="5472131" y="5153833"/>
                </a:cubicBezTo>
                <a:cubicBezTo>
                  <a:pt x="5475457" y="5152169"/>
                  <a:pt x="5477637" y="5150248"/>
                  <a:pt x="5478670" y="5148068"/>
                </a:cubicBezTo>
                <a:cubicBezTo>
                  <a:pt x="5479702" y="5145888"/>
                  <a:pt x="5480218" y="5143307"/>
                  <a:pt x="5480218" y="5140324"/>
                </a:cubicBezTo>
                <a:lnTo>
                  <a:pt x="5480218" y="5055488"/>
                </a:lnTo>
                <a:cubicBezTo>
                  <a:pt x="5480218" y="5053423"/>
                  <a:pt x="5479932" y="5051587"/>
                  <a:pt x="5479358" y="5049981"/>
                </a:cubicBezTo>
                <a:cubicBezTo>
                  <a:pt x="5478784" y="5048375"/>
                  <a:pt x="5477981" y="5047113"/>
                  <a:pt x="5476949" y="5046195"/>
                </a:cubicBezTo>
                <a:cubicBezTo>
                  <a:pt x="5475916" y="5045277"/>
                  <a:pt x="5474769" y="5044589"/>
                  <a:pt x="5473507" y="5044130"/>
                </a:cubicBezTo>
                <a:cubicBezTo>
                  <a:pt x="5472245" y="5043671"/>
                  <a:pt x="5470983" y="5043442"/>
                  <a:pt x="5469721" y="5043442"/>
                </a:cubicBezTo>
                <a:lnTo>
                  <a:pt x="5398995" y="5043442"/>
                </a:lnTo>
                <a:cubicBezTo>
                  <a:pt x="5397963" y="5043442"/>
                  <a:pt x="5397103" y="5043671"/>
                  <a:pt x="5396414" y="5044130"/>
                </a:cubicBezTo>
                <a:cubicBezTo>
                  <a:pt x="5395726" y="5044589"/>
                  <a:pt x="5395124" y="5045306"/>
                  <a:pt x="5394607" y="5046281"/>
                </a:cubicBezTo>
                <a:cubicBezTo>
                  <a:pt x="5394091" y="5047256"/>
                  <a:pt x="5393718" y="5048518"/>
                  <a:pt x="5393489" y="5050067"/>
                </a:cubicBezTo>
                <a:cubicBezTo>
                  <a:pt x="5393259" y="5051616"/>
                  <a:pt x="5393145" y="5053480"/>
                  <a:pt x="5393145" y="5055660"/>
                </a:cubicBezTo>
                <a:cubicBezTo>
                  <a:pt x="5393145" y="5059790"/>
                  <a:pt x="5393632" y="5062830"/>
                  <a:pt x="5394607" y="5064780"/>
                </a:cubicBezTo>
                <a:cubicBezTo>
                  <a:pt x="5395582" y="5066730"/>
                  <a:pt x="5397045" y="5067705"/>
                  <a:pt x="5398995" y="5067705"/>
                </a:cubicBezTo>
                <a:lnTo>
                  <a:pt x="5450620" y="5067705"/>
                </a:lnTo>
                <a:lnTo>
                  <a:pt x="5450620" y="5132581"/>
                </a:lnTo>
                <a:cubicBezTo>
                  <a:pt x="5444540" y="5135907"/>
                  <a:pt x="5437972" y="5138403"/>
                  <a:pt x="5430917" y="5140066"/>
                </a:cubicBezTo>
                <a:cubicBezTo>
                  <a:pt x="5423861" y="5141730"/>
                  <a:pt x="5416892" y="5142561"/>
                  <a:pt x="5410009" y="5142561"/>
                </a:cubicBezTo>
                <a:cubicBezTo>
                  <a:pt x="5398422" y="5142561"/>
                  <a:pt x="5387781" y="5140611"/>
                  <a:pt x="5378087" y="5136711"/>
                </a:cubicBezTo>
                <a:cubicBezTo>
                  <a:pt x="5368393" y="5132810"/>
                  <a:pt x="5360047" y="5127074"/>
                  <a:pt x="5353049" y="5119502"/>
                </a:cubicBezTo>
                <a:cubicBezTo>
                  <a:pt x="5346051" y="5111931"/>
                  <a:pt x="5340573" y="5102638"/>
                  <a:pt x="5336616" y="5091625"/>
                </a:cubicBezTo>
                <a:cubicBezTo>
                  <a:pt x="5332658" y="5080612"/>
                  <a:pt x="5330679" y="5067992"/>
                  <a:pt x="5330679" y="5053767"/>
                </a:cubicBezTo>
                <a:cubicBezTo>
                  <a:pt x="5330679" y="5041033"/>
                  <a:pt x="5332486" y="5029216"/>
                  <a:pt x="5336099" y="5018318"/>
                </a:cubicBezTo>
                <a:cubicBezTo>
                  <a:pt x="5339713" y="5007419"/>
                  <a:pt x="5344904" y="4998012"/>
                  <a:pt x="5351673" y="4990096"/>
                </a:cubicBezTo>
                <a:cubicBezTo>
                  <a:pt x="5358441" y="4982180"/>
                  <a:pt x="5366701" y="4975985"/>
                  <a:pt x="5376453" y="4971511"/>
                </a:cubicBezTo>
                <a:cubicBezTo>
                  <a:pt x="5386204" y="4967037"/>
                  <a:pt x="5397217" y="4964800"/>
                  <a:pt x="5409492" y="4964800"/>
                </a:cubicBezTo>
                <a:cubicBezTo>
                  <a:pt x="5419817" y="4964800"/>
                  <a:pt x="5428737" y="4965890"/>
                  <a:pt x="5436251" y="4968070"/>
                </a:cubicBezTo>
                <a:cubicBezTo>
                  <a:pt x="5443766" y="4970249"/>
                  <a:pt x="5450219" y="4972659"/>
                  <a:pt x="5455611" y="4975297"/>
                </a:cubicBezTo>
                <a:cubicBezTo>
                  <a:pt x="5461003" y="4977936"/>
                  <a:pt x="5465305" y="4980345"/>
                  <a:pt x="5468517" y="4982525"/>
                </a:cubicBezTo>
                <a:cubicBezTo>
                  <a:pt x="5471729" y="4984704"/>
                  <a:pt x="5474023" y="4985794"/>
                  <a:pt x="5475400" y="4985794"/>
                </a:cubicBezTo>
                <a:cubicBezTo>
                  <a:pt x="5476203" y="4985794"/>
                  <a:pt x="5476949" y="4985565"/>
                  <a:pt x="5477637" y="4985106"/>
                </a:cubicBezTo>
                <a:cubicBezTo>
                  <a:pt x="5478325" y="4984647"/>
                  <a:pt x="5478899" y="4983873"/>
                  <a:pt x="5479358" y="4982783"/>
                </a:cubicBezTo>
                <a:cubicBezTo>
                  <a:pt x="5479817" y="4981693"/>
                  <a:pt x="5480161" y="4980316"/>
                  <a:pt x="5480390" y="4978653"/>
                </a:cubicBezTo>
                <a:cubicBezTo>
                  <a:pt x="5480620" y="4976989"/>
                  <a:pt x="5480735" y="4975068"/>
                  <a:pt x="5480735" y="4972888"/>
                </a:cubicBezTo>
                <a:cubicBezTo>
                  <a:pt x="5480735" y="4969217"/>
                  <a:pt x="5480448" y="4966406"/>
                  <a:pt x="5479874" y="4964456"/>
                </a:cubicBezTo>
                <a:cubicBezTo>
                  <a:pt x="5479301" y="4962506"/>
                  <a:pt x="5478268" y="4960785"/>
                  <a:pt x="5476777" y="4959293"/>
                </a:cubicBezTo>
                <a:cubicBezTo>
                  <a:pt x="5475285" y="4957802"/>
                  <a:pt x="5472561" y="4955880"/>
                  <a:pt x="5468603" y="4953529"/>
                </a:cubicBezTo>
                <a:cubicBezTo>
                  <a:pt x="5464645" y="4951177"/>
                  <a:pt x="5459769" y="4948997"/>
                  <a:pt x="5453976" y="4946990"/>
                </a:cubicBezTo>
                <a:cubicBezTo>
                  <a:pt x="5448182" y="4944982"/>
                  <a:pt x="5441557" y="4943232"/>
                  <a:pt x="5434100" y="4941741"/>
                </a:cubicBezTo>
                <a:cubicBezTo>
                  <a:pt x="5426643" y="4940250"/>
                  <a:pt x="5418670" y="4939504"/>
                  <a:pt x="5410181" y="4939504"/>
                </a:cubicBezTo>
                <a:close/>
                <a:moveTo>
                  <a:pt x="4980747" y="4926254"/>
                </a:moveTo>
                <a:cubicBezTo>
                  <a:pt x="4977993" y="4926254"/>
                  <a:pt x="4975728" y="4926397"/>
                  <a:pt x="4973949" y="4926684"/>
                </a:cubicBezTo>
                <a:cubicBezTo>
                  <a:pt x="4972171" y="4926971"/>
                  <a:pt x="4970708" y="4927315"/>
                  <a:pt x="4969561" y="4927716"/>
                </a:cubicBezTo>
                <a:cubicBezTo>
                  <a:pt x="4968414" y="4928118"/>
                  <a:pt x="4967640" y="4928691"/>
                  <a:pt x="4967238" y="4929437"/>
                </a:cubicBezTo>
                <a:cubicBezTo>
                  <a:pt x="4966837" y="4930183"/>
                  <a:pt x="4966636" y="4930957"/>
                  <a:pt x="4966636" y="4931760"/>
                </a:cubicBezTo>
                <a:lnTo>
                  <a:pt x="4966636" y="5021759"/>
                </a:lnTo>
                <a:cubicBezTo>
                  <a:pt x="4959294" y="5014073"/>
                  <a:pt x="4951865" y="5008251"/>
                  <a:pt x="4944351" y="5004293"/>
                </a:cubicBezTo>
                <a:cubicBezTo>
                  <a:pt x="4936837" y="5000335"/>
                  <a:pt x="4928548" y="4998356"/>
                  <a:pt x="4919485" y="4998356"/>
                </a:cubicBezTo>
                <a:cubicBezTo>
                  <a:pt x="4908587" y="4998356"/>
                  <a:pt x="4898979" y="5000392"/>
                  <a:pt x="4890661" y="5004465"/>
                </a:cubicBezTo>
                <a:cubicBezTo>
                  <a:pt x="4882344" y="5008538"/>
                  <a:pt x="4875375" y="5014360"/>
                  <a:pt x="4869753" y="5021932"/>
                </a:cubicBezTo>
                <a:cubicBezTo>
                  <a:pt x="4864132" y="5029503"/>
                  <a:pt x="4859887" y="5038652"/>
                  <a:pt x="4857019" y="5049379"/>
                </a:cubicBezTo>
                <a:cubicBezTo>
                  <a:pt x="4854151" y="5060105"/>
                  <a:pt x="4852717" y="5072122"/>
                  <a:pt x="4852717" y="5085430"/>
                </a:cubicBezTo>
                <a:cubicBezTo>
                  <a:pt x="4852717" y="5096673"/>
                  <a:pt x="4853864" y="5107370"/>
                  <a:pt x="4856159" y="5117523"/>
                </a:cubicBezTo>
                <a:cubicBezTo>
                  <a:pt x="4858453" y="5127676"/>
                  <a:pt x="4862096" y="5136510"/>
                  <a:pt x="4867086" y="5144024"/>
                </a:cubicBezTo>
                <a:cubicBezTo>
                  <a:pt x="4872076" y="5151538"/>
                  <a:pt x="4878587" y="5157504"/>
                  <a:pt x="4886617" y="5161921"/>
                </a:cubicBezTo>
                <a:cubicBezTo>
                  <a:pt x="4894648" y="5166337"/>
                  <a:pt x="4904342" y="5168546"/>
                  <a:pt x="4915699" y="5168546"/>
                </a:cubicBezTo>
                <a:cubicBezTo>
                  <a:pt x="4926139" y="5168546"/>
                  <a:pt x="4935747" y="5166079"/>
                  <a:pt x="4944523" y="5161146"/>
                </a:cubicBezTo>
                <a:cubicBezTo>
                  <a:pt x="4953299" y="5156213"/>
                  <a:pt x="4961760" y="5149330"/>
                  <a:pt x="4969905" y="5140496"/>
                </a:cubicBezTo>
                <a:lnTo>
                  <a:pt x="4969905" y="5160974"/>
                </a:lnTo>
                <a:cubicBezTo>
                  <a:pt x="4969905" y="5161892"/>
                  <a:pt x="4970135" y="5162695"/>
                  <a:pt x="4970594" y="5163383"/>
                </a:cubicBezTo>
                <a:cubicBezTo>
                  <a:pt x="4971053" y="5164072"/>
                  <a:pt x="4971798" y="5164617"/>
                  <a:pt x="4972831" y="5165018"/>
                </a:cubicBezTo>
                <a:cubicBezTo>
                  <a:pt x="4973863" y="5165420"/>
                  <a:pt x="4975183" y="5165735"/>
                  <a:pt x="4976789" y="5165965"/>
                </a:cubicBezTo>
                <a:cubicBezTo>
                  <a:pt x="4978395" y="5166194"/>
                  <a:pt x="4980402" y="5166309"/>
                  <a:pt x="4982812" y="5166309"/>
                </a:cubicBezTo>
                <a:cubicBezTo>
                  <a:pt x="4985106" y="5166309"/>
                  <a:pt x="4987056" y="5166194"/>
                  <a:pt x="4988662" y="5165965"/>
                </a:cubicBezTo>
                <a:cubicBezTo>
                  <a:pt x="4990269" y="5165735"/>
                  <a:pt x="4991559" y="5165420"/>
                  <a:pt x="4992534" y="5165018"/>
                </a:cubicBezTo>
                <a:cubicBezTo>
                  <a:pt x="4993509" y="5164617"/>
                  <a:pt x="4994198" y="5164072"/>
                  <a:pt x="4994599" y="5163383"/>
                </a:cubicBezTo>
                <a:cubicBezTo>
                  <a:pt x="4995001" y="5162695"/>
                  <a:pt x="4995201" y="5161892"/>
                  <a:pt x="4995201" y="5160974"/>
                </a:cubicBezTo>
                <a:lnTo>
                  <a:pt x="4995201" y="4931760"/>
                </a:lnTo>
                <a:cubicBezTo>
                  <a:pt x="4995201" y="4930957"/>
                  <a:pt x="4994943" y="4930183"/>
                  <a:pt x="4994427" y="4929437"/>
                </a:cubicBezTo>
                <a:cubicBezTo>
                  <a:pt x="4993911" y="4928691"/>
                  <a:pt x="4993137" y="4928118"/>
                  <a:pt x="4992104" y="4927716"/>
                </a:cubicBezTo>
                <a:cubicBezTo>
                  <a:pt x="4991072" y="4927315"/>
                  <a:pt x="4989637" y="4926971"/>
                  <a:pt x="4987802" y="4926684"/>
                </a:cubicBezTo>
                <a:cubicBezTo>
                  <a:pt x="4985966" y="4926397"/>
                  <a:pt x="4983615" y="4926254"/>
                  <a:pt x="4980747" y="4926254"/>
                </a:cubicBezTo>
                <a:close/>
                <a:moveTo>
                  <a:pt x="4305137" y="4925565"/>
                </a:moveTo>
                <a:cubicBezTo>
                  <a:pt x="4302383" y="4925565"/>
                  <a:pt x="4300089" y="4925680"/>
                  <a:pt x="4298253" y="4925909"/>
                </a:cubicBezTo>
                <a:cubicBezTo>
                  <a:pt x="4296418" y="4926139"/>
                  <a:pt x="4294955" y="4926483"/>
                  <a:pt x="4293865" y="4926942"/>
                </a:cubicBezTo>
                <a:cubicBezTo>
                  <a:pt x="4292775" y="4927401"/>
                  <a:pt x="4292030" y="4927974"/>
                  <a:pt x="4291628" y="4928663"/>
                </a:cubicBezTo>
                <a:cubicBezTo>
                  <a:pt x="4291227" y="4929351"/>
                  <a:pt x="4291026" y="4930154"/>
                  <a:pt x="4291026" y="4931072"/>
                </a:cubicBezTo>
                <a:lnTo>
                  <a:pt x="4291026" y="5160974"/>
                </a:lnTo>
                <a:cubicBezTo>
                  <a:pt x="4291026" y="5161892"/>
                  <a:pt x="4291198" y="5162695"/>
                  <a:pt x="4291542" y="5163383"/>
                </a:cubicBezTo>
                <a:cubicBezTo>
                  <a:pt x="4291886" y="5164072"/>
                  <a:pt x="4292575" y="5164617"/>
                  <a:pt x="4293607" y="5165018"/>
                </a:cubicBezTo>
                <a:cubicBezTo>
                  <a:pt x="4294640" y="5165420"/>
                  <a:pt x="4295959" y="5165735"/>
                  <a:pt x="4297565" y="5165965"/>
                </a:cubicBezTo>
                <a:cubicBezTo>
                  <a:pt x="4299171" y="5166194"/>
                  <a:pt x="4301121" y="5166309"/>
                  <a:pt x="4303416" y="5166309"/>
                </a:cubicBezTo>
                <a:cubicBezTo>
                  <a:pt x="4305825" y="5166309"/>
                  <a:pt x="4307804" y="5166194"/>
                  <a:pt x="4309353" y="5165965"/>
                </a:cubicBezTo>
                <a:cubicBezTo>
                  <a:pt x="4310901" y="5165735"/>
                  <a:pt x="4312192" y="5165420"/>
                  <a:pt x="4313225" y="5165018"/>
                </a:cubicBezTo>
                <a:cubicBezTo>
                  <a:pt x="4314257" y="5164617"/>
                  <a:pt x="4315003" y="5164072"/>
                  <a:pt x="4315462" y="5163383"/>
                </a:cubicBezTo>
                <a:cubicBezTo>
                  <a:pt x="4315920" y="5162695"/>
                  <a:pt x="4316150" y="5161892"/>
                  <a:pt x="4316150" y="5160974"/>
                </a:cubicBezTo>
                <a:lnTo>
                  <a:pt x="4316150" y="5142045"/>
                </a:lnTo>
                <a:cubicBezTo>
                  <a:pt x="4320624" y="5146749"/>
                  <a:pt x="4324869" y="5150764"/>
                  <a:pt x="4328884" y="5154091"/>
                </a:cubicBezTo>
                <a:cubicBezTo>
                  <a:pt x="4332899" y="5157418"/>
                  <a:pt x="4336915" y="5160171"/>
                  <a:pt x="4340930" y="5162351"/>
                </a:cubicBezTo>
                <a:cubicBezTo>
                  <a:pt x="4344945" y="5164531"/>
                  <a:pt x="4349046" y="5166108"/>
                  <a:pt x="4353234" y="5167083"/>
                </a:cubicBezTo>
                <a:cubicBezTo>
                  <a:pt x="4357421" y="5168058"/>
                  <a:pt x="4361981" y="5168546"/>
                  <a:pt x="4366914" y="5168546"/>
                </a:cubicBezTo>
                <a:cubicBezTo>
                  <a:pt x="4377583" y="5168546"/>
                  <a:pt x="4387048" y="5166538"/>
                  <a:pt x="4395308" y="5162523"/>
                </a:cubicBezTo>
                <a:cubicBezTo>
                  <a:pt x="4403568" y="5158508"/>
                  <a:pt x="4410537" y="5152714"/>
                  <a:pt x="4416216" y="5145143"/>
                </a:cubicBezTo>
                <a:cubicBezTo>
                  <a:pt x="4421895" y="5137571"/>
                  <a:pt x="4426197" y="5128422"/>
                  <a:pt x="4429122" y="5117695"/>
                </a:cubicBezTo>
                <a:cubicBezTo>
                  <a:pt x="4432047" y="5106969"/>
                  <a:pt x="4433510" y="5094894"/>
                  <a:pt x="4433510" y="5081472"/>
                </a:cubicBezTo>
                <a:cubicBezTo>
                  <a:pt x="4433510" y="5070229"/>
                  <a:pt x="4432363" y="5059560"/>
                  <a:pt x="4430069" y="5049465"/>
                </a:cubicBezTo>
                <a:cubicBezTo>
                  <a:pt x="4427774" y="5039369"/>
                  <a:pt x="4424132" y="5030564"/>
                  <a:pt x="4419141" y="5023050"/>
                </a:cubicBezTo>
                <a:cubicBezTo>
                  <a:pt x="4414151" y="5015536"/>
                  <a:pt x="4407669" y="5009542"/>
                  <a:pt x="4399696" y="5005067"/>
                </a:cubicBezTo>
                <a:cubicBezTo>
                  <a:pt x="4391723" y="5000593"/>
                  <a:pt x="4382115" y="4998356"/>
                  <a:pt x="4370872" y="4998356"/>
                </a:cubicBezTo>
                <a:cubicBezTo>
                  <a:pt x="4366283" y="4998356"/>
                  <a:pt x="4361924" y="4998815"/>
                  <a:pt x="4357794" y="4999733"/>
                </a:cubicBezTo>
                <a:cubicBezTo>
                  <a:pt x="4353664" y="5000651"/>
                  <a:pt x="4349534" y="5002113"/>
                  <a:pt x="4345404" y="5004121"/>
                </a:cubicBezTo>
                <a:cubicBezTo>
                  <a:pt x="4341274" y="5006129"/>
                  <a:pt x="4337058" y="5008738"/>
                  <a:pt x="4332756" y="5011951"/>
                </a:cubicBezTo>
                <a:cubicBezTo>
                  <a:pt x="4328454" y="5015163"/>
                  <a:pt x="4324008" y="5019121"/>
                  <a:pt x="4319419" y="5023824"/>
                </a:cubicBezTo>
                <a:lnTo>
                  <a:pt x="4319419" y="4931072"/>
                </a:lnTo>
                <a:cubicBezTo>
                  <a:pt x="4319419" y="4930154"/>
                  <a:pt x="4319190" y="4929351"/>
                  <a:pt x="4318731" y="4928663"/>
                </a:cubicBezTo>
                <a:cubicBezTo>
                  <a:pt x="4318272" y="4927974"/>
                  <a:pt x="4317527" y="4927401"/>
                  <a:pt x="4316494" y="4926942"/>
                </a:cubicBezTo>
                <a:cubicBezTo>
                  <a:pt x="4315462" y="4926483"/>
                  <a:pt x="4314028" y="4926139"/>
                  <a:pt x="4312192" y="4925909"/>
                </a:cubicBezTo>
                <a:cubicBezTo>
                  <a:pt x="4310356" y="4925680"/>
                  <a:pt x="4308005" y="4925565"/>
                  <a:pt x="4305137" y="4925565"/>
                </a:cubicBezTo>
                <a:close/>
                <a:moveTo>
                  <a:pt x="3976667" y="3197701"/>
                </a:moveTo>
                <a:cubicBezTo>
                  <a:pt x="3998928" y="3197701"/>
                  <a:pt x="4017536" y="3202785"/>
                  <a:pt x="4032493" y="3212953"/>
                </a:cubicBezTo>
                <a:cubicBezTo>
                  <a:pt x="4047450" y="3223121"/>
                  <a:pt x="4059364" y="3236679"/>
                  <a:pt x="4068233" y="3253625"/>
                </a:cubicBezTo>
                <a:cubicBezTo>
                  <a:pt x="4077102" y="3270571"/>
                  <a:pt x="4083362" y="3289975"/>
                  <a:pt x="4087014" y="3311836"/>
                </a:cubicBezTo>
                <a:cubicBezTo>
                  <a:pt x="4090666" y="3333697"/>
                  <a:pt x="4092491" y="3356321"/>
                  <a:pt x="4092491" y="3379707"/>
                </a:cubicBezTo>
                <a:cubicBezTo>
                  <a:pt x="4092491" y="3401060"/>
                  <a:pt x="4090230" y="3422243"/>
                  <a:pt x="4085709" y="3443257"/>
                </a:cubicBezTo>
                <a:cubicBezTo>
                  <a:pt x="4081189" y="3464270"/>
                  <a:pt x="4074145" y="3483250"/>
                  <a:pt x="4064578" y="3500197"/>
                </a:cubicBezTo>
                <a:cubicBezTo>
                  <a:pt x="4055012" y="3517143"/>
                  <a:pt x="4042490" y="3530701"/>
                  <a:pt x="4027012" y="3540869"/>
                </a:cubicBezTo>
                <a:cubicBezTo>
                  <a:pt x="4011533" y="3551036"/>
                  <a:pt x="3993012" y="3556120"/>
                  <a:pt x="3971450" y="3556120"/>
                </a:cubicBezTo>
                <a:cubicBezTo>
                  <a:pt x="3948147" y="3556120"/>
                  <a:pt x="3925888" y="3548664"/>
                  <a:pt x="3904670" y="3533751"/>
                </a:cubicBezTo>
                <a:cubicBezTo>
                  <a:pt x="3883452" y="3518838"/>
                  <a:pt x="3861017" y="3497316"/>
                  <a:pt x="3837363" y="3469185"/>
                </a:cubicBezTo>
                <a:lnTo>
                  <a:pt x="3837363" y="3287179"/>
                </a:lnTo>
                <a:cubicBezTo>
                  <a:pt x="3850927" y="3270571"/>
                  <a:pt x="3863796" y="3256591"/>
                  <a:pt x="3875971" y="3245237"/>
                </a:cubicBezTo>
                <a:cubicBezTo>
                  <a:pt x="3888146" y="3233883"/>
                  <a:pt x="3899799" y="3224731"/>
                  <a:pt x="3910928" y="3217783"/>
                </a:cubicBezTo>
                <a:cubicBezTo>
                  <a:pt x="3922058" y="3210835"/>
                  <a:pt x="3933014" y="3205751"/>
                  <a:pt x="3943796" y="3202532"/>
                </a:cubicBezTo>
                <a:cubicBezTo>
                  <a:pt x="3954577" y="3199312"/>
                  <a:pt x="3965534" y="3197701"/>
                  <a:pt x="3976667" y="3197701"/>
                </a:cubicBezTo>
                <a:close/>
                <a:moveTo>
                  <a:pt x="4509598" y="3195667"/>
                </a:moveTo>
                <a:cubicBezTo>
                  <a:pt x="4537158" y="3195667"/>
                  <a:pt x="4560180" y="3200498"/>
                  <a:pt x="4578667" y="3210157"/>
                </a:cubicBezTo>
                <a:cubicBezTo>
                  <a:pt x="4597155" y="3219816"/>
                  <a:pt x="4611805" y="3232950"/>
                  <a:pt x="4622619" y="3249558"/>
                </a:cubicBezTo>
                <a:cubicBezTo>
                  <a:pt x="4633433" y="3266165"/>
                  <a:pt x="4641195" y="3285485"/>
                  <a:pt x="4645906" y="3307515"/>
                </a:cubicBezTo>
                <a:cubicBezTo>
                  <a:pt x="4650615" y="3329546"/>
                  <a:pt x="4652970" y="3352931"/>
                  <a:pt x="4652970" y="3377674"/>
                </a:cubicBezTo>
                <a:cubicBezTo>
                  <a:pt x="4652970" y="3404110"/>
                  <a:pt x="4650179" y="3428343"/>
                  <a:pt x="4644596" y="3450374"/>
                </a:cubicBezTo>
                <a:cubicBezTo>
                  <a:pt x="4639014" y="3472405"/>
                  <a:pt x="4630293" y="3491384"/>
                  <a:pt x="4618434" y="3507314"/>
                </a:cubicBezTo>
                <a:cubicBezTo>
                  <a:pt x="4606575" y="3523244"/>
                  <a:pt x="4591401" y="3535615"/>
                  <a:pt x="4572914" y="3544427"/>
                </a:cubicBezTo>
                <a:cubicBezTo>
                  <a:pt x="4554428" y="3553239"/>
                  <a:pt x="4532626" y="3557645"/>
                  <a:pt x="4507508" y="3557645"/>
                </a:cubicBezTo>
                <a:cubicBezTo>
                  <a:pt x="4479949" y="3557645"/>
                  <a:pt x="4456926" y="3552816"/>
                  <a:pt x="4438439" y="3543156"/>
                </a:cubicBezTo>
                <a:cubicBezTo>
                  <a:pt x="4419953" y="3533497"/>
                  <a:pt x="4405215" y="3520448"/>
                  <a:pt x="4394228" y="3504009"/>
                </a:cubicBezTo>
                <a:cubicBezTo>
                  <a:pt x="4383241" y="3487572"/>
                  <a:pt x="4375393" y="3468338"/>
                  <a:pt x="4370683" y="3446307"/>
                </a:cubicBezTo>
                <a:cubicBezTo>
                  <a:pt x="4365972" y="3424276"/>
                  <a:pt x="4363618" y="3400721"/>
                  <a:pt x="4363618" y="3375639"/>
                </a:cubicBezTo>
                <a:cubicBezTo>
                  <a:pt x="4363618" y="3349543"/>
                  <a:pt x="4366495" y="3325479"/>
                  <a:pt x="4372250" y="3303448"/>
                </a:cubicBezTo>
                <a:cubicBezTo>
                  <a:pt x="4378005" y="3281417"/>
                  <a:pt x="4386813" y="3262353"/>
                  <a:pt x="4398671" y="3246253"/>
                </a:cubicBezTo>
                <a:cubicBezTo>
                  <a:pt x="4410532" y="3230154"/>
                  <a:pt x="4425619" y="3217699"/>
                  <a:pt x="4443932" y="3208886"/>
                </a:cubicBezTo>
                <a:cubicBezTo>
                  <a:pt x="4462246" y="3200074"/>
                  <a:pt x="4484136" y="3195667"/>
                  <a:pt x="4509598" y="3195667"/>
                </a:cubicBezTo>
                <a:close/>
                <a:moveTo>
                  <a:pt x="1512185" y="3195667"/>
                </a:moveTo>
                <a:cubicBezTo>
                  <a:pt x="1486721" y="3195667"/>
                  <a:pt x="1464833" y="3200074"/>
                  <a:pt x="1446519" y="3208886"/>
                </a:cubicBezTo>
                <a:cubicBezTo>
                  <a:pt x="1428205" y="3217699"/>
                  <a:pt x="1413119" y="3230154"/>
                  <a:pt x="1401259" y="3246253"/>
                </a:cubicBezTo>
                <a:cubicBezTo>
                  <a:pt x="1389400" y="3262353"/>
                  <a:pt x="1380593" y="3281417"/>
                  <a:pt x="1374837" y="3303448"/>
                </a:cubicBezTo>
                <a:cubicBezTo>
                  <a:pt x="1369082" y="3325479"/>
                  <a:pt x="1366204" y="3349543"/>
                  <a:pt x="1366204" y="3375639"/>
                </a:cubicBezTo>
                <a:cubicBezTo>
                  <a:pt x="1366204" y="3400721"/>
                  <a:pt x="1368559" y="3424276"/>
                  <a:pt x="1373270" y="3446307"/>
                </a:cubicBezTo>
                <a:cubicBezTo>
                  <a:pt x="1377980" y="3468338"/>
                  <a:pt x="1385828" y="3487572"/>
                  <a:pt x="1396815" y="3504009"/>
                </a:cubicBezTo>
                <a:cubicBezTo>
                  <a:pt x="1407802" y="3520448"/>
                  <a:pt x="1422538" y="3533497"/>
                  <a:pt x="1441026" y="3543156"/>
                </a:cubicBezTo>
                <a:cubicBezTo>
                  <a:pt x="1459512" y="3552816"/>
                  <a:pt x="1482536" y="3557645"/>
                  <a:pt x="1510095" y="3557645"/>
                </a:cubicBezTo>
                <a:cubicBezTo>
                  <a:pt x="1535212" y="3557645"/>
                  <a:pt x="1557014" y="3553239"/>
                  <a:pt x="1575501" y="3544427"/>
                </a:cubicBezTo>
                <a:cubicBezTo>
                  <a:pt x="1593989" y="3535615"/>
                  <a:pt x="1609162" y="3523244"/>
                  <a:pt x="1621021" y="3507314"/>
                </a:cubicBezTo>
                <a:cubicBezTo>
                  <a:pt x="1632880" y="3491384"/>
                  <a:pt x="1641601" y="3472405"/>
                  <a:pt x="1647183" y="3450374"/>
                </a:cubicBezTo>
                <a:cubicBezTo>
                  <a:pt x="1652766" y="3428343"/>
                  <a:pt x="1655557" y="3404110"/>
                  <a:pt x="1655557" y="3377674"/>
                </a:cubicBezTo>
                <a:cubicBezTo>
                  <a:pt x="1655557" y="3352931"/>
                  <a:pt x="1653201" y="3329546"/>
                  <a:pt x="1648491" y="3307515"/>
                </a:cubicBezTo>
                <a:cubicBezTo>
                  <a:pt x="1643781" y="3285485"/>
                  <a:pt x="1636019" y="3266165"/>
                  <a:pt x="1625205" y="3249558"/>
                </a:cubicBezTo>
                <a:cubicBezTo>
                  <a:pt x="1614391" y="3232950"/>
                  <a:pt x="1599741" y="3219816"/>
                  <a:pt x="1581254" y="3210157"/>
                </a:cubicBezTo>
                <a:cubicBezTo>
                  <a:pt x="1562767" y="3200498"/>
                  <a:pt x="1539744" y="3195667"/>
                  <a:pt x="1512185" y="3195667"/>
                </a:cubicBezTo>
                <a:close/>
                <a:moveTo>
                  <a:pt x="2798921" y="3191093"/>
                </a:moveTo>
                <a:cubicBezTo>
                  <a:pt x="2840314" y="3191093"/>
                  <a:pt x="2871529" y="3203633"/>
                  <a:pt x="2892569" y="3228713"/>
                </a:cubicBezTo>
                <a:cubicBezTo>
                  <a:pt x="2913608" y="3253795"/>
                  <a:pt x="2923609" y="3288366"/>
                  <a:pt x="2922572" y="3332427"/>
                </a:cubicBezTo>
                <a:lnTo>
                  <a:pt x="2715213" y="3332427"/>
                </a:lnTo>
                <a:lnTo>
                  <a:pt x="2715213" y="3224308"/>
                </a:lnTo>
                <a:lnTo>
                  <a:pt x="2743095" y="3202785"/>
                </a:lnTo>
                <a:cubicBezTo>
                  <a:pt x="2759096" y="3194990"/>
                  <a:pt x="2777704" y="3191093"/>
                  <a:pt x="2798921" y="3191093"/>
                </a:cubicBezTo>
                <a:close/>
                <a:moveTo>
                  <a:pt x="2715213" y="3141633"/>
                </a:moveTo>
                <a:lnTo>
                  <a:pt x="2715213" y="3224308"/>
                </a:lnTo>
                <a:lnTo>
                  <a:pt x="2702921" y="3233798"/>
                </a:lnTo>
                <a:cubicBezTo>
                  <a:pt x="2692136" y="3246677"/>
                  <a:pt x="2683787" y="3261674"/>
                  <a:pt x="2677876" y="3278790"/>
                </a:cubicBezTo>
                <a:cubicBezTo>
                  <a:pt x="2671963" y="3295906"/>
                  <a:pt x="2668659" y="3313785"/>
                  <a:pt x="2667962" y="3332427"/>
                </a:cubicBezTo>
                <a:lnTo>
                  <a:pt x="2715213" y="3332427"/>
                </a:lnTo>
                <a:lnTo>
                  <a:pt x="2715213" y="3393942"/>
                </a:lnTo>
                <a:lnTo>
                  <a:pt x="2667962" y="3393942"/>
                </a:lnTo>
                <a:cubicBezTo>
                  <a:pt x="2667962" y="3419362"/>
                  <a:pt x="2670567" y="3442240"/>
                  <a:pt x="2675777" y="3462575"/>
                </a:cubicBezTo>
                <a:cubicBezTo>
                  <a:pt x="2680987" y="3482911"/>
                  <a:pt x="2689671" y="3500366"/>
                  <a:pt x="2701831" y="3514940"/>
                </a:cubicBezTo>
                <a:lnTo>
                  <a:pt x="2715213" y="3524410"/>
                </a:lnTo>
                <a:lnTo>
                  <a:pt x="2715213" y="3613418"/>
                </a:lnTo>
                <a:lnTo>
                  <a:pt x="2711780" y="3612551"/>
                </a:lnTo>
                <a:cubicBezTo>
                  <a:pt x="2682914" y="3602046"/>
                  <a:pt x="2658629" y="3586455"/>
                  <a:pt x="2638923" y="3565780"/>
                </a:cubicBezTo>
                <a:cubicBezTo>
                  <a:pt x="2619218" y="3545105"/>
                  <a:pt x="2604353" y="3519177"/>
                  <a:pt x="2594328" y="3487996"/>
                </a:cubicBezTo>
                <a:cubicBezTo>
                  <a:pt x="2584303" y="3456813"/>
                  <a:pt x="2579289" y="3420548"/>
                  <a:pt x="2579289" y="3379199"/>
                </a:cubicBezTo>
                <a:cubicBezTo>
                  <a:pt x="2579289" y="3339882"/>
                  <a:pt x="2584476" y="3304549"/>
                  <a:pt x="2594846" y="3273198"/>
                </a:cubicBezTo>
                <a:cubicBezTo>
                  <a:pt x="2605217" y="3241847"/>
                  <a:pt x="2620169" y="3215242"/>
                  <a:pt x="2639700" y="3193380"/>
                </a:cubicBezTo>
                <a:cubicBezTo>
                  <a:pt x="2659233" y="3171519"/>
                  <a:pt x="2682827" y="3154742"/>
                  <a:pt x="2710483" y="3143049"/>
                </a:cubicBezTo>
                <a:close/>
                <a:moveTo>
                  <a:pt x="4905947" y="3132627"/>
                </a:moveTo>
                <a:cubicBezTo>
                  <a:pt x="4897649" y="3132627"/>
                  <a:pt x="4890736" y="3132965"/>
                  <a:pt x="4885205" y="3133644"/>
                </a:cubicBezTo>
                <a:cubicBezTo>
                  <a:pt x="4879674" y="3134321"/>
                  <a:pt x="4875266" y="3135339"/>
                  <a:pt x="4871981" y="3136694"/>
                </a:cubicBezTo>
                <a:cubicBezTo>
                  <a:pt x="4868698" y="3138050"/>
                  <a:pt x="4866450" y="3139745"/>
                  <a:pt x="4865241" y="3141778"/>
                </a:cubicBezTo>
                <a:cubicBezTo>
                  <a:pt x="4864031" y="3143812"/>
                  <a:pt x="4863425" y="3146014"/>
                  <a:pt x="4863425" y="3148387"/>
                </a:cubicBezTo>
                <a:lnTo>
                  <a:pt x="4863425" y="3605943"/>
                </a:lnTo>
                <a:cubicBezTo>
                  <a:pt x="4863425" y="3608654"/>
                  <a:pt x="4864031" y="3610942"/>
                  <a:pt x="4865241" y="3612806"/>
                </a:cubicBezTo>
                <a:cubicBezTo>
                  <a:pt x="4866450" y="3614670"/>
                  <a:pt x="4868698" y="3616280"/>
                  <a:pt x="4871981" y="3617636"/>
                </a:cubicBezTo>
                <a:cubicBezTo>
                  <a:pt x="4875266" y="3618992"/>
                  <a:pt x="4879674" y="3620008"/>
                  <a:pt x="4885205" y="3620686"/>
                </a:cubicBezTo>
                <a:cubicBezTo>
                  <a:pt x="4890736" y="3621364"/>
                  <a:pt x="4897649" y="3621703"/>
                  <a:pt x="4905947" y="3621703"/>
                </a:cubicBezTo>
                <a:cubicBezTo>
                  <a:pt x="4914590" y="3621703"/>
                  <a:pt x="4921676" y="3621364"/>
                  <a:pt x="4927207" y="3620686"/>
                </a:cubicBezTo>
                <a:cubicBezTo>
                  <a:pt x="4932739" y="3620008"/>
                  <a:pt x="4937060" y="3618992"/>
                  <a:pt x="4940171" y="3617636"/>
                </a:cubicBezTo>
                <a:cubicBezTo>
                  <a:pt x="4943283" y="3616280"/>
                  <a:pt x="4945529" y="3614670"/>
                  <a:pt x="4946913" y="3612806"/>
                </a:cubicBezTo>
                <a:cubicBezTo>
                  <a:pt x="4948296" y="3610942"/>
                  <a:pt x="4948987" y="3608654"/>
                  <a:pt x="4948987" y="3605943"/>
                </a:cubicBezTo>
                <a:lnTo>
                  <a:pt x="4948987" y="3148387"/>
                </a:lnTo>
                <a:cubicBezTo>
                  <a:pt x="4948987" y="3146014"/>
                  <a:pt x="4948296" y="3143812"/>
                  <a:pt x="4946913" y="3141778"/>
                </a:cubicBezTo>
                <a:cubicBezTo>
                  <a:pt x="4945529" y="3139745"/>
                  <a:pt x="4943283" y="3138050"/>
                  <a:pt x="4940171" y="3136694"/>
                </a:cubicBezTo>
                <a:cubicBezTo>
                  <a:pt x="4937060" y="3135339"/>
                  <a:pt x="4932739" y="3134321"/>
                  <a:pt x="4927207" y="3133644"/>
                </a:cubicBezTo>
                <a:cubicBezTo>
                  <a:pt x="4921676" y="3132965"/>
                  <a:pt x="4914590" y="3132627"/>
                  <a:pt x="4905947" y="3132627"/>
                </a:cubicBezTo>
                <a:close/>
                <a:moveTo>
                  <a:pt x="1856678" y="3132627"/>
                </a:moveTo>
                <a:cubicBezTo>
                  <a:pt x="1866358" y="3132627"/>
                  <a:pt x="1874136" y="3132881"/>
                  <a:pt x="1880013" y="3133389"/>
                </a:cubicBezTo>
                <a:cubicBezTo>
                  <a:pt x="1885890" y="3133898"/>
                  <a:pt x="1890384" y="3134745"/>
                  <a:pt x="1893496" y="3135931"/>
                </a:cubicBezTo>
                <a:cubicBezTo>
                  <a:pt x="1896607" y="3137117"/>
                  <a:pt x="1898854" y="3138812"/>
                  <a:pt x="1900236" y="3141016"/>
                </a:cubicBezTo>
                <a:cubicBezTo>
                  <a:pt x="1901619" y="3143218"/>
                  <a:pt x="1902829" y="3145845"/>
                  <a:pt x="1903867" y="3148895"/>
                </a:cubicBezTo>
                <a:lnTo>
                  <a:pt x="2016393" y="3526125"/>
                </a:lnTo>
                <a:lnTo>
                  <a:pt x="2017430" y="3530701"/>
                </a:lnTo>
                <a:lnTo>
                  <a:pt x="2018467" y="3526125"/>
                </a:lnTo>
                <a:lnTo>
                  <a:pt x="2121659" y="3148895"/>
                </a:lnTo>
                <a:cubicBezTo>
                  <a:pt x="2122350" y="3145845"/>
                  <a:pt x="2123474" y="3143218"/>
                  <a:pt x="2125030" y="3141016"/>
                </a:cubicBezTo>
                <a:cubicBezTo>
                  <a:pt x="2126585" y="3138812"/>
                  <a:pt x="2128918" y="3137117"/>
                  <a:pt x="2132030" y="3135931"/>
                </a:cubicBezTo>
                <a:cubicBezTo>
                  <a:pt x="2135141" y="3134745"/>
                  <a:pt x="2139376" y="3133898"/>
                  <a:pt x="2144734" y="3133389"/>
                </a:cubicBezTo>
                <a:cubicBezTo>
                  <a:pt x="2150093" y="3132881"/>
                  <a:pt x="2157093" y="3132627"/>
                  <a:pt x="2165736" y="3132627"/>
                </a:cubicBezTo>
                <a:cubicBezTo>
                  <a:pt x="2174032" y="3132627"/>
                  <a:pt x="2180861" y="3132881"/>
                  <a:pt x="2186219" y="3133389"/>
                </a:cubicBezTo>
                <a:cubicBezTo>
                  <a:pt x="2191577" y="3133898"/>
                  <a:pt x="2195812" y="3134745"/>
                  <a:pt x="2198923" y="3135931"/>
                </a:cubicBezTo>
                <a:cubicBezTo>
                  <a:pt x="2202035" y="3137117"/>
                  <a:pt x="2204281" y="3138727"/>
                  <a:pt x="2205665" y="3140761"/>
                </a:cubicBezTo>
                <a:cubicBezTo>
                  <a:pt x="2207048" y="3142794"/>
                  <a:pt x="2208085" y="3145167"/>
                  <a:pt x="2208776" y="3147879"/>
                </a:cubicBezTo>
                <a:lnTo>
                  <a:pt x="2320265" y="3526125"/>
                </a:lnTo>
                <a:lnTo>
                  <a:pt x="2321302" y="3530701"/>
                </a:lnTo>
                <a:lnTo>
                  <a:pt x="2321821" y="3526125"/>
                </a:lnTo>
                <a:lnTo>
                  <a:pt x="2432790" y="3148895"/>
                </a:lnTo>
                <a:cubicBezTo>
                  <a:pt x="2433482" y="3145845"/>
                  <a:pt x="2434606" y="3143218"/>
                  <a:pt x="2436161" y="3141016"/>
                </a:cubicBezTo>
                <a:cubicBezTo>
                  <a:pt x="2437717" y="3138812"/>
                  <a:pt x="2440137" y="3137117"/>
                  <a:pt x="2443421" y="3135931"/>
                </a:cubicBezTo>
                <a:cubicBezTo>
                  <a:pt x="2446705" y="3134745"/>
                  <a:pt x="2451199" y="3133898"/>
                  <a:pt x="2456903" y="3133389"/>
                </a:cubicBezTo>
                <a:cubicBezTo>
                  <a:pt x="2462607" y="3132881"/>
                  <a:pt x="2469954" y="3132627"/>
                  <a:pt x="2478942" y="3132627"/>
                </a:cubicBezTo>
                <a:cubicBezTo>
                  <a:pt x="2487239" y="3132627"/>
                  <a:pt x="2493894" y="3132796"/>
                  <a:pt x="2498906" y="3133135"/>
                </a:cubicBezTo>
                <a:cubicBezTo>
                  <a:pt x="2503919" y="3133474"/>
                  <a:pt x="2507895" y="3134321"/>
                  <a:pt x="2510833" y="3135678"/>
                </a:cubicBezTo>
                <a:cubicBezTo>
                  <a:pt x="2513772" y="3137034"/>
                  <a:pt x="2515846" y="3138558"/>
                  <a:pt x="2517056" y="3140253"/>
                </a:cubicBezTo>
                <a:cubicBezTo>
                  <a:pt x="2518266" y="3141948"/>
                  <a:pt x="2518871" y="3144319"/>
                  <a:pt x="2518871" y="3147370"/>
                </a:cubicBezTo>
                <a:cubicBezTo>
                  <a:pt x="2518871" y="3149743"/>
                  <a:pt x="2518525" y="3152623"/>
                  <a:pt x="2517833" y="3156013"/>
                </a:cubicBezTo>
                <a:cubicBezTo>
                  <a:pt x="2517142" y="3159402"/>
                  <a:pt x="2515933" y="3163639"/>
                  <a:pt x="2514204" y="3168723"/>
                </a:cubicBezTo>
                <a:lnTo>
                  <a:pt x="2376787" y="3603401"/>
                </a:lnTo>
                <a:cubicBezTo>
                  <a:pt x="2375750" y="3607129"/>
                  <a:pt x="2374108" y="3610179"/>
                  <a:pt x="2371861" y="3612551"/>
                </a:cubicBezTo>
                <a:cubicBezTo>
                  <a:pt x="2369614" y="3614925"/>
                  <a:pt x="2366502" y="3616788"/>
                  <a:pt x="2362527" y="3618145"/>
                </a:cubicBezTo>
                <a:cubicBezTo>
                  <a:pt x="2358552" y="3619499"/>
                  <a:pt x="2353106" y="3620432"/>
                  <a:pt x="2346192" y="3620941"/>
                </a:cubicBezTo>
                <a:cubicBezTo>
                  <a:pt x="2339279" y="3621449"/>
                  <a:pt x="2330636" y="3621703"/>
                  <a:pt x="2320265" y="3621703"/>
                </a:cubicBezTo>
                <a:cubicBezTo>
                  <a:pt x="2309548" y="3621703"/>
                  <a:pt x="2300559" y="3621364"/>
                  <a:pt x="2293300" y="3620686"/>
                </a:cubicBezTo>
                <a:cubicBezTo>
                  <a:pt x="2286041" y="3620008"/>
                  <a:pt x="2280250" y="3618992"/>
                  <a:pt x="2275928" y="3617636"/>
                </a:cubicBezTo>
                <a:cubicBezTo>
                  <a:pt x="2271607" y="3616280"/>
                  <a:pt x="2268409" y="3614416"/>
                  <a:pt x="2266335" y="3612044"/>
                </a:cubicBezTo>
                <a:cubicBezTo>
                  <a:pt x="2264261" y="3609671"/>
                  <a:pt x="2262705" y="3606791"/>
                  <a:pt x="2261668" y="3603401"/>
                </a:cubicBezTo>
                <a:lnTo>
                  <a:pt x="2163662" y="3271418"/>
                </a:lnTo>
                <a:lnTo>
                  <a:pt x="2162624" y="3266844"/>
                </a:lnTo>
                <a:lnTo>
                  <a:pt x="2161588" y="3271418"/>
                </a:lnTo>
                <a:lnTo>
                  <a:pt x="2070841" y="3603401"/>
                </a:lnTo>
                <a:cubicBezTo>
                  <a:pt x="2069804" y="3607129"/>
                  <a:pt x="2068162" y="3610179"/>
                  <a:pt x="2065914" y="3612551"/>
                </a:cubicBezTo>
                <a:cubicBezTo>
                  <a:pt x="2063667" y="3614925"/>
                  <a:pt x="2060296" y="3616788"/>
                  <a:pt x="2055803" y="3618145"/>
                </a:cubicBezTo>
                <a:cubicBezTo>
                  <a:pt x="2051308" y="3619499"/>
                  <a:pt x="2045519" y="3620432"/>
                  <a:pt x="2038431" y="3620941"/>
                </a:cubicBezTo>
                <a:cubicBezTo>
                  <a:pt x="2031344" y="3621449"/>
                  <a:pt x="2022615" y="3621703"/>
                  <a:pt x="2012244" y="3621703"/>
                </a:cubicBezTo>
                <a:cubicBezTo>
                  <a:pt x="2001528" y="3621703"/>
                  <a:pt x="1992799" y="3621364"/>
                  <a:pt x="1986057" y="3620686"/>
                </a:cubicBezTo>
                <a:cubicBezTo>
                  <a:pt x="1979316" y="3620008"/>
                  <a:pt x="1973785" y="3618992"/>
                  <a:pt x="1969464" y="3617636"/>
                </a:cubicBezTo>
                <a:cubicBezTo>
                  <a:pt x="1965143" y="3616280"/>
                  <a:pt x="1961945" y="3614416"/>
                  <a:pt x="1959870" y="3612044"/>
                </a:cubicBezTo>
                <a:cubicBezTo>
                  <a:pt x="1957796" y="3609671"/>
                  <a:pt x="1956241" y="3606791"/>
                  <a:pt x="1955203" y="3603401"/>
                </a:cubicBezTo>
                <a:lnTo>
                  <a:pt x="1818824" y="3168723"/>
                </a:lnTo>
                <a:cubicBezTo>
                  <a:pt x="1817095" y="3163639"/>
                  <a:pt x="1815885" y="3159402"/>
                  <a:pt x="1815193" y="3156013"/>
                </a:cubicBezTo>
                <a:cubicBezTo>
                  <a:pt x="1814502" y="3152623"/>
                  <a:pt x="1814156" y="3149743"/>
                  <a:pt x="1814156" y="3147370"/>
                </a:cubicBezTo>
                <a:cubicBezTo>
                  <a:pt x="1814156" y="3144319"/>
                  <a:pt x="1814848" y="3141863"/>
                  <a:pt x="1816231" y="3139998"/>
                </a:cubicBezTo>
                <a:cubicBezTo>
                  <a:pt x="1817614" y="3138135"/>
                  <a:pt x="1819947" y="3136610"/>
                  <a:pt x="1823231" y="3135423"/>
                </a:cubicBezTo>
                <a:cubicBezTo>
                  <a:pt x="1826516" y="3134237"/>
                  <a:pt x="1830924" y="3133474"/>
                  <a:pt x="1836455" y="3133135"/>
                </a:cubicBezTo>
                <a:cubicBezTo>
                  <a:pt x="1841986" y="3132796"/>
                  <a:pt x="1848727" y="3132627"/>
                  <a:pt x="1856678" y="3132627"/>
                </a:cubicBezTo>
                <a:close/>
                <a:moveTo>
                  <a:pt x="5346460" y="3125509"/>
                </a:moveTo>
                <a:cubicBezTo>
                  <a:pt x="5319841" y="3125509"/>
                  <a:pt x="5293481" y="3132204"/>
                  <a:pt x="5267380" y="3145590"/>
                </a:cubicBezTo>
                <a:cubicBezTo>
                  <a:pt x="5241281" y="3158978"/>
                  <a:pt x="5215094" y="3180077"/>
                  <a:pt x="5188819" y="3208886"/>
                </a:cubicBezTo>
                <a:lnTo>
                  <a:pt x="5188819" y="3148387"/>
                </a:lnTo>
                <a:cubicBezTo>
                  <a:pt x="5188819" y="3145676"/>
                  <a:pt x="5188215" y="3143388"/>
                  <a:pt x="5187005" y="3141524"/>
                </a:cubicBezTo>
                <a:cubicBezTo>
                  <a:pt x="5185795" y="3139660"/>
                  <a:pt x="5183807" y="3137965"/>
                  <a:pt x="5181042" y="3136440"/>
                </a:cubicBezTo>
                <a:cubicBezTo>
                  <a:pt x="5178276" y="3134915"/>
                  <a:pt x="5174386" y="3133898"/>
                  <a:pt x="5169374" y="3133389"/>
                </a:cubicBezTo>
                <a:cubicBezTo>
                  <a:pt x="5164362" y="3132881"/>
                  <a:pt x="5158053" y="3132627"/>
                  <a:pt x="5150447" y="3132627"/>
                </a:cubicBezTo>
                <a:cubicBezTo>
                  <a:pt x="5142495" y="3132627"/>
                  <a:pt x="5136100" y="3132881"/>
                  <a:pt x="5131260" y="3133389"/>
                </a:cubicBezTo>
                <a:cubicBezTo>
                  <a:pt x="5126420" y="3133898"/>
                  <a:pt x="5122445" y="3134915"/>
                  <a:pt x="5119333" y="3136440"/>
                </a:cubicBezTo>
                <a:cubicBezTo>
                  <a:pt x="5116222" y="3137965"/>
                  <a:pt x="5114148" y="3139660"/>
                  <a:pt x="5113110" y="3141524"/>
                </a:cubicBezTo>
                <a:cubicBezTo>
                  <a:pt x="5112074" y="3143388"/>
                  <a:pt x="5111555" y="3145676"/>
                  <a:pt x="5111555" y="3148387"/>
                </a:cubicBezTo>
                <a:lnTo>
                  <a:pt x="5111555" y="3605943"/>
                </a:lnTo>
                <a:cubicBezTo>
                  <a:pt x="5111555" y="3608654"/>
                  <a:pt x="5112160" y="3610942"/>
                  <a:pt x="5113370" y="3612806"/>
                </a:cubicBezTo>
                <a:cubicBezTo>
                  <a:pt x="5114581" y="3614670"/>
                  <a:pt x="5116827" y="3616280"/>
                  <a:pt x="5120112" y="3617636"/>
                </a:cubicBezTo>
                <a:cubicBezTo>
                  <a:pt x="5123396" y="3618992"/>
                  <a:pt x="5127804" y="3620008"/>
                  <a:pt x="5133334" y="3620686"/>
                </a:cubicBezTo>
                <a:cubicBezTo>
                  <a:pt x="5138866" y="3621364"/>
                  <a:pt x="5145780" y="3621703"/>
                  <a:pt x="5154076" y="3621703"/>
                </a:cubicBezTo>
                <a:cubicBezTo>
                  <a:pt x="5162719" y="3621703"/>
                  <a:pt x="5169807" y="3621364"/>
                  <a:pt x="5175338" y="3620686"/>
                </a:cubicBezTo>
                <a:cubicBezTo>
                  <a:pt x="5180869" y="3620008"/>
                  <a:pt x="5185190" y="3618992"/>
                  <a:pt x="5188301" y="3617636"/>
                </a:cubicBezTo>
                <a:cubicBezTo>
                  <a:pt x="5191413" y="3616280"/>
                  <a:pt x="5193659" y="3614670"/>
                  <a:pt x="5195042" y="3612806"/>
                </a:cubicBezTo>
                <a:cubicBezTo>
                  <a:pt x="5196425" y="3610942"/>
                  <a:pt x="5197117" y="3608654"/>
                  <a:pt x="5197117" y="3605943"/>
                </a:cubicBezTo>
                <a:lnTo>
                  <a:pt x="5197117" y="3286162"/>
                </a:lnTo>
                <a:cubicBezTo>
                  <a:pt x="5220625" y="3257353"/>
                  <a:pt x="5243095" y="3235493"/>
                  <a:pt x="5264528" y="3220579"/>
                </a:cubicBezTo>
                <a:cubicBezTo>
                  <a:pt x="5285962" y="3205666"/>
                  <a:pt x="5307395" y="3198210"/>
                  <a:pt x="5328829" y="3198210"/>
                </a:cubicBezTo>
                <a:cubicBezTo>
                  <a:pt x="5345423" y="3198210"/>
                  <a:pt x="5360029" y="3201260"/>
                  <a:pt x="5372647" y="3207361"/>
                </a:cubicBezTo>
                <a:cubicBezTo>
                  <a:pt x="5385265" y="3213462"/>
                  <a:pt x="5395550" y="3222274"/>
                  <a:pt x="5403501" y="3233798"/>
                </a:cubicBezTo>
                <a:cubicBezTo>
                  <a:pt x="5411452" y="3245321"/>
                  <a:pt x="5417501" y="3259048"/>
                  <a:pt x="5421650" y="3274978"/>
                </a:cubicBezTo>
                <a:cubicBezTo>
                  <a:pt x="5425799" y="3290907"/>
                  <a:pt x="5427872" y="3311921"/>
                  <a:pt x="5427872" y="3338019"/>
                </a:cubicBezTo>
                <a:lnTo>
                  <a:pt x="5427872" y="3605943"/>
                </a:lnTo>
                <a:cubicBezTo>
                  <a:pt x="5427872" y="3608654"/>
                  <a:pt x="5428564" y="3610942"/>
                  <a:pt x="5429947" y="3612806"/>
                </a:cubicBezTo>
                <a:cubicBezTo>
                  <a:pt x="5431330" y="3614670"/>
                  <a:pt x="5433576" y="3616280"/>
                  <a:pt x="5436688" y="3617636"/>
                </a:cubicBezTo>
                <a:cubicBezTo>
                  <a:pt x="5439799" y="3618992"/>
                  <a:pt x="5444121" y="3620008"/>
                  <a:pt x="5449652" y="3620686"/>
                </a:cubicBezTo>
                <a:cubicBezTo>
                  <a:pt x="5455184" y="3621364"/>
                  <a:pt x="5462270" y="3621703"/>
                  <a:pt x="5470913" y="3621703"/>
                </a:cubicBezTo>
                <a:cubicBezTo>
                  <a:pt x="5479209" y="3621703"/>
                  <a:pt x="5486124" y="3621364"/>
                  <a:pt x="5491654" y="3620686"/>
                </a:cubicBezTo>
                <a:cubicBezTo>
                  <a:pt x="5497186" y="3620008"/>
                  <a:pt x="5501508" y="3618992"/>
                  <a:pt x="5504619" y="3617636"/>
                </a:cubicBezTo>
                <a:cubicBezTo>
                  <a:pt x="5507729" y="3616280"/>
                  <a:pt x="5509977" y="3614670"/>
                  <a:pt x="5511360" y="3612806"/>
                </a:cubicBezTo>
                <a:cubicBezTo>
                  <a:pt x="5512743" y="3610942"/>
                  <a:pt x="5513434" y="3608654"/>
                  <a:pt x="5513434" y="3605943"/>
                </a:cubicBezTo>
                <a:lnTo>
                  <a:pt x="5513434" y="3326834"/>
                </a:lnTo>
                <a:cubicBezTo>
                  <a:pt x="5513434" y="3294296"/>
                  <a:pt x="5510581" y="3266420"/>
                  <a:pt x="5504877" y="3243203"/>
                </a:cubicBezTo>
                <a:cubicBezTo>
                  <a:pt x="5499173" y="3219986"/>
                  <a:pt x="5489754" y="3199736"/>
                  <a:pt x="5476617" y="3182450"/>
                </a:cubicBezTo>
                <a:cubicBezTo>
                  <a:pt x="5463480" y="3165164"/>
                  <a:pt x="5446282" y="3151352"/>
                  <a:pt x="5425020" y="3141016"/>
                </a:cubicBezTo>
                <a:cubicBezTo>
                  <a:pt x="5403760" y="3130678"/>
                  <a:pt x="5377573" y="3125509"/>
                  <a:pt x="5346460" y="3125509"/>
                </a:cubicBezTo>
                <a:close/>
                <a:moveTo>
                  <a:pt x="4512961" y="3125509"/>
                </a:moveTo>
                <a:cubicBezTo>
                  <a:pt x="4473205" y="3125509"/>
                  <a:pt x="4438462" y="3131780"/>
                  <a:pt x="4408732" y="3144319"/>
                </a:cubicBezTo>
                <a:cubicBezTo>
                  <a:pt x="4379001" y="3156861"/>
                  <a:pt x="4354197" y="3174484"/>
                  <a:pt x="4334320" y="3197193"/>
                </a:cubicBezTo>
                <a:cubicBezTo>
                  <a:pt x="4314441" y="3219901"/>
                  <a:pt x="4299576" y="3246930"/>
                  <a:pt x="4289723" y="3278282"/>
                </a:cubicBezTo>
                <a:cubicBezTo>
                  <a:pt x="4279871" y="3309634"/>
                  <a:pt x="4274944" y="3343950"/>
                  <a:pt x="4274944" y="3381232"/>
                </a:cubicBezTo>
                <a:cubicBezTo>
                  <a:pt x="4274944" y="3419870"/>
                  <a:pt x="4279612" y="3454441"/>
                  <a:pt x="4288946" y="3484945"/>
                </a:cubicBezTo>
                <a:cubicBezTo>
                  <a:pt x="4298279" y="3515448"/>
                  <a:pt x="4312453" y="3541377"/>
                  <a:pt x="4331468" y="3562729"/>
                </a:cubicBezTo>
                <a:cubicBezTo>
                  <a:pt x="4350480" y="3584083"/>
                  <a:pt x="4374248" y="3600350"/>
                  <a:pt x="4402769" y="3611535"/>
                </a:cubicBezTo>
                <a:cubicBezTo>
                  <a:pt x="4431289" y="3622719"/>
                  <a:pt x="4464735" y="3628312"/>
                  <a:pt x="4503109" y="3628312"/>
                </a:cubicBezTo>
                <a:cubicBezTo>
                  <a:pt x="4542519" y="3628312"/>
                  <a:pt x="4577175" y="3621957"/>
                  <a:pt x="4607078" y="3609248"/>
                </a:cubicBezTo>
                <a:cubicBezTo>
                  <a:pt x="4636981" y="3596538"/>
                  <a:pt x="4661871" y="3578829"/>
                  <a:pt x="4681750" y="3556120"/>
                </a:cubicBezTo>
                <a:cubicBezTo>
                  <a:pt x="4701627" y="3533412"/>
                  <a:pt x="4716579" y="3506382"/>
                  <a:pt x="4726605" y="3475031"/>
                </a:cubicBezTo>
                <a:cubicBezTo>
                  <a:pt x="4736630" y="3443680"/>
                  <a:pt x="4741643" y="3409364"/>
                  <a:pt x="4741643" y="3372081"/>
                </a:cubicBezTo>
                <a:cubicBezTo>
                  <a:pt x="4741643" y="3333782"/>
                  <a:pt x="4736889" y="3299381"/>
                  <a:pt x="4727383" y="3268877"/>
                </a:cubicBezTo>
                <a:cubicBezTo>
                  <a:pt x="4717876" y="3238373"/>
                  <a:pt x="4703616" y="3212445"/>
                  <a:pt x="4684602" y="3191093"/>
                </a:cubicBezTo>
                <a:cubicBezTo>
                  <a:pt x="4665588" y="3169740"/>
                  <a:pt x="4641822" y="3153471"/>
                  <a:pt x="4613301" y="3142287"/>
                </a:cubicBezTo>
                <a:cubicBezTo>
                  <a:pt x="4584781" y="3131102"/>
                  <a:pt x="4551334" y="3125509"/>
                  <a:pt x="4512961" y="3125509"/>
                </a:cubicBezTo>
                <a:close/>
                <a:moveTo>
                  <a:pt x="3992929" y="3125509"/>
                </a:moveTo>
                <a:cubicBezTo>
                  <a:pt x="3977373" y="3125509"/>
                  <a:pt x="3962594" y="3127288"/>
                  <a:pt x="3948593" y="3130848"/>
                </a:cubicBezTo>
                <a:cubicBezTo>
                  <a:pt x="3934591" y="3134406"/>
                  <a:pt x="3920936" y="3139660"/>
                  <a:pt x="3907627" y="3146608"/>
                </a:cubicBezTo>
                <a:cubicBezTo>
                  <a:pt x="3894318" y="3153556"/>
                  <a:pt x="3881094" y="3162283"/>
                  <a:pt x="3867958" y="3172791"/>
                </a:cubicBezTo>
                <a:cubicBezTo>
                  <a:pt x="3854821" y="3183297"/>
                  <a:pt x="3841165" y="3195667"/>
                  <a:pt x="3826992" y="3209902"/>
                </a:cubicBezTo>
                <a:lnTo>
                  <a:pt x="3826992" y="3148387"/>
                </a:lnTo>
                <a:cubicBezTo>
                  <a:pt x="3826992" y="3145337"/>
                  <a:pt x="3826386" y="3142879"/>
                  <a:pt x="3825177" y="3141016"/>
                </a:cubicBezTo>
                <a:cubicBezTo>
                  <a:pt x="3823967" y="3139151"/>
                  <a:pt x="3821807" y="3137541"/>
                  <a:pt x="3818695" y="3136185"/>
                </a:cubicBezTo>
                <a:cubicBezTo>
                  <a:pt x="3815584" y="3134830"/>
                  <a:pt x="3811695" y="3133898"/>
                  <a:pt x="3807028" y="3133389"/>
                </a:cubicBezTo>
                <a:cubicBezTo>
                  <a:pt x="3802361" y="3132881"/>
                  <a:pt x="3796397" y="3132627"/>
                  <a:pt x="3789137" y="3132627"/>
                </a:cubicBezTo>
                <a:cubicBezTo>
                  <a:pt x="3782224" y="3132627"/>
                  <a:pt x="3776347" y="3132881"/>
                  <a:pt x="3771507" y="3133389"/>
                </a:cubicBezTo>
                <a:cubicBezTo>
                  <a:pt x="3766666" y="3133898"/>
                  <a:pt x="3762691" y="3134830"/>
                  <a:pt x="3759580" y="3136185"/>
                </a:cubicBezTo>
                <a:cubicBezTo>
                  <a:pt x="3756468" y="3137541"/>
                  <a:pt x="3754395" y="3139151"/>
                  <a:pt x="3753358" y="3141016"/>
                </a:cubicBezTo>
                <a:cubicBezTo>
                  <a:pt x="3752320" y="3142879"/>
                  <a:pt x="3751802" y="3145337"/>
                  <a:pt x="3751802" y="3148387"/>
                </a:cubicBezTo>
                <a:lnTo>
                  <a:pt x="3751802" y="3787440"/>
                </a:lnTo>
                <a:cubicBezTo>
                  <a:pt x="3751802" y="3790151"/>
                  <a:pt x="3752406" y="3792523"/>
                  <a:pt x="3753616" y="3794557"/>
                </a:cubicBezTo>
                <a:cubicBezTo>
                  <a:pt x="3754826" y="3796591"/>
                  <a:pt x="3757074" y="3798285"/>
                  <a:pt x="3760358" y="3799641"/>
                </a:cubicBezTo>
                <a:cubicBezTo>
                  <a:pt x="3763641" y="3800997"/>
                  <a:pt x="3768049" y="3802014"/>
                  <a:pt x="3773581" y="3802691"/>
                </a:cubicBezTo>
                <a:cubicBezTo>
                  <a:pt x="3779112" y="3803370"/>
                  <a:pt x="3786026" y="3803709"/>
                  <a:pt x="3794323" y="3803709"/>
                </a:cubicBezTo>
                <a:cubicBezTo>
                  <a:pt x="3802965" y="3803709"/>
                  <a:pt x="3810052" y="3803370"/>
                  <a:pt x="3815584" y="3802691"/>
                </a:cubicBezTo>
                <a:cubicBezTo>
                  <a:pt x="3821115" y="3802014"/>
                  <a:pt x="3825436" y="3800997"/>
                  <a:pt x="3828548" y="3799641"/>
                </a:cubicBezTo>
                <a:cubicBezTo>
                  <a:pt x="3831659" y="3798285"/>
                  <a:pt x="3833906" y="3796591"/>
                  <a:pt x="3835288" y="3794557"/>
                </a:cubicBezTo>
                <a:cubicBezTo>
                  <a:pt x="3836671" y="3792523"/>
                  <a:pt x="3837363" y="3790151"/>
                  <a:pt x="3837363" y="3787440"/>
                </a:cubicBezTo>
                <a:lnTo>
                  <a:pt x="3837363" y="3558662"/>
                </a:lnTo>
                <a:cubicBezTo>
                  <a:pt x="3849808" y="3570525"/>
                  <a:pt x="3861562" y="3580862"/>
                  <a:pt x="3872625" y="3589674"/>
                </a:cubicBezTo>
                <a:cubicBezTo>
                  <a:pt x="3883687" y="3598486"/>
                  <a:pt x="3894835" y="3605773"/>
                  <a:pt x="3906071" y="3611535"/>
                </a:cubicBezTo>
                <a:cubicBezTo>
                  <a:pt x="3917307" y="3617297"/>
                  <a:pt x="3928801" y="3621533"/>
                  <a:pt x="3940555" y="3624245"/>
                </a:cubicBezTo>
                <a:cubicBezTo>
                  <a:pt x="3952309" y="3626956"/>
                  <a:pt x="3965100" y="3628312"/>
                  <a:pt x="3978928" y="3628312"/>
                </a:cubicBezTo>
                <a:cubicBezTo>
                  <a:pt x="4011424" y="3628312"/>
                  <a:pt x="4040289" y="3622297"/>
                  <a:pt x="4065526" y="3610264"/>
                </a:cubicBezTo>
                <a:cubicBezTo>
                  <a:pt x="4090763" y="3598233"/>
                  <a:pt x="4111936" y="3581116"/>
                  <a:pt x="4129050" y="3558916"/>
                </a:cubicBezTo>
                <a:cubicBezTo>
                  <a:pt x="4146162" y="3536716"/>
                  <a:pt x="4159125" y="3509686"/>
                  <a:pt x="4167941" y="3477827"/>
                </a:cubicBezTo>
                <a:cubicBezTo>
                  <a:pt x="4176756" y="3445968"/>
                  <a:pt x="4181164" y="3410041"/>
                  <a:pt x="4181164" y="3370047"/>
                </a:cubicBezTo>
                <a:cubicBezTo>
                  <a:pt x="4181164" y="3336833"/>
                  <a:pt x="4177706" y="3305396"/>
                  <a:pt x="4170793" y="3275740"/>
                </a:cubicBezTo>
                <a:cubicBezTo>
                  <a:pt x="4163879" y="3246084"/>
                  <a:pt x="4152902" y="3220070"/>
                  <a:pt x="4137865" y="3197701"/>
                </a:cubicBezTo>
                <a:cubicBezTo>
                  <a:pt x="4122827" y="3175332"/>
                  <a:pt x="4103380" y="3157708"/>
                  <a:pt x="4079528" y="3144829"/>
                </a:cubicBezTo>
                <a:cubicBezTo>
                  <a:pt x="4055674" y="3131949"/>
                  <a:pt x="4026808" y="3125509"/>
                  <a:pt x="3992929" y="3125509"/>
                </a:cubicBezTo>
                <a:close/>
                <a:moveTo>
                  <a:pt x="3341267" y="3125509"/>
                </a:moveTo>
                <a:cubicBezTo>
                  <a:pt x="3331242" y="3125509"/>
                  <a:pt x="3321303" y="3126781"/>
                  <a:pt x="3311450" y="3129323"/>
                </a:cubicBezTo>
                <a:cubicBezTo>
                  <a:pt x="3301598" y="3131864"/>
                  <a:pt x="3291659" y="3136440"/>
                  <a:pt x="3281634" y="3143049"/>
                </a:cubicBezTo>
                <a:cubicBezTo>
                  <a:pt x="3271608" y="3149658"/>
                  <a:pt x="3260978" y="3158724"/>
                  <a:pt x="3249743" y="3170248"/>
                </a:cubicBezTo>
                <a:cubicBezTo>
                  <a:pt x="3238508" y="3181772"/>
                  <a:pt x="3226494" y="3196685"/>
                  <a:pt x="3213704" y="3214987"/>
                </a:cubicBezTo>
                <a:lnTo>
                  <a:pt x="3213704" y="3148387"/>
                </a:lnTo>
                <a:cubicBezTo>
                  <a:pt x="3213704" y="3145676"/>
                  <a:pt x="3213098" y="3143388"/>
                  <a:pt x="3211888" y="3141524"/>
                </a:cubicBezTo>
                <a:cubicBezTo>
                  <a:pt x="3210679" y="3139660"/>
                  <a:pt x="3208690" y="3137965"/>
                  <a:pt x="3205925" y="3136440"/>
                </a:cubicBezTo>
                <a:cubicBezTo>
                  <a:pt x="3203159" y="3134915"/>
                  <a:pt x="3199271" y="3133898"/>
                  <a:pt x="3194257" y="3133389"/>
                </a:cubicBezTo>
                <a:cubicBezTo>
                  <a:pt x="3189244" y="3132881"/>
                  <a:pt x="3182936" y="3132627"/>
                  <a:pt x="3175330" y="3132627"/>
                </a:cubicBezTo>
                <a:cubicBezTo>
                  <a:pt x="3167380" y="3132627"/>
                  <a:pt x="3160984" y="3132881"/>
                  <a:pt x="3156144" y="3133389"/>
                </a:cubicBezTo>
                <a:cubicBezTo>
                  <a:pt x="3151304" y="3133898"/>
                  <a:pt x="3147328" y="3134915"/>
                  <a:pt x="3144217" y="3136440"/>
                </a:cubicBezTo>
                <a:cubicBezTo>
                  <a:pt x="3141105" y="3137965"/>
                  <a:pt x="3139032" y="3139660"/>
                  <a:pt x="3137994" y="3141524"/>
                </a:cubicBezTo>
                <a:cubicBezTo>
                  <a:pt x="3136957" y="3143388"/>
                  <a:pt x="3136439" y="3145676"/>
                  <a:pt x="3136439" y="3148387"/>
                </a:cubicBezTo>
                <a:lnTo>
                  <a:pt x="3136439" y="3605943"/>
                </a:lnTo>
                <a:cubicBezTo>
                  <a:pt x="3136439" y="3608654"/>
                  <a:pt x="3137043" y="3610942"/>
                  <a:pt x="3138253" y="3612806"/>
                </a:cubicBezTo>
                <a:cubicBezTo>
                  <a:pt x="3139464" y="3614670"/>
                  <a:pt x="3141711" y="3616280"/>
                  <a:pt x="3144995" y="3617636"/>
                </a:cubicBezTo>
                <a:cubicBezTo>
                  <a:pt x="3148279" y="3618992"/>
                  <a:pt x="3152686" y="3620008"/>
                  <a:pt x="3158218" y="3620686"/>
                </a:cubicBezTo>
                <a:cubicBezTo>
                  <a:pt x="3163749" y="3621364"/>
                  <a:pt x="3170663" y="3621703"/>
                  <a:pt x="3178960" y="3621703"/>
                </a:cubicBezTo>
                <a:cubicBezTo>
                  <a:pt x="3187603" y="3621703"/>
                  <a:pt x="3194690" y="3621364"/>
                  <a:pt x="3200221" y="3620686"/>
                </a:cubicBezTo>
                <a:cubicBezTo>
                  <a:pt x="3205752" y="3620008"/>
                  <a:pt x="3210073" y="3618992"/>
                  <a:pt x="3213185" y="3617636"/>
                </a:cubicBezTo>
                <a:cubicBezTo>
                  <a:pt x="3216296" y="3616280"/>
                  <a:pt x="3218543" y="3614670"/>
                  <a:pt x="3219925" y="3612806"/>
                </a:cubicBezTo>
                <a:cubicBezTo>
                  <a:pt x="3221308" y="3610942"/>
                  <a:pt x="3222000" y="3608654"/>
                  <a:pt x="3222000" y="3605943"/>
                </a:cubicBezTo>
                <a:lnTo>
                  <a:pt x="3222000" y="3304973"/>
                </a:lnTo>
                <a:cubicBezTo>
                  <a:pt x="3234100" y="3286332"/>
                  <a:pt x="3245162" y="3270571"/>
                  <a:pt x="3255187" y="3257692"/>
                </a:cubicBezTo>
                <a:cubicBezTo>
                  <a:pt x="3265212" y="3244813"/>
                  <a:pt x="3274806" y="3234475"/>
                  <a:pt x="3283967" y="3226680"/>
                </a:cubicBezTo>
                <a:cubicBezTo>
                  <a:pt x="3293128" y="3218885"/>
                  <a:pt x="3301857" y="3213292"/>
                  <a:pt x="3310154" y="3209902"/>
                </a:cubicBezTo>
                <a:cubicBezTo>
                  <a:pt x="3318451" y="3206514"/>
                  <a:pt x="3326921" y="3204819"/>
                  <a:pt x="3335563" y="3204819"/>
                </a:cubicBezTo>
                <a:cubicBezTo>
                  <a:pt x="3342823" y="3204819"/>
                  <a:pt x="3349564" y="3205496"/>
                  <a:pt x="3355787" y="3206853"/>
                </a:cubicBezTo>
                <a:cubicBezTo>
                  <a:pt x="3362010" y="3208209"/>
                  <a:pt x="3367627" y="3209649"/>
                  <a:pt x="3372639" y="3211174"/>
                </a:cubicBezTo>
                <a:cubicBezTo>
                  <a:pt x="3377652" y="3212700"/>
                  <a:pt x="3382147" y="3214224"/>
                  <a:pt x="3386122" y="3215749"/>
                </a:cubicBezTo>
                <a:cubicBezTo>
                  <a:pt x="3390098" y="3217275"/>
                  <a:pt x="3393468" y="3218037"/>
                  <a:pt x="3396234" y="3218037"/>
                </a:cubicBezTo>
                <a:cubicBezTo>
                  <a:pt x="3398999" y="3218037"/>
                  <a:pt x="3401160" y="3217275"/>
                  <a:pt x="3402716" y="3215749"/>
                </a:cubicBezTo>
                <a:cubicBezTo>
                  <a:pt x="3404272" y="3214224"/>
                  <a:pt x="3405568" y="3212021"/>
                  <a:pt x="3406605" y="3209140"/>
                </a:cubicBezTo>
                <a:cubicBezTo>
                  <a:pt x="3407642" y="3206259"/>
                  <a:pt x="3408333" y="3202277"/>
                  <a:pt x="3408679" y="3197193"/>
                </a:cubicBezTo>
                <a:cubicBezTo>
                  <a:pt x="3409025" y="3192109"/>
                  <a:pt x="3409197" y="3185839"/>
                  <a:pt x="3409197" y="3178382"/>
                </a:cubicBezTo>
                <a:cubicBezTo>
                  <a:pt x="3409197" y="3170587"/>
                  <a:pt x="3409111" y="3164401"/>
                  <a:pt x="3408938" y="3159826"/>
                </a:cubicBezTo>
                <a:cubicBezTo>
                  <a:pt x="3408766" y="3155251"/>
                  <a:pt x="3408420" y="3151776"/>
                  <a:pt x="3407901" y="3149404"/>
                </a:cubicBezTo>
                <a:cubicBezTo>
                  <a:pt x="3407383" y="3147031"/>
                  <a:pt x="3406778" y="3145083"/>
                  <a:pt x="3406086" y="3143557"/>
                </a:cubicBezTo>
                <a:cubicBezTo>
                  <a:pt x="3405395" y="3142032"/>
                  <a:pt x="3404012" y="3140422"/>
                  <a:pt x="3401938" y="3138727"/>
                </a:cubicBezTo>
                <a:cubicBezTo>
                  <a:pt x="3399864" y="3137034"/>
                  <a:pt x="3396320" y="3135339"/>
                  <a:pt x="3391308" y="3133644"/>
                </a:cubicBezTo>
                <a:cubicBezTo>
                  <a:pt x="3386295" y="3131949"/>
                  <a:pt x="3380677" y="3130424"/>
                  <a:pt x="3374454" y="3129068"/>
                </a:cubicBezTo>
                <a:cubicBezTo>
                  <a:pt x="3368231" y="3127712"/>
                  <a:pt x="3362269" y="3126781"/>
                  <a:pt x="3356564" y="3126272"/>
                </a:cubicBezTo>
                <a:cubicBezTo>
                  <a:pt x="3350860" y="3125763"/>
                  <a:pt x="3345761" y="3125509"/>
                  <a:pt x="3341267" y="3125509"/>
                </a:cubicBezTo>
                <a:close/>
                <a:moveTo>
                  <a:pt x="1515548" y="3125509"/>
                </a:moveTo>
                <a:cubicBezTo>
                  <a:pt x="1553920" y="3125509"/>
                  <a:pt x="1587367" y="3131102"/>
                  <a:pt x="1615888" y="3142287"/>
                </a:cubicBezTo>
                <a:cubicBezTo>
                  <a:pt x="1644408" y="3153471"/>
                  <a:pt x="1668175" y="3169740"/>
                  <a:pt x="1687189" y="3191093"/>
                </a:cubicBezTo>
                <a:cubicBezTo>
                  <a:pt x="1706202" y="3212445"/>
                  <a:pt x="1720462" y="3238373"/>
                  <a:pt x="1729970" y="3268877"/>
                </a:cubicBezTo>
                <a:cubicBezTo>
                  <a:pt x="1739476" y="3299381"/>
                  <a:pt x="1744230" y="3333782"/>
                  <a:pt x="1744230" y="3372081"/>
                </a:cubicBezTo>
                <a:cubicBezTo>
                  <a:pt x="1744230" y="3409364"/>
                  <a:pt x="1739217" y="3443680"/>
                  <a:pt x="1729191" y="3475031"/>
                </a:cubicBezTo>
                <a:cubicBezTo>
                  <a:pt x="1719166" y="3506382"/>
                  <a:pt x="1704214" y="3533412"/>
                  <a:pt x="1684337" y="3556120"/>
                </a:cubicBezTo>
                <a:cubicBezTo>
                  <a:pt x="1664459" y="3578829"/>
                  <a:pt x="1639569" y="3596538"/>
                  <a:pt x="1609665" y="3609248"/>
                </a:cubicBezTo>
                <a:cubicBezTo>
                  <a:pt x="1579762" y="3621957"/>
                  <a:pt x="1545105" y="3628312"/>
                  <a:pt x="1505696" y="3628312"/>
                </a:cubicBezTo>
                <a:cubicBezTo>
                  <a:pt x="1467322" y="3628312"/>
                  <a:pt x="1433876" y="3622719"/>
                  <a:pt x="1405355" y="3611535"/>
                </a:cubicBezTo>
                <a:cubicBezTo>
                  <a:pt x="1376835" y="3600350"/>
                  <a:pt x="1353067" y="3584083"/>
                  <a:pt x="1334053" y="3562729"/>
                </a:cubicBezTo>
                <a:cubicBezTo>
                  <a:pt x="1315040" y="3541377"/>
                  <a:pt x="1300866" y="3515448"/>
                  <a:pt x="1291533" y="3484945"/>
                </a:cubicBezTo>
                <a:cubicBezTo>
                  <a:pt x="1282199" y="3454441"/>
                  <a:pt x="1277531" y="3419870"/>
                  <a:pt x="1277531" y="3381232"/>
                </a:cubicBezTo>
                <a:cubicBezTo>
                  <a:pt x="1277531" y="3343950"/>
                  <a:pt x="1282458" y="3309634"/>
                  <a:pt x="1292310" y="3278282"/>
                </a:cubicBezTo>
                <a:cubicBezTo>
                  <a:pt x="1302163" y="3246930"/>
                  <a:pt x="1317028" y="3219901"/>
                  <a:pt x="1336906" y="3197193"/>
                </a:cubicBezTo>
                <a:cubicBezTo>
                  <a:pt x="1356784" y="3174484"/>
                  <a:pt x="1381588" y="3156861"/>
                  <a:pt x="1411318" y="3144319"/>
                </a:cubicBezTo>
                <a:cubicBezTo>
                  <a:pt x="1441049" y="3131780"/>
                  <a:pt x="1475792" y="3125509"/>
                  <a:pt x="1515548" y="3125509"/>
                </a:cubicBezTo>
                <a:close/>
                <a:moveTo>
                  <a:pt x="883208" y="3032981"/>
                </a:moveTo>
                <a:lnTo>
                  <a:pt x="883208" y="3296839"/>
                </a:lnTo>
                <a:lnTo>
                  <a:pt x="963584" y="3296839"/>
                </a:lnTo>
                <a:cubicBezTo>
                  <a:pt x="990549" y="3296839"/>
                  <a:pt x="1012933" y="3293449"/>
                  <a:pt x="1030737" y="3286671"/>
                </a:cubicBezTo>
                <a:cubicBezTo>
                  <a:pt x="1048541" y="3279893"/>
                  <a:pt x="1063492" y="3270487"/>
                  <a:pt x="1075592" y="3258455"/>
                </a:cubicBezTo>
                <a:cubicBezTo>
                  <a:pt x="1087692" y="3246423"/>
                  <a:pt x="1096852" y="3232018"/>
                  <a:pt x="1103075" y="3215242"/>
                </a:cubicBezTo>
                <a:cubicBezTo>
                  <a:pt x="1109298" y="3198464"/>
                  <a:pt x="1112409" y="3180246"/>
                  <a:pt x="1112409" y="3160589"/>
                </a:cubicBezTo>
                <a:cubicBezTo>
                  <a:pt x="1112409" y="3133813"/>
                  <a:pt x="1107310" y="3111443"/>
                  <a:pt x="1097111" y="3093481"/>
                </a:cubicBezTo>
                <a:cubicBezTo>
                  <a:pt x="1086913" y="3075518"/>
                  <a:pt x="1074295" y="3062129"/>
                  <a:pt x="1059257" y="3053317"/>
                </a:cubicBezTo>
                <a:cubicBezTo>
                  <a:pt x="1044220" y="3044505"/>
                  <a:pt x="1028663" y="3038912"/>
                  <a:pt x="1012587" y="3036540"/>
                </a:cubicBezTo>
                <a:cubicBezTo>
                  <a:pt x="996512" y="3034167"/>
                  <a:pt x="980869" y="3032981"/>
                  <a:pt x="965658" y="3032981"/>
                </a:cubicBezTo>
                <a:close/>
                <a:moveTo>
                  <a:pt x="5720187" y="3010103"/>
                </a:moveTo>
                <a:cubicBezTo>
                  <a:pt x="5711891" y="3010103"/>
                  <a:pt x="5704975" y="3010442"/>
                  <a:pt x="5699445" y="3011121"/>
                </a:cubicBezTo>
                <a:cubicBezTo>
                  <a:pt x="5693913" y="3011798"/>
                  <a:pt x="5689506" y="3012899"/>
                  <a:pt x="5686221" y="3014425"/>
                </a:cubicBezTo>
                <a:cubicBezTo>
                  <a:pt x="5682937" y="3015950"/>
                  <a:pt x="5680691" y="3017730"/>
                  <a:pt x="5679479" y="3019763"/>
                </a:cubicBezTo>
                <a:cubicBezTo>
                  <a:pt x="5678270" y="3021796"/>
                  <a:pt x="5677665" y="3024000"/>
                  <a:pt x="5677665" y="3026372"/>
                </a:cubicBezTo>
                <a:lnTo>
                  <a:pt x="5677665" y="3135169"/>
                </a:lnTo>
                <a:lnTo>
                  <a:pt x="5612847" y="3135169"/>
                </a:lnTo>
                <a:cubicBezTo>
                  <a:pt x="5610080" y="3135169"/>
                  <a:pt x="5607574" y="3135762"/>
                  <a:pt x="5605327" y="3136948"/>
                </a:cubicBezTo>
                <a:cubicBezTo>
                  <a:pt x="5603079" y="3138135"/>
                  <a:pt x="5601265" y="3140168"/>
                  <a:pt x="5599882" y="3143049"/>
                </a:cubicBezTo>
                <a:cubicBezTo>
                  <a:pt x="5598499" y="3145930"/>
                  <a:pt x="5597375" y="3149574"/>
                  <a:pt x="5596512" y="3153980"/>
                </a:cubicBezTo>
                <a:cubicBezTo>
                  <a:pt x="5595647" y="3158386"/>
                  <a:pt x="5595216" y="3163809"/>
                  <a:pt x="5595216" y="3170248"/>
                </a:cubicBezTo>
                <a:cubicBezTo>
                  <a:pt x="5595216" y="3182450"/>
                  <a:pt x="5596771" y="3191262"/>
                  <a:pt x="5599882" y="3196685"/>
                </a:cubicBezTo>
                <a:cubicBezTo>
                  <a:pt x="5602993" y="3202108"/>
                  <a:pt x="5607141" y="3204819"/>
                  <a:pt x="5612328" y="3204819"/>
                </a:cubicBezTo>
                <a:lnTo>
                  <a:pt x="5677665" y="3204819"/>
                </a:lnTo>
                <a:lnTo>
                  <a:pt x="5677665" y="3472235"/>
                </a:lnTo>
                <a:cubicBezTo>
                  <a:pt x="5677665" y="3498671"/>
                  <a:pt x="5680171" y="3521634"/>
                  <a:pt x="5685183" y="3541122"/>
                </a:cubicBezTo>
                <a:cubicBezTo>
                  <a:pt x="5690197" y="3560611"/>
                  <a:pt x="5698234" y="3576711"/>
                  <a:pt x="5709297" y="3589421"/>
                </a:cubicBezTo>
                <a:cubicBezTo>
                  <a:pt x="5720360" y="3602130"/>
                  <a:pt x="5734533" y="3611620"/>
                  <a:pt x="5751819" y="3617890"/>
                </a:cubicBezTo>
                <a:cubicBezTo>
                  <a:pt x="5769103" y="3624160"/>
                  <a:pt x="5789846" y="3627295"/>
                  <a:pt x="5814045" y="3627295"/>
                </a:cubicBezTo>
                <a:cubicBezTo>
                  <a:pt x="5821996" y="3627295"/>
                  <a:pt x="5829947" y="3626786"/>
                  <a:pt x="5837899" y="3625770"/>
                </a:cubicBezTo>
                <a:cubicBezTo>
                  <a:pt x="5845849" y="3624753"/>
                  <a:pt x="5853368" y="3623483"/>
                  <a:pt x="5860455" y="3621957"/>
                </a:cubicBezTo>
                <a:cubicBezTo>
                  <a:pt x="5867541" y="3620432"/>
                  <a:pt x="5873851" y="3618483"/>
                  <a:pt x="5879382" y="3616111"/>
                </a:cubicBezTo>
                <a:cubicBezTo>
                  <a:pt x="5884913" y="3613739"/>
                  <a:pt x="5889063" y="3611196"/>
                  <a:pt x="5891828" y="3608484"/>
                </a:cubicBezTo>
                <a:cubicBezTo>
                  <a:pt x="5894593" y="3605773"/>
                  <a:pt x="5896667" y="3601537"/>
                  <a:pt x="5898051" y="3595775"/>
                </a:cubicBezTo>
                <a:cubicBezTo>
                  <a:pt x="5899433" y="3590013"/>
                  <a:pt x="5900125" y="3582218"/>
                  <a:pt x="5900125" y="3572389"/>
                </a:cubicBezTo>
                <a:cubicBezTo>
                  <a:pt x="5900125" y="3566288"/>
                  <a:pt x="5899779" y="3561204"/>
                  <a:pt x="5899087" y="3557137"/>
                </a:cubicBezTo>
                <a:cubicBezTo>
                  <a:pt x="5898396" y="3553070"/>
                  <a:pt x="5897617" y="3549850"/>
                  <a:pt x="5896755" y="3547477"/>
                </a:cubicBezTo>
                <a:cubicBezTo>
                  <a:pt x="5895889" y="3545105"/>
                  <a:pt x="5894680" y="3543495"/>
                  <a:pt x="5893124" y="3542648"/>
                </a:cubicBezTo>
                <a:cubicBezTo>
                  <a:pt x="5891569" y="3541800"/>
                  <a:pt x="5889927" y="3541377"/>
                  <a:pt x="5888197" y="3541377"/>
                </a:cubicBezTo>
                <a:cubicBezTo>
                  <a:pt x="5885432" y="3541377"/>
                  <a:pt x="5882321" y="3542139"/>
                  <a:pt x="5878863" y="3543665"/>
                </a:cubicBezTo>
                <a:cubicBezTo>
                  <a:pt x="5875407" y="3545190"/>
                  <a:pt x="5871259" y="3546800"/>
                  <a:pt x="5866419" y="3548495"/>
                </a:cubicBezTo>
                <a:cubicBezTo>
                  <a:pt x="5861578" y="3550189"/>
                  <a:pt x="5856047" y="3551799"/>
                  <a:pt x="5849825" y="3553324"/>
                </a:cubicBezTo>
                <a:cubicBezTo>
                  <a:pt x="5843603" y="3554849"/>
                  <a:pt x="5836515" y="3555612"/>
                  <a:pt x="5828565" y="3555612"/>
                </a:cubicBezTo>
                <a:cubicBezTo>
                  <a:pt x="5804019" y="3555612"/>
                  <a:pt x="5786993" y="3547562"/>
                  <a:pt x="5777487" y="3531463"/>
                </a:cubicBezTo>
                <a:cubicBezTo>
                  <a:pt x="5767980" y="3515363"/>
                  <a:pt x="5763227" y="3491554"/>
                  <a:pt x="5763227" y="3460033"/>
                </a:cubicBezTo>
                <a:lnTo>
                  <a:pt x="5763227" y="3204819"/>
                </a:lnTo>
                <a:lnTo>
                  <a:pt x="5883013" y="3204819"/>
                </a:lnTo>
                <a:cubicBezTo>
                  <a:pt x="5888197" y="3204819"/>
                  <a:pt x="5892347" y="3202108"/>
                  <a:pt x="5895459" y="3196685"/>
                </a:cubicBezTo>
                <a:cubicBezTo>
                  <a:pt x="5898569" y="3191262"/>
                  <a:pt x="5900125" y="3182450"/>
                  <a:pt x="5900125" y="3170248"/>
                </a:cubicBezTo>
                <a:cubicBezTo>
                  <a:pt x="5900125" y="3163809"/>
                  <a:pt x="5899779" y="3158386"/>
                  <a:pt x="5899087" y="3153980"/>
                </a:cubicBezTo>
                <a:cubicBezTo>
                  <a:pt x="5898396" y="3149574"/>
                  <a:pt x="5897273" y="3145930"/>
                  <a:pt x="5895717" y="3143049"/>
                </a:cubicBezTo>
                <a:cubicBezTo>
                  <a:pt x="5894161" y="3140168"/>
                  <a:pt x="5892347" y="3138135"/>
                  <a:pt x="5890272" y="3136948"/>
                </a:cubicBezTo>
                <a:cubicBezTo>
                  <a:pt x="5888197" y="3135762"/>
                  <a:pt x="5885778" y="3135169"/>
                  <a:pt x="5883013" y="3135169"/>
                </a:cubicBezTo>
                <a:lnTo>
                  <a:pt x="5763227" y="3135169"/>
                </a:lnTo>
                <a:lnTo>
                  <a:pt x="5763227" y="3026372"/>
                </a:lnTo>
                <a:cubicBezTo>
                  <a:pt x="5763227" y="3024000"/>
                  <a:pt x="5762535" y="3021796"/>
                  <a:pt x="5761153" y="3019763"/>
                </a:cubicBezTo>
                <a:cubicBezTo>
                  <a:pt x="5759769" y="3017730"/>
                  <a:pt x="5757523" y="3015950"/>
                  <a:pt x="5754411" y="3014425"/>
                </a:cubicBezTo>
                <a:cubicBezTo>
                  <a:pt x="5751299" y="3012899"/>
                  <a:pt x="5746979" y="3011798"/>
                  <a:pt x="5741447" y="3011121"/>
                </a:cubicBezTo>
                <a:cubicBezTo>
                  <a:pt x="5735915" y="3010442"/>
                  <a:pt x="5728829" y="3010103"/>
                  <a:pt x="5720187" y="3010103"/>
                </a:cubicBezTo>
                <a:close/>
                <a:moveTo>
                  <a:pt x="829279" y="2960790"/>
                </a:moveTo>
                <a:lnTo>
                  <a:pt x="972918" y="2960790"/>
                </a:lnTo>
                <a:cubicBezTo>
                  <a:pt x="987437" y="2960790"/>
                  <a:pt x="1001352" y="2961382"/>
                  <a:pt x="1014662" y="2962569"/>
                </a:cubicBezTo>
                <a:cubicBezTo>
                  <a:pt x="1027972" y="2963755"/>
                  <a:pt x="1043701" y="2966297"/>
                  <a:pt x="1061850" y="2970194"/>
                </a:cubicBezTo>
                <a:cubicBezTo>
                  <a:pt x="1080000" y="2974092"/>
                  <a:pt x="1098494" y="2981380"/>
                  <a:pt x="1117335" y="2992055"/>
                </a:cubicBezTo>
                <a:cubicBezTo>
                  <a:pt x="1136176" y="3002731"/>
                  <a:pt x="1152164" y="3015865"/>
                  <a:pt x="1165301" y="3031456"/>
                </a:cubicBezTo>
                <a:cubicBezTo>
                  <a:pt x="1178438" y="3047046"/>
                  <a:pt x="1188550" y="3065095"/>
                  <a:pt x="1195636" y="3085600"/>
                </a:cubicBezTo>
                <a:cubicBezTo>
                  <a:pt x="1202723" y="3106106"/>
                  <a:pt x="1206267" y="3128729"/>
                  <a:pt x="1206267" y="3153471"/>
                </a:cubicBezTo>
                <a:cubicBezTo>
                  <a:pt x="1206267" y="3186347"/>
                  <a:pt x="1200736" y="3216004"/>
                  <a:pt x="1189673" y="3242441"/>
                </a:cubicBezTo>
                <a:cubicBezTo>
                  <a:pt x="1178611" y="3268877"/>
                  <a:pt x="1162795" y="3291415"/>
                  <a:pt x="1142226" y="3310056"/>
                </a:cubicBezTo>
                <a:cubicBezTo>
                  <a:pt x="1121656" y="3328698"/>
                  <a:pt x="1096421" y="3343103"/>
                  <a:pt x="1066517" y="3353271"/>
                </a:cubicBezTo>
                <a:cubicBezTo>
                  <a:pt x="1036614" y="3363438"/>
                  <a:pt x="1000920" y="3368522"/>
                  <a:pt x="959435" y="3368522"/>
                </a:cubicBezTo>
                <a:lnTo>
                  <a:pt x="883208" y="3368522"/>
                </a:lnTo>
                <a:lnTo>
                  <a:pt x="883208" y="3605434"/>
                </a:lnTo>
                <a:cubicBezTo>
                  <a:pt x="883208" y="3608145"/>
                  <a:pt x="882431" y="3610518"/>
                  <a:pt x="880875" y="3612551"/>
                </a:cubicBezTo>
                <a:cubicBezTo>
                  <a:pt x="879320" y="3614585"/>
                  <a:pt x="876899" y="3616196"/>
                  <a:pt x="873614" y="3617382"/>
                </a:cubicBezTo>
                <a:cubicBezTo>
                  <a:pt x="870331" y="3618568"/>
                  <a:pt x="865837" y="3619584"/>
                  <a:pt x="860133" y="3620432"/>
                </a:cubicBezTo>
                <a:cubicBezTo>
                  <a:pt x="854429" y="3621279"/>
                  <a:pt x="847256" y="3621703"/>
                  <a:pt x="838613" y="3621703"/>
                </a:cubicBezTo>
                <a:cubicBezTo>
                  <a:pt x="829971" y="3621703"/>
                  <a:pt x="822797" y="3621279"/>
                  <a:pt x="817092" y="3620432"/>
                </a:cubicBezTo>
                <a:cubicBezTo>
                  <a:pt x="811388" y="3619584"/>
                  <a:pt x="806808" y="3618568"/>
                  <a:pt x="803351" y="3617382"/>
                </a:cubicBezTo>
                <a:cubicBezTo>
                  <a:pt x="799894" y="3616196"/>
                  <a:pt x="797474" y="3614585"/>
                  <a:pt x="796092" y="3612551"/>
                </a:cubicBezTo>
                <a:cubicBezTo>
                  <a:pt x="794709" y="3610518"/>
                  <a:pt x="794017" y="3608145"/>
                  <a:pt x="794017" y="3605434"/>
                </a:cubicBezTo>
                <a:lnTo>
                  <a:pt x="794017" y="2998410"/>
                </a:lnTo>
                <a:cubicBezTo>
                  <a:pt x="794017" y="2984853"/>
                  <a:pt x="797647" y="2975194"/>
                  <a:pt x="804907" y="2969432"/>
                </a:cubicBezTo>
                <a:cubicBezTo>
                  <a:pt x="812167" y="2963670"/>
                  <a:pt x="820291" y="2960790"/>
                  <a:pt x="829279" y="2960790"/>
                </a:cubicBezTo>
                <a:close/>
                <a:moveTo>
                  <a:pt x="4906465" y="2944012"/>
                </a:moveTo>
                <a:cubicBezTo>
                  <a:pt x="4886070" y="2944012"/>
                  <a:pt x="4872068" y="2947571"/>
                  <a:pt x="4864462" y="2954688"/>
                </a:cubicBezTo>
                <a:cubicBezTo>
                  <a:pt x="4856857" y="2961806"/>
                  <a:pt x="4853054" y="2975194"/>
                  <a:pt x="4853054" y="2994852"/>
                </a:cubicBezTo>
                <a:cubicBezTo>
                  <a:pt x="4853054" y="3014170"/>
                  <a:pt x="4856771" y="3027304"/>
                  <a:pt x="4864203" y="3034253"/>
                </a:cubicBezTo>
                <a:cubicBezTo>
                  <a:pt x="4871636" y="3041200"/>
                  <a:pt x="4885378" y="3044674"/>
                  <a:pt x="4905428" y="3044674"/>
                </a:cubicBezTo>
                <a:cubicBezTo>
                  <a:pt x="4925825" y="3044674"/>
                  <a:pt x="4939825" y="3041116"/>
                  <a:pt x="4947431" y="3033998"/>
                </a:cubicBezTo>
                <a:cubicBezTo>
                  <a:pt x="4955036" y="3026881"/>
                  <a:pt x="4958839" y="3013493"/>
                  <a:pt x="4958839" y="2993835"/>
                </a:cubicBezTo>
                <a:cubicBezTo>
                  <a:pt x="4958839" y="2974516"/>
                  <a:pt x="4955123" y="2961382"/>
                  <a:pt x="4947690" y="2954434"/>
                </a:cubicBezTo>
                <a:cubicBezTo>
                  <a:pt x="4940258" y="2947486"/>
                  <a:pt x="4926516" y="2944012"/>
                  <a:pt x="4906465" y="2944012"/>
                </a:cubicBezTo>
                <a:close/>
                <a:moveTo>
                  <a:pt x="6583089" y="2260249"/>
                </a:moveTo>
                <a:cubicBezTo>
                  <a:pt x="6572026" y="2260249"/>
                  <a:pt x="6563039" y="2261266"/>
                  <a:pt x="6556124" y="2263299"/>
                </a:cubicBezTo>
                <a:cubicBezTo>
                  <a:pt x="6549209" y="2265333"/>
                  <a:pt x="6543678" y="2268552"/>
                  <a:pt x="6539530" y="2272958"/>
                </a:cubicBezTo>
                <a:cubicBezTo>
                  <a:pt x="6535381" y="2277365"/>
                  <a:pt x="6532529" y="2283381"/>
                  <a:pt x="6530974" y="2291007"/>
                </a:cubicBezTo>
                <a:cubicBezTo>
                  <a:pt x="6529418" y="2298633"/>
                  <a:pt x="6528640" y="2308038"/>
                  <a:pt x="6528640" y="2319223"/>
                </a:cubicBezTo>
                <a:cubicBezTo>
                  <a:pt x="6528640" y="2330407"/>
                  <a:pt x="6529418" y="2339729"/>
                  <a:pt x="6530974" y="2347184"/>
                </a:cubicBezTo>
                <a:cubicBezTo>
                  <a:pt x="6532529" y="2354641"/>
                  <a:pt x="6535381" y="2360657"/>
                  <a:pt x="6539530" y="2365233"/>
                </a:cubicBezTo>
                <a:cubicBezTo>
                  <a:pt x="6543678" y="2369807"/>
                  <a:pt x="6549209" y="2373028"/>
                  <a:pt x="6556124" y="2374892"/>
                </a:cubicBezTo>
                <a:cubicBezTo>
                  <a:pt x="6563039" y="2376757"/>
                  <a:pt x="6572026" y="2377688"/>
                  <a:pt x="6583089" y="2377688"/>
                </a:cubicBezTo>
                <a:cubicBezTo>
                  <a:pt x="6593805" y="2377688"/>
                  <a:pt x="6602621" y="2376757"/>
                  <a:pt x="6609535" y="2374892"/>
                </a:cubicBezTo>
                <a:cubicBezTo>
                  <a:pt x="6616449" y="2373028"/>
                  <a:pt x="6622067" y="2369807"/>
                  <a:pt x="6626387" y="2365233"/>
                </a:cubicBezTo>
                <a:cubicBezTo>
                  <a:pt x="6630709" y="2360657"/>
                  <a:pt x="6633648" y="2354641"/>
                  <a:pt x="6635203" y="2347184"/>
                </a:cubicBezTo>
                <a:cubicBezTo>
                  <a:pt x="6636759" y="2339729"/>
                  <a:pt x="6637537" y="2330407"/>
                  <a:pt x="6637537" y="2319223"/>
                </a:cubicBezTo>
                <a:cubicBezTo>
                  <a:pt x="6637537" y="2308038"/>
                  <a:pt x="6636759" y="2298633"/>
                  <a:pt x="6635203" y="2291007"/>
                </a:cubicBezTo>
                <a:cubicBezTo>
                  <a:pt x="6633648" y="2283381"/>
                  <a:pt x="6630709" y="2277365"/>
                  <a:pt x="6626387" y="2272958"/>
                </a:cubicBezTo>
                <a:cubicBezTo>
                  <a:pt x="6622067" y="2268552"/>
                  <a:pt x="6616449" y="2265333"/>
                  <a:pt x="6609535" y="2263299"/>
                </a:cubicBezTo>
                <a:cubicBezTo>
                  <a:pt x="6602621" y="2261266"/>
                  <a:pt x="6593805" y="2260249"/>
                  <a:pt x="6583089" y="2260249"/>
                </a:cubicBezTo>
                <a:close/>
                <a:moveTo>
                  <a:pt x="4143726" y="2151961"/>
                </a:moveTo>
                <a:lnTo>
                  <a:pt x="4216843" y="2151961"/>
                </a:lnTo>
                <a:lnTo>
                  <a:pt x="4216843" y="2249064"/>
                </a:lnTo>
                <a:cubicBezTo>
                  <a:pt x="4195754" y="2272111"/>
                  <a:pt x="4175617" y="2289227"/>
                  <a:pt x="4156431" y="2300412"/>
                </a:cubicBezTo>
                <a:cubicBezTo>
                  <a:pt x="4137244" y="2311596"/>
                  <a:pt x="4116416" y="2317189"/>
                  <a:pt x="4093945" y="2317189"/>
                </a:cubicBezTo>
                <a:cubicBezTo>
                  <a:pt x="4066289" y="2317189"/>
                  <a:pt x="4044769" y="2310156"/>
                  <a:pt x="4029385" y="2296091"/>
                </a:cubicBezTo>
                <a:cubicBezTo>
                  <a:pt x="4014002" y="2282025"/>
                  <a:pt x="4006309" y="2263129"/>
                  <a:pt x="4006309" y="2239405"/>
                </a:cubicBezTo>
                <a:cubicBezTo>
                  <a:pt x="4006309" y="2225509"/>
                  <a:pt x="4008988" y="2213222"/>
                  <a:pt x="4014347" y="2202546"/>
                </a:cubicBezTo>
                <a:cubicBezTo>
                  <a:pt x="4019706" y="2191870"/>
                  <a:pt x="4028089" y="2182718"/>
                  <a:pt x="4039497" y="2175093"/>
                </a:cubicBezTo>
                <a:cubicBezTo>
                  <a:pt x="4050906" y="2167467"/>
                  <a:pt x="4065252" y="2161705"/>
                  <a:pt x="4082537" y="2157807"/>
                </a:cubicBezTo>
                <a:cubicBezTo>
                  <a:pt x="4099822" y="2153910"/>
                  <a:pt x="4120218" y="2151961"/>
                  <a:pt x="4143726" y="2151961"/>
                </a:cubicBezTo>
                <a:close/>
                <a:moveTo>
                  <a:pt x="1085401" y="1950127"/>
                </a:moveTo>
                <a:cubicBezTo>
                  <a:pt x="1059939" y="1950127"/>
                  <a:pt x="1038050" y="1954534"/>
                  <a:pt x="1019735" y="1963346"/>
                </a:cubicBezTo>
                <a:cubicBezTo>
                  <a:pt x="1001421" y="1972158"/>
                  <a:pt x="986335" y="1984614"/>
                  <a:pt x="974476" y="2000713"/>
                </a:cubicBezTo>
                <a:cubicBezTo>
                  <a:pt x="962616" y="2016813"/>
                  <a:pt x="953809" y="2035877"/>
                  <a:pt x="948053" y="2057908"/>
                </a:cubicBezTo>
                <a:cubicBezTo>
                  <a:pt x="942298" y="2079937"/>
                  <a:pt x="939420" y="2104003"/>
                  <a:pt x="939420" y="2130099"/>
                </a:cubicBezTo>
                <a:cubicBezTo>
                  <a:pt x="939420" y="2155181"/>
                  <a:pt x="941776" y="2178736"/>
                  <a:pt x="946486" y="2200767"/>
                </a:cubicBezTo>
                <a:cubicBezTo>
                  <a:pt x="951196" y="2222797"/>
                  <a:pt x="959044" y="2242031"/>
                  <a:pt x="970031" y="2258470"/>
                </a:cubicBezTo>
                <a:cubicBezTo>
                  <a:pt x="981018" y="2274908"/>
                  <a:pt x="995755" y="2287957"/>
                  <a:pt x="1014242" y="2297616"/>
                </a:cubicBezTo>
                <a:cubicBezTo>
                  <a:pt x="1032729" y="2307275"/>
                  <a:pt x="1055753" y="2312105"/>
                  <a:pt x="1083311" y="2312105"/>
                </a:cubicBezTo>
                <a:cubicBezTo>
                  <a:pt x="1108429" y="2312105"/>
                  <a:pt x="1130230" y="2307699"/>
                  <a:pt x="1148717" y="2298887"/>
                </a:cubicBezTo>
                <a:cubicBezTo>
                  <a:pt x="1167205" y="2290074"/>
                  <a:pt x="1182378" y="2277704"/>
                  <a:pt x="1194237" y="2261774"/>
                </a:cubicBezTo>
                <a:cubicBezTo>
                  <a:pt x="1206096" y="2245844"/>
                  <a:pt x="1214817" y="2226865"/>
                  <a:pt x="1220400" y="2204834"/>
                </a:cubicBezTo>
                <a:cubicBezTo>
                  <a:pt x="1225982" y="2182803"/>
                  <a:pt x="1228773" y="2158569"/>
                  <a:pt x="1228773" y="2132133"/>
                </a:cubicBezTo>
                <a:cubicBezTo>
                  <a:pt x="1228773" y="2107391"/>
                  <a:pt x="1226419" y="2084006"/>
                  <a:pt x="1221708" y="2061975"/>
                </a:cubicBezTo>
                <a:cubicBezTo>
                  <a:pt x="1216998" y="2039944"/>
                  <a:pt x="1209236" y="2020625"/>
                  <a:pt x="1198422" y="2004018"/>
                </a:cubicBezTo>
                <a:cubicBezTo>
                  <a:pt x="1187608" y="1987410"/>
                  <a:pt x="1172957" y="1974276"/>
                  <a:pt x="1154470" y="1964617"/>
                </a:cubicBezTo>
                <a:cubicBezTo>
                  <a:pt x="1135983" y="1954958"/>
                  <a:pt x="1112961" y="1950127"/>
                  <a:pt x="1085401" y="1950127"/>
                </a:cubicBezTo>
                <a:close/>
                <a:moveTo>
                  <a:pt x="1885802" y="1945552"/>
                </a:moveTo>
                <a:cubicBezTo>
                  <a:pt x="1864585" y="1945552"/>
                  <a:pt x="1845976" y="1949450"/>
                  <a:pt x="1829976" y="1957245"/>
                </a:cubicBezTo>
                <a:cubicBezTo>
                  <a:pt x="1813977" y="1965041"/>
                  <a:pt x="1800585" y="1975378"/>
                  <a:pt x="1789800" y="1988258"/>
                </a:cubicBezTo>
                <a:cubicBezTo>
                  <a:pt x="1779016" y="2001137"/>
                  <a:pt x="1770668" y="2016134"/>
                  <a:pt x="1764756" y="2033250"/>
                </a:cubicBezTo>
                <a:cubicBezTo>
                  <a:pt x="1758844" y="2050366"/>
                  <a:pt x="1755540" y="2068245"/>
                  <a:pt x="1754843" y="2086887"/>
                </a:cubicBezTo>
                <a:lnTo>
                  <a:pt x="2009453" y="2086887"/>
                </a:lnTo>
                <a:cubicBezTo>
                  <a:pt x="2010490" y="2042825"/>
                  <a:pt x="2000489" y="2008255"/>
                  <a:pt x="1979449" y="1983173"/>
                </a:cubicBezTo>
                <a:cubicBezTo>
                  <a:pt x="1958410" y="1958093"/>
                  <a:pt x="1927194" y="1945552"/>
                  <a:pt x="1885802" y="1945552"/>
                </a:cubicBezTo>
                <a:close/>
                <a:moveTo>
                  <a:pt x="6583089" y="1906915"/>
                </a:moveTo>
                <a:cubicBezTo>
                  <a:pt x="6572026" y="1906915"/>
                  <a:pt x="6563039" y="1907846"/>
                  <a:pt x="6556124" y="1909711"/>
                </a:cubicBezTo>
                <a:cubicBezTo>
                  <a:pt x="6549209" y="1911574"/>
                  <a:pt x="6543678" y="1914794"/>
                  <a:pt x="6539530" y="1919370"/>
                </a:cubicBezTo>
                <a:cubicBezTo>
                  <a:pt x="6535381" y="1923946"/>
                  <a:pt x="6532529" y="1930046"/>
                  <a:pt x="6530974" y="1937672"/>
                </a:cubicBezTo>
                <a:cubicBezTo>
                  <a:pt x="6529418" y="1945298"/>
                  <a:pt x="6528640" y="1954873"/>
                  <a:pt x="6528640" y="1966397"/>
                </a:cubicBezTo>
                <a:cubicBezTo>
                  <a:pt x="6528640" y="1977242"/>
                  <a:pt x="6529418" y="1986393"/>
                  <a:pt x="6530974" y="1993850"/>
                </a:cubicBezTo>
                <a:cubicBezTo>
                  <a:pt x="6532529" y="2001306"/>
                  <a:pt x="6535381" y="2007322"/>
                  <a:pt x="6539530" y="2011898"/>
                </a:cubicBezTo>
                <a:cubicBezTo>
                  <a:pt x="6543678" y="2016474"/>
                  <a:pt x="6549209" y="2019694"/>
                  <a:pt x="6556124" y="2021557"/>
                </a:cubicBezTo>
                <a:cubicBezTo>
                  <a:pt x="6563039" y="2023421"/>
                  <a:pt x="6572026" y="2024353"/>
                  <a:pt x="6583089" y="2024353"/>
                </a:cubicBezTo>
                <a:cubicBezTo>
                  <a:pt x="6593805" y="2024353"/>
                  <a:pt x="6602621" y="2023421"/>
                  <a:pt x="6609535" y="2021557"/>
                </a:cubicBezTo>
                <a:cubicBezTo>
                  <a:pt x="6616449" y="2019694"/>
                  <a:pt x="6622067" y="2016474"/>
                  <a:pt x="6626387" y="2011898"/>
                </a:cubicBezTo>
                <a:cubicBezTo>
                  <a:pt x="6630709" y="2007322"/>
                  <a:pt x="6633648" y="2001306"/>
                  <a:pt x="6635203" y="1993850"/>
                </a:cubicBezTo>
                <a:cubicBezTo>
                  <a:pt x="6636759" y="1986393"/>
                  <a:pt x="6637537" y="1977242"/>
                  <a:pt x="6637537" y="1966397"/>
                </a:cubicBezTo>
                <a:cubicBezTo>
                  <a:pt x="6637537" y="1954873"/>
                  <a:pt x="6636759" y="1945298"/>
                  <a:pt x="6635203" y="1937672"/>
                </a:cubicBezTo>
                <a:cubicBezTo>
                  <a:pt x="6633648" y="1930046"/>
                  <a:pt x="6630709" y="1923946"/>
                  <a:pt x="6626387" y="1919370"/>
                </a:cubicBezTo>
                <a:cubicBezTo>
                  <a:pt x="6622067" y="1914794"/>
                  <a:pt x="6616449" y="1911574"/>
                  <a:pt x="6609535" y="1909711"/>
                </a:cubicBezTo>
                <a:cubicBezTo>
                  <a:pt x="6602621" y="1907846"/>
                  <a:pt x="6593805" y="1906915"/>
                  <a:pt x="6583089" y="1906915"/>
                </a:cubicBezTo>
                <a:close/>
                <a:moveTo>
                  <a:pt x="3188885" y="1887086"/>
                </a:moveTo>
                <a:cubicBezTo>
                  <a:pt x="3180588" y="1887086"/>
                  <a:pt x="3173674" y="1887425"/>
                  <a:pt x="3168143" y="1888104"/>
                </a:cubicBezTo>
                <a:cubicBezTo>
                  <a:pt x="3162611" y="1888781"/>
                  <a:pt x="3158204" y="1889799"/>
                  <a:pt x="3154920" y="1891154"/>
                </a:cubicBezTo>
                <a:cubicBezTo>
                  <a:pt x="3151636" y="1892510"/>
                  <a:pt x="3149388" y="1894204"/>
                  <a:pt x="3148178" y="1896238"/>
                </a:cubicBezTo>
                <a:cubicBezTo>
                  <a:pt x="3146969" y="1898272"/>
                  <a:pt x="3146364" y="1900474"/>
                  <a:pt x="3146364" y="1902847"/>
                </a:cubicBezTo>
                <a:lnTo>
                  <a:pt x="3146364" y="2360403"/>
                </a:lnTo>
                <a:cubicBezTo>
                  <a:pt x="3146364" y="2363114"/>
                  <a:pt x="3146969" y="2365402"/>
                  <a:pt x="3148178" y="2367266"/>
                </a:cubicBezTo>
                <a:cubicBezTo>
                  <a:pt x="3149388" y="2369130"/>
                  <a:pt x="3151636" y="2370740"/>
                  <a:pt x="3154920" y="2372096"/>
                </a:cubicBezTo>
                <a:cubicBezTo>
                  <a:pt x="3158204" y="2373452"/>
                  <a:pt x="3162611" y="2374468"/>
                  <a:pt x="3168143" y="2375146"/>
                </a:cubicBezTo>
                <a:cubicBezTo>
                  <a:pt x="3173674" y="2375824"/>
                  <a:pt x="3180588" y="2376163"/>
                  <a:pt x="3188885" y="2376163"/>
                </a:cubicBezTo>
                <a:cubicBezTo>
                  <a:pt x="3197527" y="2376163"/>
                  <a:pt x="3204614" y="2375824"/>
                  <a:pt x="3210146" y="2375146"/>
                </a:cubicBezTo>
                <a:cubicBezTo>
                  <a:pt x="3215677" y="2374468"/>
                  <a:pt x="3219998" y="2373452"/>
                  <a:pt x="3223110" y="2372096"/>
                </a:cubicBezTo>
                <a:cubicBezTo>
                  <a:pt x="3226221" y="2370740"/>
                  <a:pt x="3228468" y="2369130"/>
                  <a:pt x="3229851" y="2367266"/>
                </a:cubicBezTo>
                <a:cubicBezTo>
                  <a:pt x="3231233" y="2365402"/>
                  <a:pt x="3231925" y="2363114"/>
                  <a:pt x="3231925" y="2360403"/>
                </a:cubicBezTo>
                <a:lnTo>
                  <a:pt x="3231925" y="1902847"/>
                </a:lnTo>
                <a:cubicBezTo>
                  <a:pt x="3231925" y="1900474"/>
                  <a:pt x="3231233" y="1898272"/>
                  <a:pt x="3229851" y="1896238"/>
                </a:cubicBezTo>
                <a:cubicBezTo>
                  <a:pt x="3228468" y="1894204"/>
                  <a:pt x="3226221" y="1892510"/>
                  <a:pt x="3223110" y="1891154"/>
                </a:cubicBezTo>
                <a:cubicBezTo>
                  <a:pt x="3219998" y="1889799"/>
                  <a:pt x="3215677" y="1888781"/>
                  <a:pt x="3210146" y="1888104"/>
                </a:cubicBezTo>
                <a:cubicBezTo>
                  <a:pt x="3204614" y="1887425"/>
                  <a:pt x="3197527" y="1887086"/>
                  <a:pt x="3188885" y="1887086"/>
                </a:cubicBezTo>
                <a:close/>
                <a:moveTo>
                  <a:pt x="1491602" y="1887086"/>
                </a:moveTo>
                <a:cubicBezTo>
                  <a:pt x="1499899" y="1887086"/>
                  <a:pt x="1506813" y="1887425"/>
                  <a:pt x="1512345" y="1888104"/>
                </a:cubicBezTo>
                <a:cubicBezTo>
                  <a:pt x="1517876" y="1888781"/>
                  <a:pt x="1522283" y="1889799"/>
                  <a:pt x="1525568" y="1891154"/>
                </a:cubicBezTo>
                <a:cubicBezTo>
                  <a:pt x="1528851" y="1892510"/>
                  <a:pt x="1531185" y="1894204"/>
                  <a:pt x="1532568" y="1896238"/>
                </a:cubicBezTo>
                <a:cubicBezTo>
                  <a:pt x="1533951" y="1898272"/>
                  <a:pt x="1534642" y="1900474"/>
                  <a:pt x="1534642" y="1902847"/>
                </a:cubicBezTo>
                <a:lnTo>
                  <a:pt x="1534642" y="2380739"/>
                </a:lnTo>
                <a:cubicBezTo>
                  <a:pt x="1534642" y="2414631"/>
                  <a:pt x="1532049" y="2442000"/>
                  <a:pt x="1526864" y="2462844"/>
                </a:cubicBezTo>
                <a:cubicBezTo>
                  <a:pt x="1521678" y="2483689"/>
                  <a:pt x="1513554" y="2501229"/>
                  <a:pt x="1502491" y="2515463"/>
                </a:cubicBezTo>
                <a:cubicBezTo>
                  <a:pt x="1491429" y="2529699"/>
                  <a:pt x="1477256" y="2540460"/>
                  <a:pt x="1459971" y="2547746"/>
                </a:cubicBezTo>
                <a:cubicBezTo>
                  <a:pt x="1442686" y="2555034"/>
                  <a:pt x="1421770" y="2558677"/>
                  <a:pt x="1397226" y="2558677"/>
                </a:cubicBezTo>
                <a:cubicBezTo>
                  <a:pt x="1386163" y="2558677"/>
                  <a:pt x="1376743" y="2557999"/>
                  <a:pt x="1368964" y="2556644"/>
                </a:cubicBezTo>
                <a:cubicBezTo>
                  <a:pt x="1361186" y="2555288"/>
                  <a:pt x="1355222" y="2553763"/>
                  <a:pt x="1351074" y="2552068"/>
                </a:cubicBezTo>
                <a:cubicBezTo>
                  <a:pt x="1346926" y="2550373"/>
                  <a:pt x="1344074" y="2548424"/>
                  <a:pt x="1342518" y="2546221"/>
                </a:cubicBezTo>
                <a:cubicBezTo>
                  <a:pt x="1340962" y="2544019"/>
                  <a:pt x="1339839" y="2541476"/>
                  <a:pt x="1339147" y="2538595"/>
                </a:cubicBezTo>
                <a:cubicBezTo>
                  <a:pt x="1338456" y="2535714"/>
                  <a:pt x="1338024" y="2532749"/>
                  <a:pt x="1337851" y="2529699"/>
                </a:cubicBezTo>
                <a:cubicBezTo>
                  <a:pt x="1337678" y="2526648"/>
                  <a:pt x="1337592" y="2522919"/>
                  <a:pt x="1337592" y="2518513"/>
                </a:cubicBezTo>
                <a:cubicBezTo>
                  <a:pt x="1337592" y="2512413"/>
                  <a:pt x="1337851" y="2507159"/>
                  <a:pt x="1338370" y="2502754"/>
                </a:cubicBezTo>
                <a:cubicBezTo>
                  <a:pt x="1338889" y="2498347"/>
                  <a:pt x="1339752" y="2494789"/>
                  <a:pt x="1340962" y="2492077"/>
                </a:cubicBezTo>
                <a:cubicBezTo>
                  <a:pt x="1342172" y="2489366"/>
                  <a:pt x="1343556" y="2487417"/>
                  <a:pt x="1345110" y="2486231"/>
                </a:cubicBezTo>
                <a:cubicBezTo>
                  <a:pt x="1346666" y="2485044"/>
                  <a:pt x="1348654" y="2484451"/>
                  <a:pt x="1351074" y="2484451"/>
                </a:cubicBezTo>
                <a:cubicBezTo>
                  <a:pt x="1353149" y="2484451"/>
                  <a:pt x="1357210" y="2484875"/>
                  <a:pt x="1363260" y="2485722"/>
                </a:cubicBezTo>
                <a:cubicBezTo>
                  <a:pt x="1369310" y="2486570"/>
                  <a:pt x="1376311" y="2486993"/>
                  <a:pt x="1384261" y="2486993"/>
                </a:cubicBezTo>
                <a:cubicBezTo>
                  <a:pt x="1395670" y="2486993"/>
                  <a:pt x="1405436" y="2485299"/>
                  <a:pt x="1413559" y="2481909"/>
                </a:cubicBezTo>
                <a:cubicBezTo>
                  <a:pt x="1421684" y="2478520"/>
                  <a:pt x="1428338" y="2473012"/>
                  <a:pt x="1433524" y="2465387"/>
                </a:cubicBezTo>
                <a:cubicBezTo>
                  <a:pt x="1438709" y="2457760"/>
                  <a:pt x="1442512" y="2447847"/>
                  <a:pt x="1444932" y="2435645"/>
                </a:cubicBezTo>
                <a:cubicBezTo>
                  <a:pt x="1447352" y="2423444"/>
                  <a:pt x="1448562" y="2404972"/>
                  <a:pt x="1448562" y="2380230"/>
                </a:cubicBezTo>
                <a:lnTo>
                  <a:pt x="1448562" y="1902847"/>
                </a:lnTo>
                <a:cubicBezTo>
                  <a:pt x="1448562" y="1900474"/>
                  <a:pt x="1449254" y="1898272"/>
                  <a:pt x="1450636" y="1896238"/>
                </a:cubicBezTo>
                <a:cubicBezTo>
                  <a:pt x="1452019" y="1894204"/>
                  <a:pt x="1454353" y="1892510"/>
                  <a:pt x="1457637" y="1891154"/>
                </a:cubicBezTo>
                <a:cubicBezTo>
                  <a:pt x="1460921" y="1889799"/>
                  <a:pt x="1465329" y="1888781"/>
                  <a:pt x="1470860" y="1888104"/>
                </a:cubicBezTo>
                <a:cubicBezTo>
                  <a:pt x="1476391" y="1887425"/>
                  <a:pt x="1483305" y="1887086"/>
                  <a:pt x="1491602" y="1887086"/>
                </a:cubicBezTo>
                <a:close/>
                <a:moveTo>
                  <a:pt x="4117799" y="1879969"/>
                </a:moveTo>
                <a:cubicBezTo>
                  <a:pt x="4099822" y="1879969"/>
                  <a:pt x="4082018" y="1881579"/>
                  <a:pt x="4064387" y="1884799"/>
                </a:cubicBezTo>
                <a:cubicBezTo>
                  <a:pt x="4046756" y="1888019"/>
                  <a:pt x="4030509" y="1892086"/>
                  <a:pt x="4015644" y="1897000"/>
                </a:cubicBezTo>
                <a:cubicBezTo>
                  <a:pt x="4000778" y="1901915"/>
                  <a:pt x="3987642" y="1907338"/>
                  <a:pt x="3976234" y="1913269"/>
                </a:cubicBezTo>
                <a:cubicBezTo>
                  <a:pt x="3964826" y="1919200"/>
                  <a:pt x="3956787" y="1924369"/>
                  <a:pt x="3952120" y="1928775"/>
                </a:cubicBezTo>
                <a:cubicBezTo>
                  <a:pt x="3947454" y="1933181"/>
                  <a:pt x="3944516" y="1937842"/>
                  <a:pt x="3943305" y="1942756"/>
                </a:cubicBezTo>
                <a:cubicBezTo>
                  <a:pt x="3942095" y="1947670"/>
                  <a:pt x="3941491" y="1954364"/>
                  <a:pt x="3941491" y="1962837"/>
                </a:cubicBezTo>
                <a:cubicBezTo>
                  <a:pt x="3941491" y="1967922"/>
                  <a:pt x="3941836" y="1972582"/>
                  <a:pt x="3942527" y="1976819"/>
                </a:cubicBezTo>
                <a:cubicBezTo>
                  <a:pt x="3943219" y="1981056"/>
                  <a:pt x="3944343" y="1984529"/>
                  <a:pt x="3945898" y="1987240"/>
                </a:cubicBezTo>
                <a:cubicBezTo>
                  <a:pt x="3947454" y="1989952"/>
                  <a:pt x="3949268" y="1991986"/>
                  <a:pt x="3951343" y="1993341"/>
                </a:cubicBezTo>
                <a:cubicBezTo>
                  <a:pt x="3953418" y="1994697"/>
                  <a:pt x="3955837" y="1995375"/>
                  <a:pt x="3958603" y="1995375"/>
                </a:cubicBezTo>
                <a:cubicBezTo>
                  <a:pt x="3962751" y="1995375"/>
                  <a:pt x="3969060" y="1992917"/>
                  <a:pt x="3977530" y="1988003"/>
                </a:cubicBezTo>
                <a:cubicBezTo>
                  <a:pt x="3985999" y="1983089"/>
                  <a:pt x="3996544" y="1977666"/>
                  <a:pt x="4009161" y="1971734"/>
                </a:cubicBezTo>
                <a:cubicBezTo>
                  <a:pt x="4021780" y="1965803"/>
                  <a:pt x="4036472" y="1960380"/>
                  <a:pt x="4053239" y="1955466"/>
                </a:cubicBezTo>
                <a:cubicBezTo>
                  <a:pt x="4070006" y="1950551"/>
                  <a:pt x="4088933" y="1948094"/>
                  <a:pt x="4110020" y="1948094"/>
                </a:cubicBezTo>
                <a:cubicBezTo>
                  <a:pt x="4129726" y="1948094"/>
                  <a:pt x="4146319" y="1950382"/>
                  <a:pt x="4159802" y="1954958"/>
                </a:cubicBezTo>
                <a:cubicBezTo>
                  <a:pt x="4173284" y="1959533"/>
                  <a:pt x="4184260" y="1966312"/>
                  <a:pt x="4192729" y="1975294"/>
                </a:cubicBezTo>
                <a:cubicBezTo>
                  <a:pt x="4201199" y="1984275"/>
                  <a:pt x="4207336" y="1995544"/>
                  <a:pt x="4211139" y="2009102"/>
                </a:cubicBezTo>
                <a:cubicBezTo>
                  <a:pt x="4214941" y="2022659"/>
                  <a:pt x="4216843" y="2038250"/>
                  <a:pt x="4216843" y="2055874"/>
                </a:cubicBezTo>
                <a:lnTo>
                  <a:pt x="4216843" y="2091461"/>
                </a:lnTo>
                <a:lnTo>
                  <a:pt x="4152542" y="2091461"/>
                </a:lnTo>
                <a:cubicBezTo>
                  <a:pt x="4116243" y="2091461"/>
                  <a:pt x="4083574" y="2094597"/>
                  <a:pt x="4054535" y="2100867"/>
                </a:cubicBezTo>
                <a:cubicBezTo>
                  <a:pt x="4025496" y="2107137"/>
                  <a:pt x="4000951" y="2116543"/>
                  <a:pt x="3980901" y="2129083"/>
                </a:cubicBezTo>
                <a:cubicBezTo>
                  <a:pt x="3960850" y="2141623"/>
                  <a:pt x="3945466" y="2157383"/>
                  <a:pt x="3934749" y="2176364"/>
                </a:cubicBezTo>
                <a:cubicBezTo>
                  <a:pt x="3924033" y="2195344"/>
                  <a:pt x="3918674" y="2217713"/>
                  <a:pt x="3918674" y="2243472"/>
                </a:cubicBezTo>
                <a:cubicBezTo>
                  <a:pt x="3918674" y="2265502"/>
                  <a:pt x="3922563" y="2285160"/>
                  <a:pt x="3930341" y="2302446"/>
                </a:cubicBezTo>
                <a:cubicBezTo>
                  <a:pt x="3938120" y="2319731"/>
                  <a:pt x="3949010" y="2334305"/>
                  <a:pt x="3963010" y="2346168"/>
                </a:cubicBezTo>
                <a:cubicBezTo>
                  <a:pt x="3977011" y="2358030"/>
                  <a:pt x="3993951" y="2367096"/>
                  <a:pt x="4013829" y="2373367"/>
                </a:cubicBezTo>
                <a:cubicBezTo>
                  <a:pt x="4033707" y="2379638"/>
                  <a:pt x="4055918" y="2382772"/>
                  <a:pt x="4080462" y="2382772"/>
                </a:cubicBezTo>
                <a:cubicBezTo>
                  <a:pt x="4108464" y="2382772"/>
                  <a:pt x="4134997" y="2376841"/>
                  <a:pt x="4160061" y="2364978"/>
                </a:cubicBezTo>
                <a:cubicBezTo>
                  <a:pt x="4185124" y="2353116"/>
                  <a:pt x="4207854" y="2336508"/>
                  <a:pt x="4228251" y="2315156"/>
                </a:cubicBezTo>
                <a:lnTo>
                  <a:pt x="4228251" y="2360911"/>
                </a:lnTo>
                <a:cubicBezTo>
                  <a:pt x="4228251" y="2364978"/>
                  <a:pt x="4229460" y="2368029"/>
                  <a:pt x="4231881" y="2370062"/>
                </a:cubicBezTo>
                <a:cubicBezTo>
                  <a:pt x="4234301" y="2372096"/>
                  <a:pt x="4238190" y="2373621"/>
                  <a:pt x="4243549" y="2374638"/>
                </a:cubicBezTo>
                <a:cubicBezTo>
                  <a:pt x="4248907" y="2375654"/>
                  <a:pt x="4256080" y="2376163"/>
                  <a:pt x="4265068" y="2376163"/>
                </a:cubicBezTo>
                <a:cubicBezTo>
                  <a:pt x="4274402" y="2376163"/>
                  <a:pt x="4281489" y="2375654"/>
                  <a:pt x="4286329" y="2374638"/>
                </a:cubicBezTo>
                <a:cubicBezTo>
                  <a:pt x="4291169" y="2373621"/>
                  <a:pt x="4294972" y="2372096"/>
                  <a:pt x="4297737" y="2370062"/>
                </a:cubicBezTo>
                <a:cubicBezTo>
                  <a:pt x="4300502" y="2368029"/>
                  <a:pt x="4301886" y="2364978"/>
                  <a:pt x="4301886" y="2360911"/>
                </a:cubicBezTo>
                <a:lnTo>
                  <a:pt x="4301886" y="2052315"/>
                </a:lnTo>
                <a:cubicBezTo>
                  <a:pt x="4301886" y="2023845"/>
                  <a:pt x="4298601" y="1998934"/>
                  <a:pt x="4292033" y="1977581"/>
                </a:cubicBezTo>
                <a:cubicBezTo>
                  <a:pt x="4285465" y="1956228"/>
                  <a:pt x="4274921" y="1938350"/>
                  <a:pt x="4260401" y="1923946"/>
                </a:cubicBezTo>
                <a:cubicBezTo>
                  <a:pt x="4245882" y="1909541"/>
                  <a:pt x="4226868" y="1898610"/>
                  <a:pt x="4203360" y="1891154"/>
                </a:cubicBezTo>
                <a:cubicBezTo>
                  <a:pt x="4179852" y="1883698"/>
                  <a:pt x="4151332" y="1879969"/>
                  <a:pt x="4117799" y="1879969"/>
                </a:cubicBezTo>
                <a:close/>
                <a:moveTo>
                  <a:pt x="3629398" y="1879969"/>
                </a:moveTo>
                <a:cubicBezTo>
                  <a:pt x="3602780" y="1879969"/>
                  <a:pt x="3576420" y="1886663"/>
                  <a:pt x="3550320" y="1900050"/>
                </a:cubicBezTo>
                <a:cubicBezTo>
                  <a:pt x="3524219" y="1913439"/>
                  <a:pt x="3498032" y="1934537"/>
                  <a:pt x="3471759" y="1963346"/>
                </a:cubicBezTo>
                <a:lnTo>
                  <a:pt x="3471759" y="1902847"/>
                </a:lnTo>
                <a:cubicBezTo>
                  <a:pt x="3471759" y="1900135"/>
                  <a:pt x="3471154" y="1897848"/>
                  <a:pt x="3469944" y="1895983"/>
                </a:cubicBezTo>
                <a:cubicBezTo>
                  <a:pt x="3468734" y="1894120"/>
                  <a:pt x="3466746" y="1892425"/>
                  <a:pt x="3463980" y="1890900"/>
                </a:cubicBezTo>
                <a:cubicBezTo>
                  <a:pt x="3461215" y="1889375"/>
                  <a:pt x="3457326" y="1888357"/>
                  <a:pt x="3452313" y="1887849"/>
                </a:cubicBezTo>
                <a:cubicBezTo>
                  <a:pt x="3447300" y="1887341"/>
                  <a:pt x="3440991" y="1887086"/>
                  <a:pt x="3433386" y="1887086"/>
                </a:cubicBezTo>
                <a:cubicBezTo>
                  <a:pt x="3425435" y="1887086"/>
                  <a:pt x="3419039" y="1887341"/>
                  <a:pt x="3414199" y="1887849"/>
                </a:cubicBezTo>
                <a:cubicBezTo>
                  <a:pt x="3409360" y="1888357"/>
                  <a:pt x="3405384" y="1889375"/>
                  <a:pt x="3402272" y="1890900"/>
                </a:cubicBezTo>
                <a:cubicBezTo>
                  <a:pt x="3399161" y="1892425"/>
                  <a:pt x="3397087" y="1894120"/>
                  <a:pt x="3396049" y="1895983"/>
                </a:cubicBezTo>
                <a:cubicBezTo>
                  <a:pt x="3395012" y="1897848"/>
                  <a:pt x="3394494" y="1900135"/>
                  <a:pt x="3394494" y="1902847"/>
                </a:cubicBezTo>
                <a:lnTo>
                  <a:pt x="3394494" y="2360403"/>
                </a:lnTo>
                <a:cubicBezTo>
                  <a:pt x="3394494" y="2363114"/>
                  <a:pt x="3395099" y="2365402"/>
                  <a:pt x="3396309" y="2367266"/>
                </a:cubicBezTo>
                <a:cubicBezTo>
                  <a:pt x="3397519" y="2369130"/>
                  <a:pt x="3399766" y="2370740"/>
                  <a:pt x="3403050" y="2372096"/>
                </a:cubicBezTo>
                <a:cubicBezTo>
                  <a:pt x="3406335" y="2373452"/>
                  <a:pt x="3410742" y="2374468"/>
                  <a:pt x="3416274" y="2375146"/>
                </a:cubicBezTo>
                <a:cubicBezTo>
                  <a:pt x="3421805" y="2375824"/>
                  <a:pt x="3428718" y="2376163"/>
                  <a:pt x="3437015" y="2376163"/>
                </a:cubicBezTo>
                <a:cubicBezTo>
                  <a:pt x="3445659" y="2376163"/>
                  <a:pt x="3452745" y="2375824"/>
                  <a:pt x="3458276" y="2375146"/>
                </a:cubicBezTo>
                <a:cubicBezTo>
                  <a:pt x="3463807" y="2374468"/>
                  <a:pt x="3468129" y="2373452"/>
                  <a:pt x="3471240" y="2372096"/>
                </a:cubicBezTo>
                <a:cubicBezTo>
                  <a:pt x="3474351" y="2370740"/>
                  <a:pt x="3476598" y="2369130"/>
                  <a:pt x="3477981" y="2367266"/>
                </a:cubicBezTo>
                <a:cubicBezTo>
                  <a:pt x="3479364" y="2365402"/>
                  <a:pt x="3480055" y="2363114"/>
                  <a:pt x="3480055" y="2360403"/>
                </a:cubicBezTo>
                <a:lnTo>
                  <a:pt x="3480055" y="2040622"/>
                </a:lnTo>
                <a:cubicBezTo>
                  <a:pt x="3503563" y="2011813"/>
                  <a:pt x="3526034" y="1989952"/>
                  <a:pt x="3547468" y="1975039"/>
                </a:cubicBezTo>
                <a:cubicBezTo>
                  <a:pt x="3568901" y="1960126"/>
                  <a:pt x="3590334" y="1952670"/>
                  <a:pt x="3611768" y="1952670"/>
                </a:cubicBezTo>
                <a:cubicBezTo>
                  <a:pt x="3628362" y="1952670"/>
                  <a:pt x="3642968" y="1955720"/>
                  <a:pt x="3655585" y="1961821"/>
                </a:cubicBezTo>
                <a:cubicBezTo>
                  <a:pt x="3668204" y="1967922"/>
                  <a:pt x="3678489" y="1976734"/>
                  <a:pt x="3686439" y="1988258"/>
                </a:cubicBezTo>
                <a:cubicBezTo>
                  <a:pt x="3694391" y="1999780"/>
                  <a:pt x="3700441" y="2013508"/>
                  <a:pt x="3704589" y="2029438"/>
                </a:cubicBezTo>
                <a:cubicBezTo>
                  <a:pt x="3708738" y="2045368"/>
                  <a:pt x="3710812" y="2066381"/>
                  <a:pt x="3710812" y="2092479"/>
                </a:cubicBezTo>
                <a:lnTo>
                  <a:pt x="3710812" y="2360403"/>
                </a:lnTo>
                <a:cubicBezTo>
                  <a:pt x="3710812" y="2363114"/>
                  <a:pt x="3711503" y="2365402"/>
                  <a:pt x="3712886" y="2367266"/>
                </a:cubicBezTo>
                <a:cubicBezTo>
                  <a:pt x="3714269" y="2369130"/>
                  <a:pt x="3716516" y="2370740"/>
                  <a:pt x="3719627" y="2372096"/>
                </a:cubicBezTo>
                <a:cubicBezTo>
                  <a:pt x="3722738" y="2373452"/>
                  <a:pt x="3727059" y="2374468"/>
                  <a:pt x="3732591" y="2375146"/>
                </a:cubicBezTo>
                <a:cubicBezTo>
                  <a:pt x="3738122" y="2375824"/>
                  <a:pt x="3745209" y="2376163"/>
                  <a:pt x="3753852" y="2376163"/>
                </a:cubicBezTo>
                <a:cubicBezTo>
                  <a:pt x="3762148" y="2376163"/>
                  <a:pt x="3769063" y="2375824"/>
                  <a:pt x="3774594" y="2375146"/>
                </a:cubicBezTo>
                <a:cubicBezTo>
                  <a:pt x="3780125" y="2374468"/>
                  <a:pt x="3784446" y="2373452"/>
                  <a:pt x="3787558" y="2372096"/>
                </a:cubicBezTo>
                <a:cubicBezTo>
                  <a:pt x="3790669" y="2370740"/>
                  <a:pt x="3792916" y="2369130"/>
                  <a:pt x="3794299" y="2367266"/>
                </a:cubicBezTo>
                <a:cubicBezTo>
                  <a:pt x="3795681" y="2365402"/>
                  <a:pt x="3796373" y="2363114"/>
                  <a:pt x="3796373" y="2360403"/>
                </a:cubicBezTo>
                <a:lnTo>
                  <a:pt x="3796373" y="2081294"/>
                </a:lnTo>
                <a:cubicBezTo>
                  <a:pt x="3796373" y="2048756"/>
                  <a:pt x="3793521" y="2020880"/>
                  <a:pt x="3787817" y="1997663"/>
                </a:cubicBezTo>
                <a:cubicBezTo>
                  <a:pt x="3782113" y="1974446"/>
                  <a:pt x="3772692" y="1954194"/>
                  <a:pt x="3759556" y="1936909"/>
                </a:cubicBezTo>
                <a:cubicBezTo>
                  <a:pt x="3746419" y="1919624"/>
                  <a:pt x="3729220" y="1905812"/>
                  <a:pt x="3707960" y="1895476"/>
                </a:cubicBezTo>
                <a:cubicBezTo>
                  <a:pt x="3686699" y="1885138"/>
                  <a:pt x="3660512" y="1879969"/>
                  <a:pt x="3629398" y="1879969"/>
                </a:cubicBezTo>
                <a:close/>
                <a:moveTo>
                  <a:pt x="1890185" y="1879969"/>
                </a:moveTo>
                <a:cubicBezTo>
                  <a:pt x="1926830" y="1879969"/>
                  <a:pt x="1958030" y="1885731"/>
                  <a:pt x="1983784" y="1897254"/>
                </a:cubicBezTo>
                <a:cubicBezTo>
                  <a:pt x="2009539" y="1908778"/>
                  <a:pt x="2030714" y="1924284"/>
                  <a:pt x="2047308" y="1943773"/>
                </a:cubicBezTo>
                <a:cubicBezTo>
                  <a:pt x="2063901" y="1963261"/>
                  <a:pt x="2076087" y="1986139"/>
                  <a:pt x="2083865" y="2012407"/>
                </a:cubicBezTo>
                <a:cubicBezTo>
                  <a:pt x="2091643" y="2038673"/>
                  <a:pt x="2095532" y="2066720"/>
                  <a:pt x="2095532" y="2096546"/>
                </a:cubicBezTo>
                <a:lnTo>
                  <a:pt x="2095532" y="2111797"/>
                </a:lnTo>
                <a:cubicBezTo>
                  <a:pt x="2095532" y="2125016"/>
                  <a:pt x="2092148" y="2134421"/>
                  <a:pt x="2085377" y="2140013"/>
                </a:cubicBezTo>
                <a:cubicBezTo>
                  <a:pt x="2078606" y="2145605"/>
                  <a:pt x="2070877" y="2148403"/>
                  <a:pt x="2062192" y="2148403"/>
                </a:cubicBezTo>
                <a:lnTo>
                  <a:pt x="1754843" y="2148403"/>
                </a:lnTo>
                <a:cubicBezTo>
                  <a:pt x="1754843" y="2173822"/>
                  <a:pt x="1757448" y="2196700"/>
                  <a:pt x="1762658" y="2217036"/>
                </a:cubicBezTo>
                <a:cubicBezTo>
                  <a:pt x="1767868" y="2237371"/>
                  <a:pt x="1776552" y="2254826"/>
                  <a:pt x="1788710" y="2269400"/>
                </a:cubicBezTo>
                <a:cubicBezTo>
                  <a:pt x="1800870" y="2283975"/>
                  <a:pt x="1816676" y="2295159"/>
                  <a:pt x="1836130" y="2302954"/>
                </a:cubicBezTo>
                <a:cubicBezTo>
                  <a:pt x="1855584" y="2310750"/>
                  <a:pt x="1879379" y="2314647"/>
                  <a:pt x="1907517" y="2314647"/>
                </a:cubicBezTo>
                <a:cubicBezTo>
                  <a:pt x="1929749" y="2314647"/>
                  <a:pt x="1949551" y="2312867"/>
                  <a:pt x="1966919" y="2309309"/>
                </a:cubicBezTo>
                <a:cubicBezTo>
                  <a:pt x="1984288" y="2305750"/>
                  <a:pt x="1999312" y="2301768"/>
                  <a:pt x="2011993" y="2297361"/>
                </a:cubicBezTo>
                <a:cubicBezTo>
                  <a:pt x="2024673" y="2292955"/>
                  <a:pt x="2035095" y="2288973"/>
                  <a:pt x="2043260" y="2285415"/>
                </a:cubicBezTo>
                <a:cubicBezTo>
                  <a:pt x="2051425" y="2281856"/>
                  <a:pt x="2057591" y="2280076"/>
                  <a:pt x="2061761" y="2280076"/>
                </a:cubicBezTo>
                <a:cubicBezTo>
                  <a:pt x="2064192" y="2280076"/>
                  <a:pt x="2066363" y="2280670"/>
                  <a:pt x="2068272" y="2281856"/>
                </a:cubicBezTo>
                <a:cubicBezTo>
                  <a:pt x="2070181" y="2283042"/>
                  <a:pt x="2071657" y="2284821"/>
                  <a:pt x="2072701" y="2287194"/>
                </a:cubicBezTo>
                <a:cubicBezTo>
                  <a:pt x="2073743" y="2289567"/>
                  <a:pt x="2074524" y="2292871"/>
                  <a:pt x="2075046" y="2297107"/>
                </a:cubicBezTo>
                <a:cubicBezTo>
                  <a:pt x="2075567" y="2301345"/>
                  <a:pt x="2075828" y="2306513"/>
                  <a:pt x="2075828" y="2312614"/>
                </a:cubicBezTo>
                <a:cubicBezTo>
                  <a:pt x="2075828" y="2317019"/>
                  <a:pt x="2075655" y="2320833"/>
                  <a:pt x="2075309" y="2324053"/>
                </a:cubicBezTo>
                <a:cubicBezTo>
                  <a:pt x="2074963" y="2327272"/>
                  <a:pt x="2074531" y="2330153"/>
                  <a:pt x="2074012" y="2332695"/>
                </a:cubicBezTo>
                <a:cubicBezTo>
                  <a:pt x="2073495" y="2335237"/>
                  <a:pt x="2072630" y="2337525"/>
                  <a:pt x="2071420" y="2339559"/>
                </a:cubicBezTo>
                <a:cubicBezTo>
                  <a:pt x="2070210" y="2341592"/>
                  <a:pt x="2068654" y="2343541"/>
                  <a:pt x="2066753" y="2345405"/>
                </a:cubicBezTo>
                <a:cubicBezTo>
                  <a:pt x="2064851" y="2347269"/>
                  <a:pt x="2059234" y="2350319"/>
                  <a:pt x="2049900" y="2354556"/>
                </a:cubicBezTo>
                <a:cubicBezTo>
                  <a:pt x="2040566" y="2358793"/>
                  <a:pt x="2028466" y="2362944"/>
                  <a:pt x="2013602" y="2367011"/>
                </a:cubicBezTo>
                <a:cubicBezTo>
                  <a:pt x="1998736" y="2371079"/>
                  <a:pt x="1981538" y="2374722"/>
                  <a:pt x="1962005" y="2377943"/>
                </a:cubicBezTo>
                <a:cubicBezTo>
                  <a:pt x="1942473" y="2381163"/>
                  <a:pt x="1921645" y="2382772"/>
                  <a:pt x="1899519" y="2382772"/>
                </a:cubicBezTo>
                <a:cubicBezTo>
                  <a:pt x="1861146" y="2382772"/>
                  <a:pt x="1827527" y="2377519"/>
                  <a:pt x="1798661" y="2367011"/>
                </a:cubicBezTo>
                <a:cubicBezTo>
                  <a:pt x="1769795" y="2356505"/>
                  <a:pt x="1745508" y="2340915"/>
                  <a:pt x="1725804" y="2320239"/>
                </a:cubicBezTo>
                <a:cubicBezTo>
                  <a:pt x="1706099" y="2299565"/>
                  <a:pt x="1691234" y="2273637"/>
                  <a:pt x="1681209" y="2242455"/>
                </a:cubicBezTo>
                <a:cubicBezTo>
                  <a:pt x="1671183" y="2211273"/>
                  <a:pt x="1666170" y="2175008"/>
                  <a:pt x="1666170" y="2133659"/>
                </a:cubicBezTo>
                <a:cubicBezTo>
                  <a:pt x="1666170" y="2094342"/>
                  <a:pt x="1671356" y="2059009"/>
                  <a:pt x="1681727" y="2027658"/>
                </a:cubicBezTo>
                <a:cubicBezTo>
                  <a:pt x="1692098" y="1996307"/>
                  <a:pt x="1707050" y="1969701"/>
                  <a:pt x="1726582" y="1947840"/>
                </a:cubicBezTo>
                <a:cubicBezTo>
                  <a:pt x="1746114" y="1925979"/>
                  <a:pt x="1769708" y="1909202"/>
                  <a:pt x="1797364" y="1897509"/>
                </a:cubicBezTo>
                <a:cubicBezTo>
                  <a:pt x="1825020" y="1885815"/>
                  <a:pt x="1855961" y="1879969"/>
                  <a:pt x="1890185" y="1879969"/>
                </a:cubicBezTo>
                <a:close/>
                <a:moveTo>
                  <a:pt x="1088764" y="1879969"/>
                </a:moveTo>
                <a:cubicBezTo>
                  <a:pt x="1127137" y="1879969"/>
                  <a:pt x="1160584" y="1885562"/>
                  <a:pt x="1189104" y="1896747"/>
                </a:cubicBezTo>
                <a:cubicBezTo>
                  <a:pt x="1217624" y="1907931"/>
                  <a:pt x="1241391" y="1924199"/>
                  <a:pt x="1260405" y="1945552"/>
                </a:cubicBezTo>
                <a:cubicBezTo>
                  <a:pt x="1279418" y="1966905"/>
                  <a:pt x="1293678" y="1992833"/>
                  <a:pt x="1303186" y="2023337"/>
                </a:cubicBezTo>
                <a:cubicBezTo>
                  <a:pt x="1312692" y="2053841"/>
                  <a:pt x="1317446" y="2088242"/>
                  <a:pt x="1317446" y="2126541"/>
                </a:cubicBezTo>
                <a:cubicBezTo>
                  <a:pt x="1317446" y="2163824"/>
                  <a:pt x="1312433" y="2198140"/>
                  <a:pt x="1302408" y="2229491"/>
                </a:cubicBezTo>
                <a:cubicBezTo>
                  <a:pt x="1292382" y="2260842"/>
                  <a:pt x="1277430" y="2287872"/>
                  <a:pt x="1257553" y="2310580"/>
                </a:cubicBezTo>
                <a:cubicBezTo>
                  <a:pt x="1237675" y="2333288"/>
                  <a:pt x="1212785" y="2350998"/>
                  <a:pt x="1182881" y="2363708"/>
                </a:cubicBezTo>
                <a:cubicBezTo>
                  <a:pt x="1152978" y="2376417"/>
                  <a:pt x="1118322" y="2382772"/>
                  <a:pt x="1078912" y="2382772"/>
                </a:cubicBezTo>
                <a:cubicBezTo>
                  <a:pt x="1040538" y="2382772"/>
                  <a:pt x="1007092" y="2377181"/>
                  <a:pt x="978572" y="2365995"/>
                </a:cubicBezTo>
                <a:cubicBezTo>
                  <a:pt x="950051" y="2354810"/>
                  <a:pt x="926284" y="2338541"/>
                  <a:pt x="907271" y="2317189"/>
                </a:cubicBezTo>
                <a:cubicBezTo>
                  <a:pt x="888257" y="2295836"/>
                  <a:pt x="874082" y="2269909"/>
                  <a:pt x="864749" y="2239405"/>
                </a:cubicBezTo>
                <a:cubicBezTo>
                  <a:pt x="855415" y="2208901"/>
                  <a:pt x="850747" y="2174330"/>
                  <a:pt x="850747" y="2135692"/>
                </a:cubicBezTo>
                <a:cubicBezTo>
                  <a:pt x="850747" y="2098409"/>
                  <a:pt x="855674" y="2064094"/>
                  <a:pt x="865526" y="2032742"/>
                </a:cubicBezTo>
                <a:cubicBezTo>
                  <a:pt x="875379" y="2001391"/>
                  <a:pt x="890244" y="1974361"/>
                  <a:pt x="910122" y="1951653"/>
                </a:cubicBezTo>
                <a:cubicBezTo>
                  <a:pt x="930000" y="1928944"/>
                  <a:pt x="954804" y="1911320"/>
                  <a:pt x="984535" y="1898780"/>
                </a:cubicBezTo>
                <a:cubicBezTo>
                  <a:pt x="1014265" y="1886239"/>
                  <a:pt x="1049008" y="1879969"/>
                  <a:pt x="1088764" y="1879969"/>
                </a:cubicBezTo>
                <a:close/>
                <a:moveTo>
                  <a:pt x="740863" y="1879969"/>
                </a:moveTo>
                <a:cubicBezTo>
                  <a:pt x="745357" y="1879969"/>
                  <a:pt x="750457" y="1880223"/>
                  <a:pt x="756161" y="1880732"/>
                </a:cubicBezTo>
                <a:cubicBezTo>
                  <a:pt x="761865" y="1881241"/>
                  <a:pt x="767828" y="1882172"/>
                  <a:pt x="774050" y="1883528"/>
                </a:cubicBezTo>
                <a:cubicBezTo>
                  <a:pt x="780273" y="1884884"/>
                  <a:pt x="785890" y="1886409"/>
                  <a:pt x="790903" y="1888104"/>
                </a:cubicBezTo>
                <a:cubicBezTo>
                  <a:pt x="795917" y="1889799"/>
                  <a:pt x="799459" y="1891492"/>
                  <a:pt x="801534" y="1893187"/>
                </a:cubicBezTo>
                <a:cubicBezTo>
                  <a:pt x="803608" y="1894882"/>
                  <a:pt x="804990" y="1896492"/>
                  <a:pt x="805682" y="1898017"/>
                </a:cubicBezTo>
                <a:cubicBezTo>
                  <a:pt x="806373" y="1899543"/>
                  <a:pt x="806979" y="1901491"/>
                  <a:pt x="807498" y="1903864"/>
                </a:cubicBezTo>
                <a:cubicBezTo>
                  <a:pt x="808015" y="1906236"/>
                  <a:pt x="808361" y="1909711"/>
                  <a:pt x="808534" y="1914285"/>
                </a:cubicBezTo>
                <a:cubicBezTo>
                  <a:pt x="808707" y="1918861"/>
                  <a:pt x="808794" y="1925047"/>
                  <a:pt x="808794" y="1932842"/>
                </a:cubicBezTo>
                <a:cubicBezTo>
                  <a:pt x="808794" y="1940299"/>
                  <a:pt x="808621" y="1946569"/>
                  <a:pt x="808275" y="1951653"/>
                </a:cubicBezTo>
                <a:cubicBezTo>
                  <a:pt x="807929" y="1956737"/>
                  <a:pt x="807238" y="1960719"/>
                  <a:pt x="806200" y="1963600"/>
                </a:cubicBezTo>
                <a:cubicBezTo>
                  <a:pt x="805163" y="1966481"/>
                  <a:pt x="803867" y="1968684"/>
                  <a:pt x="802311" y="1970209"/>
                </a:cubicBezTo>
                <a:cubicBezTo>
                  <a:pt x="800756" y="1971734"/>
                  <a:pt x="798595" y="1972498"/>
                  <a:pt x="795830" y="1972498"/>
                </a:cubicBezTo>
                <a:cubicBezTo>
                  <a:pt x="793063" y="1972498"/>
                  <a:pt x="789694" y="1971734"/>
                  <a:pt x="785717" y="1970209"/>
                </a:cubicBezTo>
                <a:cubicBezTo>
                  <a:pt x="781742" y="1968684"/>
                  <a:pt x="777248" y="1967159"/>
                  <a:pt x="772236" y="1965633"/>
                </a:cubicBezTo>
                <a:cubicBezTo>
                  <a:pt x="767222" y="1964109"/>
                  <a:pt x="761605" y="1962669"/>
                  <a:pt x="755382" y="1961312"/>
                </a:cubicBezTo>
                <a:cubicBezTo>
                  <a:pt x="749159" y="1959956"/>
                  <a:pt x="742418" y="1959279"/>
                  <a:pt x="735160" y="1959279"/>
                </a:cubicBezTo>
                <a:cubicBezTo>
                  <a:pt x="726516" y="1959279"/>
                  <a:pt x="718047" y="1960974"/>
                  <a:pt x="709750" y="1964362"/>
                </a:cubicBezTo>
                <a:cubicBezTo>
                  <a:pt x="701453" y="1967752"/>
                  <a:pt x="692723" y="1973344"/>
                  <a:pt x="683563" y="1981140"/>
                </a:cubicBezTo>
                <a:cubicBezTo>
                  <a:pt x="674402" y="1988935"/>
                  <a:pt x="664808" y="1999273"/>
                  <a:pt x="654783" y="2012152"/>
                </a:cubicBezTo>
                <a:cubicBezTo>
                  <a:pt x="644758" y="2025031"/>
                  <a:pt x="633695" y="2040792"/>
                  <a:pt x="621595" y="2059433"/>
                </a:cubicBezTo>
                <a:lnTo>
                  <a:pt x="621595" y="2360403"/>
                </a:lnTo>
                <a:cubicBezTo>
                  <a:pt x="621595" y="2363114"/>
                  <a:pt x="620905" y="2365402"/>
                  <a:pt x="619521" y="2367266"/>
                </a:cubicBezTo>
                <a:cubicBezTo>
                  <a:pt x="618138" y="2369130"/>
                  <a:pt x="615891" y="2370740"/>
                  <a:pt x="612780" y="2372096"/>
                </a:cubicBezTo>
                <a:cubicBezTo>
                  <a:pt x="609669" y="2373452"/>
                  <a:pt x="605347" y="2374468"/>
                  <a:pt x="599816" y="2375146"/>
                </a:cubicBezTo>
                <a:cubicBezTo>
                  <a:pt x="594285" y="2375824"/>
                  <a:pt x="587198" y="2376163"/>
                  <a:pt x="578556" y="2376163"/>
                </a:cubicBezTo>
                <a:cubicBezTo>
                  <a:pt x="570259" y="2376163"/>
                  <a:pt x="563345" y="2375824"/>
                  <a:pt x="557814" y="2375146"/>
                </a:cubicBezTo>
                <a:cubicBezTo>
                  <a:pt x="552283" y="2374468"/>
                  <a:pt x="547875" y="2373452"/>
                  <a:pt x="544591" y="2372096"/>
                </a:cubicBezTo>
                <a:cubicBezTo>
                  <a:pt x="541306" y="2370740"/>
                  <a:pt x="539060" y="2369130"/>
                  <a:pt x="537850" y="2367266"/>
                </a:cubicBezTo>
                <a:cubicBezTo>
                  <a:pt x="536639" y="2365402"/>
                  <a:pt x="536035" y="2363114"/>
                  <a:pt x="536035" y="2360403"/>
                </a:cubicBezTo>
                <a:lnTo>
                  <a:pt x="536035" y="1902847"/>
                </a:lnTo>
                <a:cubicBezTo>
                  <a:pt x="536035" y="1900135"/>
                  <a:pt x="536553" y="1897848"/>
                  <a:pt x="537590" y="1895983"/>
                </a:cubicBezTo>
                <a:cubicBezTo>
                  <a:pt x="538627" y="1894120"/>
                  <a:pt x="540702" y="1892425"/>
                  <a:pt x="543813" y="1890900"/>
                </a:cubicBezTo>
                <a:cubicBezTo>
                  <a:pt x="546924" y="1889375"/>
                  <a:pt x="550900" y="1888357"/>
                  <a:pt x="555739" y="1887849"/>
                </a:cubicBezTo>
                <a:cubicBezTo>
                  <a:pt x="560579" y="1887341"/>
                  <a:pt x="566975" y="1887086"/>
                  <a:pt x="574926" y="1887086"/>
                </a:cubicBezTo>
                <a:cubicBezTo>
                  <a:pt x="582531" y="1887086"/>
                  <a:pt x="588841" y="1887341"/>
                  <a:pt x="593853" y="1887849"/>
                </a:cubicBezTo>
                <a:cubicBezTo>
                  <a:pt x="598866" y="1888357"/>
                  <a:pt x="602756" y="1889375"/>
                  <a:pt x="605520" y="1890900"/>
                </a:cubicBezTo>
                <a:cubicBezTo>
                  <a:pt x="608286" y="1892425"/>
                  <a:pt x="610274" y="1894120"/>
                  <a:pt x="611484" y="1895983"/>
                </a:cubicBezTo>
                <a:cubicBezTo>
                  <a:pt x="612694" y="1897848"/>
                  <a:pt x="613299" y="1900135"/>
                  <a:pt x="613299" y="1902847"/>
                </a:cubicBezTo>
                <a:lnTo>
                  <a:pt x="613299" y="1969447"/>
                </a:lnTo>
                <a:cubicBezTo>
                  <a:pt x="626090" y="1951145"/>
                  <a:pt x="638103" y="1936232"/>
                  <a:pt x="649338" y="1924708"/>
                </a:cubicBezTo>
                <a:cubicBezTo>
                  <a:pt x="660573" y="1913184"/>
                  <a:pt x="671204" y="1904118"/>
                  <a:pt x="681229" y="1897509"/>
                </a:cubicBezTo>
                <a:cubicBezTo>
                  <a:pt x="691255" y="1890900"/>
                  <a:pt x="701193" y="1886324"/>
                  <a:pt x="711046" y="1883782"/>
                </a:cubicBezTo>
                <a:cubicBezTo>
                  <a:pt x="720899" y="1881241"/>
                  <a:pt x="730837" y="1879969"/>
                  <a:pt x="740863" y="1879969"/>
                </a:cubicBezTo>
                <a:close/>
                <a:moveTo>
                  <a:pt x="89192" y="1787441"/>
                </a:moveTo>
                <a:lnTo>
                  <a:pt x="89192" y="2051299"/>
                </a:lnTo>
                <a:lnTo>
                  <a:pt x="169568" y="2051299"/>
                </a:lnTo>
                <a:cubicBezTo>
                  <a:pt x="196532" y="2051299"/>
                  <a:pt x="218917" y="2047909"/>
                  <a:pt x="236721" y="2041131"/>
                </a:cubicBezTo>
                <a:cubicBezTo>
                  <a:pt x="254524" y="2034352"/>
                  <a:pt x="269475" y="2024947"/>
                  <a:pt x="281575" y="2012914"/>
                </a:cubicBezTo>
                <a:cubicBezTo>
                  <a:pt x="293675" y="2000883"/>
                  <a:pt x="302835" y="1986478"/>
                  <a:pt x="309058" y="1969701"/>
                </a:cubicBezTo>
                <a:cubicBezTo>
                  <a:pt x="315281" y="1952924"/>
                  <a:pt x="318393" y="1934706"/>
                  <a:pt x="318393" y="1915049"/>
                </a:cubicBezTo>
                <a:cubicBezTo>
                  <a:pt x="318393" y="1888273"/>
                  <a:pt x="313293" y="1865903"/>
                  <a:pt x="303095" y="1847940"/>
                </a:cubicBezTo>
                <a:cubicBezTo>
                  <a:pt x="292897" y="1829977"/>
                  <a:pt x="280279" y="1816589"/>
                  <a:pt x="265240" y="1807777"/>
                </a:cubicBezTo>
                <a:cubicBezTo>
                  <a:pt x="250202" y="1798965"/>
                  <a:pt x="234646" y="1793372"/>
                  <a:pt x="218570" y="1791000"/>
                </a:cubicBezTo>
                <a:cubicBezTo>
                  <a:pt x="202495" y="1788627"/>
                  <a:pt x="186852" y="1787441"/>
                  <a:pt x="171641" y="1787441"/>
                </a:cubicBezTo>
                <a:close/>
                <a:moveTo>
                  <a:pt x="2276140" y="1764563"/>
                </a:moveTo>
                <a:cubicBezTo>
                  <a:pt x="2284782" y="1764563"/>
                  <a:pt x="2291869" y="1764902"/>
                  <a:pt x="2297400" y="1765581"/>
                </a:cubicBezTo>
                <a:cubicBezTo>
                  <a:pt x="2302931" y="1766258"/>
                  <a:pt x="2307252" y="1767359"/>
                  <a:pt x="2310364" y="1768885"/>
                </a:cubicBezTo>
                <a:cubicBezTo>
                  <a:pt x="2313475" y="1770410"/>
                  <a:pt x="2315723" y="1772190"/>
                  <a:pt x="2317105" y="1774223"/>
                </a:cubicBezTo>
                <a:cubicBezTo>
                  <a:pt x="2318488" y="1776257"/>
                  <a:pt x="2319179" y="1778460"/>
                  <a:pt x="2319179" y="1780832"/>
                </a:cubicBezTo>
                <a:lnTo>
                  <a:pt x="2319179" y="1889629"/>
                </a:lnTo>
                <a:lnTo>
                  <a:pt x="2438965" y="1889629"/>
                </a:lnTo>
                <a:cubicBezTo>
                  <a:pt x="2441731" y="1889629"/>
                  <a:pt x="2444150" y="1890222"/>
                  <a:pt x="2446225" y="1891408"/>
                </a:cubicBezTo>
                <a:cubicBezTo>
                  <a:pt x="2448300" y="1892595"/>
                  <a:pt x="2450114" y="1894628"/>
                  <a:pt x="2451669" y="1897509"/>
                </a:cubicBezTo>
                <a:cubicBezTo>
                  <a:pt x="2453225" y="1900390"/>
                  <a:pt x="2454348" y="1904034"/>
                  <a:pt x="2455040" y="1908439"/>
                </a:cubicBezTo>
                <a:cubicBezTo>
                  <a:pt x="2455731" y="1912845"/>
                  <a:pt x="2456077" y="1918269"/>
                  <a:pt x="2456077" y="1924708"/>
                </a:cubicBezTo>
                <a:cubicBezTo>
                  <a:pt x="2456077" y="1936909"/>
                  <a:pt x="2454521" y="1945721"/>
                  <a:pt x="2451410" y="1951145"/>
                </a:cubicBezTo>
                <a:cubicBezTo>
                  <a:pt x="2448300" y="1956568"/>
                  <a:pt x="2444150" y="1959279"/>
                  <a:pt x="2438965" y="1959279"/>
                </a:cubicBezTo>
                <a:lnTo>
                  <a:pt x="2319179" y="1959279"/>
                </a:lnTo>
                <a:lnTo>
                  <a:pt x="2319179" y="2214493"/>
                </a:lnTo>
                <a:cubicBezTo>
                  <a:pt x="2319179" y="2246014"/>
                  <a:pt x="2323933" y="2269823"/>
                  <a:pt x="2333439" y="2285923"/>
                </a:cubicBezTo>
                <a:cubicBezTo>
                  <a:pt x="2342946" y="2302022"/>
                  <a:pt x="2359972" y="2310071"/>
                  <a:pt x="2384517" y="2310071"/>
                </a:cubicBezTo>
                <a:cubicBezTo>
                  <a:pt x="2392468" y="2310071"/>
                  <a:pt x="2399555" y="2309309"/>
                  <a:pt x="2405778" y="2307784"/>
                </a:cubicBezTo>
                <a:cubicBezTo>
                  <a:pt x="2412001" y="2306259"/>
                  <a:pt x="2417532" y="2304649"/>
                  <a:pt x="2422371" y="2302954"/>
                </a:cubicBezTo>
                <a:cubicBezTo>
                  <a:pt x="2427211" y="2301259"/>
                  <a:pt x="2431359" y="2299650"/>
                  <a:pt x="2434817" y="2298125"/>
                </a:cubicBezTo>
                <a:cubicBezTo>
                  <a:pt x="2438273" y="2296600"/>
                  <a:pt x="2441385" y="2295836"/>
                  <a:pt x="2444150" y="2295836"/>
                </a:cubicBezTo>
                <a:cubicBezTo>
                  <a:pt x="2445879" y="2295836"/>
                  <a:pt x="2447521" y="2296260"/>
                  <a:pt x="2449077" y="2297107"/>
                </a:cubicBezTo>
                <a:cubicBezTo>
                  <a:pt x="2450633" y="2297955"/>
                  <a:pt x="2451842" y="2299565"/>
                  <a:pt x="2452706" y="2301937"/>
                </a:cubicBezTo>
                <a:cubicBezTo>
                  <a:pt x="2453571" y="2304309"/>
                  <a:pt x="2454348" y="2307529"/>
                  <a:pt x="2455040" y="2311596"/>
                </a:cubicBezTo>
                <a:cubicBezTo>
                  <a:pt x="2455731" y="2315664"/>
                  <a:pt x="2456077" y="2320748"/>
                  <a:pt x="2456077" y="2326849"/>
                </a:cubicBezTo>
                <a:cubicBezTo>
                  <a:pt x="2456077" y="2336678"/>
                  <a:pt x="2455385" y="2344473"/>
                  <a:pt x="2454003" y="2350235"/>
                </a:cubicBezTo>
                <a:cubicBezTo>
                  <a:pt x="2452620" y="2355997"/>
                  <a:pt x="2450546" y="2360233"/>
                  <a:pt x="2447781" y="2362944"/>
                </a:cubicBezTo>
                <a:cubicBezTo>
                  <a:pt x="2445015" y="2365656"/>
                  <a:pt x="2440866" y="2368198"/>
                  <a:pt x="2435335" y="2370571"/>
                </a:cubicBezTo>
                <a:cubicBezTo>
                  <a:pt x="2429804" y="2372943"/>
                  <a:pt x="2423494" y="2374892"/>
                  <a:pt x="2416408" y="2376417"/>
                </a:cubicBezTo>
                <a:cubicBezTo>
                  <a:pt x="2409321" y="2377943"/>
                  <a:pt x="2401803" y="2379214"/>
                  <a:pt x="2393851" y="2380230"/>
                </a:cubicBezTo>
                <a:cubicBezTo>
                  <a:pt x="2385899" y="2381247"/>
                  <a:pt x="2377949" y="2381755"/>
                  <a:pt x="2369997" y="2381755"/>
                </a:cubicBezTo>
                <a:cubicBezTo>
                  <a:pt x="2345798" y="2381755"/>
                  <a:pt x="2325056" y="2378620"/>
                  <a:pt x="2307771" y="2372350"/>
                </a:cubicBezTo>
                <a:cubicBezTo>
                  <a:pt x="2290486" y="2366080"/>
                  <a:pt x="2276313" y="2356590"/>
                  <a:pt x="2265250" y="2343880"/>
                </a:cubicBezTo>
                <a:cubicBezTo>
                  <a:pt x="2254187" y="2331170"/>
                  <a:pt x="2246149" y="2315071"/>
                  <a:pt x="2241137" y="2295582"/>
                </a:cubicBezTo>
                <a:cubicBezTo>
                  <a:pt x="2236124" y="2276094"/>
                  <a:pt x="2233618" y="2253131"/>
                  <a:pt x="2233618" y="2226695"/>
                </a:cubicBezTo>
                <a:lnTo>
                  <a:pt x="2233618" y="1959279"/>
                </a:lnTo>
                <a:lnTo>
                  <a:pt x="2168281" y="1959279"/>
                </a:lnTo>
                <a:cubicBezTo>
                  <a:pt x="2163094" y="1959279"/>
                  <a:pt x="2158946" y="1956568"/>
                  <a:pt x="2155835" y="1951145"/>
                </a:cubicBezTo>
                <a:cubicBezTo>
                  <a:pt x="2152723" y="1945721"/>
                  <a:pt x="2151169" y="1936909"/>
                  <a:pt x="2151169" y="1924708"/>
                </a:cubicBezTo>
                <a:cubicBezTo>
                  <a:pt x="2151169" y="1918269"/>
                  <a:pt x="2151600" y="1912845"/>
                  <a:pt x="2152465" y="1908439"/>
                </a:cubicBezTo>
                <a:cubicBezTo>
                  <a:pt x="2153329" y="1904034"/>
                  <a:pt x="2154452" y="1900390"/>
                  <a:pt x="2155835" y="1897509"/>
                </a:cubicBezTo>
                <a:cubicBezTo>
                  <a:pt x="2157217" y="1894628"/>
                  <a:pt x="2159033" y="1892595"/>
                  <a:pt x="2161280" y="1891408"/>
                </a:cubicBezTo>
                <a:cubicBezTo>
                  <a:pt x="2163527" y="1890222"/>
                  <a:pt x="2166033" y="1889629"/>
                  <a:pt x="2168798" y="1889629"/>
                </a:cubicBezTo>
                <a:lnTo>
                  <a:pt x="2233618" y="1889629"/>
                </a:lnTo>
                <a:lnTo>
                  <a:pt x="2233618" y="1780832"/>
                </a:lnTo>
                <a:cubicBezTo>
                  <a:pt x="2233618" y="1778460"/>
                  <a:pt x="2234222" y="1776257"/>
                  <a:pt x="2235433" y="1774223"/>
                </a:cubicBezTo>
                <a:cubicBezTo>
                  <a:pt x="2236643" y="1772190"/>
                  <a:pt x="2238890" y="1770410"/>
                  <a:pt x="2242174" y="1768885"/>
                </a:cubicBezTo>
                <a:cubicBezTo>
                  <a:pt x="2245459" y="1767359"/>
                  <a:pt x="2249866" y="1766258"/>
                  <a:pt x="2255397" y="1765581"/>
                </a:cubicBezTo>
                <a:cubicBezTo>
                  <a:pt x="2260928" y="1764902"/>
                  <a:pt x="2267842" y="1764563"/>
                  <a:pt x="2276140" y="1764563"/>
                </a:cubicBezTo>
                <a:close/>
                <a:moveTo>
                  <a:pt x="4878972" y="1715249"/>
                </a:moveTo>
                <a:cubicBezTo>
                  <a:pt x="4876206" y="1715249"/>
                  <a:pt x="4873700" y="1715927"/>
                  <a:pt x="4871453" y="1717282"/>
                </a:cubicBezTo>
                <a:cubicBezTo>
                  <a:pt x="4869206" y="1718638"/>
                  <a:pt x="4867391" y="1720842"/>
                  <a:pt x="4866009" y="1723892"/>
                </a:cubicBezTo>
                <a:cubicBezTo>
                  <a:pt x="4864626" y="1726943"/>
                  <a:pt x="4863502" y="1730925"/>
                  <a:pt x="4862638" y="1735839"/>
                </a:cubicBezTo>
                <a:cubicBezTo>
                  <a:pt x="4861774" y="1740754"/>
                  <a:pt x="4861341" y="1746431"/>
                  <a:pt x="4861341" y="1752870"/>
                </a:cubicBezTo>
                <a:cubicBezTo>
                  <a:pt x="4861341" y="1759310"/>
                  <a:pt x="4861774" y="1764902"/>
                  <a:pt x="4862638" y="1769648"/>
                </a:cubicBezTo>
                <a:cubicBezTo>
                  <a:pt x="4863502" y="1774392"/>
                  <a:pt x="4864626" y="1778206"/>
                  <a:pt x="4866009" y="1781087"/>
                </a:cubicBezTo>
                <a:cubicBezTo>
                  <a:pt x="4867391" y="1783968"/>
                  <a:pt x="4869206" y="1786085"/>
                  <a:pt x="4871453" y="1787441"/>
                </a:cubicBezTo>
                <a:cubicBezTo>
                  <a:pt x="4873700" y="1788797"/>
                  <a:pt x="4876206" y="1789475"/>
                  <a:pt x="4878972" y="1789475"/>
                </a:cubicBezTo>
                <a:lnTo>
                  <a:pt x="5067725" y="1789475"/>
                </a:lnTo>
                <a:lnTo>
                  <a:pt x="5067725" y="2359895"/>
                </a:lnTo>
                <a:cubicBezTo>
                  <a:pt x="5067725" y="2362605"/>
                  <a:pt x="5068417" y="2364978"/>
                  <a:pt x="5069800" y="2367011"/>
                </a:cubicBezTo>
                <a:cubicBezTo>
                  <a:pt x="5071183" y="2369046"/>
                  <a:pt x="5073602" y="2370655"/>
                  <a:pt x="5077060" y="2371841"/>
                </a:cubicBezTo>
                <a:cubicBezTo>
                  <a:pt x="5080516" y="2373028"/>
                  <a:pt x="5085183" y="2374045"/>
                  <a:pt x="5091060" y="2374892"/>
                </a:cubicBezTo>
                <a:cubicBezTo>
                  <a:pt x="5096937" y="2375739"/>
                  <a:pt x="5104025" y="2376163"/>
                  <a:pt x="5112322" y="2376163"/>
                </a:cubicBezTo>
                <a:cubicBezTo>
                  <a:pt x="5120963" y="2376163"/>
                  <a:pt x="5128137" y="2375739"/>
                  <a:pt x="5133841" y="2374892"/>
                </a:cubicBezTo>
                <a:cubicBezTo>
                  <a:pt x="5139545" y="2374045"/>
                  <a:pt x="5144126" y="2373028"/>
                  <a:pt x="5147583" y="2371841"/>
                </a:cubicBezTo>
                <a:cubicBezTo>
                  <a:pt x="5151040" y="2370655"/>
                  <a:pt x="5153459" y="2369046"/>
                  <a:pt x="5154843" y="2367011"/>
                </a:cubicBezTo>
                <a:cubicBezTo>
                  <a:pt x="5156225" y="2364978"/>
                  <a:pt x="5156917" y="2362605"/>
                  <a:pt x="5156917" y="2359895"/>
                </a:cubicBezTo>
                <a:lnTo>
                  <a:pt x="5156917" y="1789475"/>
                </a:lnTo>
                <a:lnTo>
                  <a:pt x="5345671" y="1789475"/>
                </a:lnTo>
                <a:cubicBezTo>
                  <a:pt x="5348436" y="1789475"/>
                  <a:pt x="5350942" y="1788797"/>
                  <a:pt x="5353189" y="1787441"/>
                </a:cubicBezTo>
                <a:cubicBezTo>
                  <a:pt x="5355437" y="1786085"/>
                  <a:pt x="5357338" y="1783968"/>
                  <a:pt x="5358894" y="1781087"/>
                </a:cubicBezTo>
                <a:cubicBezTo>
                  <a:pt x="5360449" y="1778206"/>
                  <a:pt x="5361572" y="1774392"/>
                  <a:pt x="5362264" y="1769648"/>
                </a:cubicBezTo>
                <a:cubicBezTo>
                  <a:pt x="5362956" y="1764902"/>
                  <a:pt x="5363302" y="1759310"/>
                  <a:pt x="5363302" y="1752870"/>
                </a:cubicBezTo>
                <a:cubicBezTo>
                  <a:pt x="5363302" y="1746431"/>
                  <a:pt x="5362956" y="1740754"/>
                  <a:pt x="5362264" y="1735839"/>
                </a:cubicBezTo>
                <a:cubicBezTo>
                  <a:pt x="5361572" y="1730925"/>
                  <a:pt x="5360449" y="1726943"/>
                  <a:pt x="5358894" y="1723892"/>
                </a:cubicBezTo>
                <a:cubicBezTo>
                  <a:pt x="5357338" y="1720842"/>
                  <a:pt x="5355437" y="1718638"/>
                  <a:pt x="5353189" y="1717282"/>
                </a:cubicBezTo>
                <a:cubicBezTo>
                  <a:pt x="5350942" y="1715927"/>
                  <a:pt x="5348436" y="1715249"/>
                  <a:pt x="5345671" y="1715249"/>
                </a:cubicBezTo>
                <a:close/>
                <a:moveTo>
                  <a:pt x="35262" y="1715249"/>
                </a:moveTo>
                <a:lnTo>
                  <a:pt x="178901" y="1715249"/>
                </a:lnTo>
                <a:cubicBezTo>
                  <a:pt x="193421" y="1715249"/>
                  <a:pt x="207335" y="1715842"/>
                  <a:pt x="220645" y="1717029"/>
                </a:cubicBezTo>
                <a:cubicBezTo>
                  <a:pt x="233955" y="1718215"/>
                  <a:pt x="249684" y="1720757"/>
                  <a:pt x="267834" y="1724654"/>
                </a:cubicBezTo>
                <a:cubicBezTo>
                  <a:pt x="285983" y="1728552"/>
                  <a:pt x="304478" y="1735839"/>
                  <a:pt x="323318" y="1746516"/>
                </a:cubicBezTo>
                <a:cubicBezTo>
                  <a:pt x="342159" y="1757191"/>
                  <a:pt x="358148" y="1770325"/>
                  <a:pt x="371284" y="1785916"/>
                </a:cubicBezTo>
                <a:cubicBezTo>
                  <a:pt x="384421" y="1801506"/>
                  <a:pt x="394533" y="1819555"/>
                  <a:pt x="401619" y="1840060"/>
                </a:cubicBezTo>
                <a:cubicBezTo>
                  <a:pt x="408707" y="1860565"/>
                  <a:pt x="412250" y="1883189"/>
                  <a:pt x="412250" y="1907931"/>
                </a:cubicBezTo>
                <a:cubicBezTo>
                  <a:pt x="412250" y="1940807"/>
                  <a:pt x="406719" y="1970464"/>
                  <a:pt x="395656" y="1996901"/>
                </a:cubicBezTo>
                <a:cubicBezTo>
                  <a:pt x="384594" y="2023337"/>
                  <a:pt x="368778" y="2045875"/>
                  <a:pt x="348209" y="2064517"/>
                </a:cubicBezTo>
                <a:cubicBezTo>
                  <a:pt x="327639" y="2083158"/>
                  <a:pt x="302404" y="2097562"/>
                  <a:pt x="272500" y="2107730"/>
                </a:cubicBezTo>
                <a:cubicBezTo>
                  <a:pt x="242597" y="2117898"/>
                  <a:pt x="206903" y="2122982"/>
                  <a:pt x="165419" y="2122982"/>
                </a:cubicBezTo>
                <a:lnTo>
                  <a:pt x="89192" y="2122982"/>
                </a:lnTo>
                <a:lnTo>
                  <a:pt x="89192" y="2359895"/>
                </a:lnTo>
                <a:cubicBezTo>
                  <a:pt x="89192" y="2362605"/>
                  <a:pt x="88414" y="2364978"/>
                  <a:pt x="86858" y="2367011"/>
                </a:cubicBezTo>
                <a:cubicBezTo>
                  <a:pt x="85303" y="2369046"/>
                  <a:pt x="82882" y="2370655"/>
                  <a:pt x="79599" y="2371841"/>
                </a:cubicBezTo>
                <a:cubicBezTo>
                  <a:pt x="76314" y="2373028"/>
                  <a:pt x="71820" y="2374045"/>
                  <a:pt x="66116" y="2374892"/>
                </a:cubicBezTo>
                <a:cubicBezTo>
                  <a:pt x="60412" y="2375739"/>
                  <a:pt x="53239" y="2376163"/>
                  <a:pt x="44596" y="2376163"/>
                </a:cubicBezTo>
                <a:cubicBezTo>
                  <a:pt x="35953" y="2376163"/>
                  <a:pt x="28780" y="2375739"/>
                  <a:pt x="23076" y="2374892"/>
                </a:cubicBezTo>
                <a:cubicBezTo>
                  <a:pt x="17372" y="2374045"/>
                  <a:pt x="12791" y="2373028"/>
                  <a:pt x="9335" y="2371841"/>
                </a:cubicBezTo>
                <a:cubicBezTo>
                  <a:pt x="5878" y="2370655"/>
                  <a:pt x="3458" y="2369046"/>
                  <a:pt x="2075" y="2367011"/>
                </a:cubicBezTo>
                <a:cubicBezTo>
                  <a:pt x="692" y="2364978"/>
                  <a:pt x="0" y="2362605"/>
                  <a:pt x="0" y="2359895"/>
                </a:cubicBezTo>
                <a:lnTo>
                  <a:pt x="0" y="1752870"/>
                </a:lnTo>
                <a:cubicBezTo>
                  <a:pt x="0" y="1739313"/>
                  <a:pt x="3631" y="1729654"/>
                  <a:pt x="10890" y="1723892"/>
                </a:cubicBezTo>
                <a:cubicBezTo>
                  <a:pt x="18150" y="1718130"/>
                  <a:pt x="26274" y="1715249"/>
                  <a:pt x="35262" y="1715249"/>
                </a:cubicBezTo>
                <a:close/>
                <a:moveTo>
                  <a:pt x="5503461" y="1712199"/>
                </a:moveTo>
                <a:cubicBezTo>
                  <a:pt x="5495510" y="1712199"/>
                  <a:pt x="5488682" y="1712623"/>
                  <a:pt x="5482978" y="1713470"/>
                </a:cubicBezTo>
                <a:cubicBezTo>
                  <a:pt x="5477274" y="1714317"/>
                  <a:pt x="5472607" y="1715334"/>
                  <a:pt x="5468977" y="1716520"/>
                </a:cubicBezTo>
                <a:cubicBezTo>
                  <a:pt x="5465347" y="1717706"/>
                  <a:pt x="5462755" y="1719316"/>
                  <a:pt x="5461199" y="1721350"/>
                </a:cubicBezTo>
                <a:cubicBezTo>
                  <a:pt x="5459643" y="1723383"/>
                  <a:pt x="5458865" y="1725756"/>
                  <a:pt x="5458865" y="1728468"/>
                </a:cubicBezTo>
                <a:lnTo>
                  <a:pt x="5458865" y="2359895"/>
                </a:lnTo>
                <a:cubicBezTo>
                  <a:pt x="5458865" y="2362605"/>
                  <a:pt x="5459557" y="2364978"/>
                  <a:pt x="5460940" y="2367011"/>
                </a:cubicBezTo>
                <a:cubicBezTo>
                  <a:pt x="5462322" y="2369046"/>
                  <a:pt x="5464743" y="2370655"/>
                  <a:pt x="5468199" y="2371841"/>
                </a:cubicBezTo>
                <a:cubicBezTo>
                  <a:pt x="5471657" y="2373028"/>
                  <a:pt x="5476323" y="2374045"/>
                  <a:pt x="5482200" y="2374892"/>
                </a:cubicBezTo>
                <a:cubicBezTo>
                  <a:pt x="5488078" y="2375739"/>
                  <a:pt x="5495164" y="2376163"/>
                  <a:pt x="5503461" y="2376163"/>
                </a:cubicBezTo>
                <a:cubicBezTo>
                  <a:pt x="5512104" y="2376163"/>
                  <a:pt x="5519277" y="2375739"/>
                  <a:pt x="5524981" y="2374892"/>
                </a:cubicBezTo>
                <a:cubicBezTo>
                  <a:pt x="5530685" y="2374045"/>
                  <a:pt x="5535266" y="2373028"/>
                  <a:pt x="5538722" y="2371841"/>
                </a:cubicBezTo>
                <a:cubicBezTo>
                  <a:pt x="5542180" y="2370655"/>
                  <a:pt x="5544600" y="2369046"/>
                  <a:pt x="5545982" y="2367011"/>
                </a:cubicBezTo>
                <a:cubicBezTo>
                  <a:pt x="5547366" y="2364978"/>
                  <a:pt x="5548056" y="2362605"/>
                  <a:pt x="5548056" y="2359895"/>
                </a:cubicBezTo>
                <a:lnTo>
                  <a:pt x="5548056" y="1728468"/>
                </a:lnTo>
                <a:cubicBezTo>
                  <a:pt x="5548056" y="1725756"/>
                  <a:pt x="5547366" y="1723383"/>
                  <a:pt x="5545982" y="1721350"/>
                </a:cubicBezTo>
                <a:cubicBezTo>
                  <a:pt x="5544600" y="1719316"/>
                  <a:pt x="5542180" y="1717706"/>
                  <a:pt x="5538722" y="1716520"/>
                </a:cubicBezTo>
                <a:cubicBezTo>
                  <a:pt x="5535266" y="1715334"/>
                  <a:pt x="5530685" y="1714317"/>
                  <a:pt x="5524981" y="1713470"/>
                </a:cubicBezTo>
                <a:cubicBezTo>
                  <a:pt x="5519277" y="1712623"/>
                  <a:pt x="5512104" y="1712199"/>
                  <a:pt x="5503461" y="1712199"/>
                </a:cubicBezTo>
                <a:close/>
                <a:moveTo>
                  <a:pt x="5983011" y="1707114"/>
                </a:moveTo>
                <a:cubicBezTo>
                  <a:pt x="5939107" y="1707114"/>
                  <a:pt x="5899092" y="1714910"/>
                  <a:pt x="5862966" y="1730501"/>
                </a:cubicBezTo>
                <a:cubicBezTo>
                  <a:pt x="5826839" y="1746092"/>
                  <a:pt x="5795813" y="1768715"/>
                  <a:pt x="5769885" y="1798371"/>
                </a:cubicBezTo>
                <a:cubicBezTo>
                  <a:pt x="5743957" y="1828028"/>
                  <a:pt x="5723821" y="1864208"/>
                  <a:pt x="5709474" y="1906915"/>
                </a:cubicBezTo>
                <a:cubicBezTo>
                  <a:pt x="5695127" y="1949620"/>
                  <a:pt x="5687953" y="1998256"/>
                  <a:pt x="5687953" y="2052823"/>
                </a:cubicBezTo>
                <a:cubicBezTo>
                  <a:pt x="5687953" y="2106036"/>
                  <a:pt x="5694609" y="2153062"/>
                  <a:pt x="5707919" y="2193904"/>
                </a:cubicBezTo>
                <a:cubicBezTo>
                  <a:pt x="5721228" y="2234744"/>
                  <a:pt x="5740241" y="2269061"/>
                  <a:pt x="5764959" y="2296854"/>
                </a:cubicBezTo>
                <a:cubicBezTo>
                  <a:pt x="5789677" y="2324645"/>
                  <a:pt x="5819579" y="2345659"/>
                  <a:pt x="5854669" y="2359895"/>
                </a:cubicBezTo>
                <a:cubicBezTo>
                  <a:pt x="5889759" y="2374129"/>
                  <a:pt x="5929081" y="2381247"/>
                  <a:pt x="5972639" y="2381247"/>
                </a:cubicBezTo>
                <a:cubicBezTo>
                  <a:pt x="5997876" y="2381247"/>
                  <a:pt x="6021125" y="2378959"/>
                  <a:pt x="6042385" y="2374383"/>
                </a:cubicBezTo>
                <a:cubicBezTo>
                  <a:pt x="6063646" y="2369807"/>
                  <a:pt x="6082485" y="2364216"/>
                  <a:pt x="6098908" y="2357606"/>
                </a:cubicBezTo>
                <a:cubicBezTo>
                  <a:pt x="6115328" y="2350998"/>
                  <a:pt x="6129070" y="2344219"/>
                  <a:pt x="6140132" y="2337270"/>
                </a:cubicBezTo>
                <a:cubicBezTo>
                  <a:pt x="6151194" y="2330322"/>
                  <a:pt x="6158455" y="2325154"/>
                  <a:pt x="6161913" y="2321764"/>
                </a:cubicBezTo>
                <a:cubicBezTo>
                  <a:pt x="6165369" y="2318375"/>
                  <a:pt x="6167789" y="2315495"/>
                  <a:pt x="6169171" y="2313122"/>
                </a:cubicBezTo>
                <a:cubicBezTo>
                  <a:pt x="6170555" y="2310750"/>
                  <a:pt x="6171678" y="2308038"/>
                  <a:pt x="6172542" y="2304988"/>
                </a:cubicBezTo>
                <a:cubicBezTo>
                  <a:pt x="6173406" y="2301937"/>
                  <a:pt x="6174011" y="2298379"/>
                  <a:pt x="6174357" y="2294311"/>
                </a:cubicBezTo>
                <a:cubicBezTo>
                  <a:pt x="6174702" y="2290244"/>
                  <a:pt x="6174875" y="2285500"/>
                  <a:pt x="6174875" y="2280076"/>
                </a:cubicBezTo>
                <a:cubicBezTo>
                  <a:pt x="6174875" y="2272281"/>
                  <a:pt x="6174615" y="2265841"/>
                  <a:pt x="6174093" y="2260757"/>
                </a:cubicBezTo>
                <a:cubicBezTo>
                  <a:pt x="6173573" y="2255673"/>
                  <a:pt x="6172791" y="2251691"/>
                  <a:pt x="6171748" y="2248810"/>
                </a:cubicBezTo>
                <a:cubicBezTo>
                  <a:pt x="6170705" y="2245929"/>
                  <a:pt x="6169315" y="2243981"/>
                  <a:pt x="6167579" y="2242963"/>
                </a:cubicBezTo>
                <a:cubicBezTo>
                  <a:pt x="6165843" y="2241947"/>
                  <a:pt x="6163757" y="2241438"/>
                  <a:pt x="6161321" y="2241438"/>
                </a:cubicBezTo>
                <a:cubicBezTo>
                  <a:pt x="6156109" y="2241438"/>
                  <a:pt x="6148983" y="2244658"/>
                  <a:pt x="6139945" y="2251098"/>
                </a:cubicBezTo>
                <a:cubicBezTo>
                  <a:pt x="6130909" y="2257537"/>
                  <a:pt x="6119355" y="2264740"/>
                  <a:pt x="6105280" y="2272704"/>
                </a:cubicBezTo>
                <a:cubicBezTo>
                  <a:pt x="6091205" y="2280670"/>
                  <a:pt x="6074177" y="2287872"/>
                  <a:pt x="6054195" y="2294311"/>
                </a:cubicBezTo>
                <a:cubicBezTo>
                  <a:pt x="6034211" y="2300751"/>
                  <a:pt x="6010840" y="2303971"/>
                  <a:pt x="5984080" y="2303971"/>
                </a:cubicBezTo>
                <a:cubicBezTo>
                  <a:pt x="5952455" y="2303971"/>
                  <a:pt x="5924129" y="2298463"/>
                  <a:pt x="5899107" y="2287448"/>
                </a:cubicBezTo>
                <a:cubicBezTo>
                  <a:pt x="5874083" y="2276433"/>
                  <a:pt x="5852969" y="2260164"/>
                  <a:pt x="5835765" y="2238643"/>
                </a:cubicBezTo>
                <a:cubicBezTo>
                  <a:pt x="5818561" y="2217120"/>
                  <a:pt x="5805355" y="2190344"/>
                  <a:pt x="5796145" y="2158316"/>
                </a:cubicBezTo>
                <a:cubicBezTo>
                  <a:pt x="5786935" y="2126287"/>
                  <a:pt x="5782331" y="2089428"/>
                  <a:pt x="5782331" y="2047740"/>
                </a:cubicBezTo>
                <a:cubicBezTo>
                  <a:pt x="5782331" y="2005712"/>
                  <a:pt x="5787109" y="1968345"/>
                  <a:pt x="5796668" y="1935638"/>
                </a:cubicBezTo>
                <a:cubicBezTo>
                  <a:pt x="5806227" y="1902931"/>
                  <a:pt x="5819693" y="1875224"/>
                  <a:pt x="5837070" y="1852516"/>
                </a:cubicBezTo>
                <a:cubicBezTo>
                  <a:pt x="5854447" y="1829807"/>
                  <a:pt x="5875387" y="1812607"/>
                  <a:pt x="5899889" y="1800914"/>
                </a:cubicBezTo>
                <a:cubicBezTo>
                  <a:pt x="5924390" y="1789221"/>
                  <a:pt x="5951587" y="1783374"/>
                  <a:pt x="5981479" y="1783374"/>
                </a:cubicBezTo>
                <a:cubicBezTo>
                  <a:pt x="6008936" y="1783374"/>
                  <a:pt x="6032481" y="1786679"/>
                  <a:pt x="6052115" y="1793288"/>
                </a:cubicBezTo>
                <a:cubicBezTo>
                  <a:pt x="6071751" y="1799897"/>
                  <a:pt x="6088433" y="1807184"/>
                  <a:pt x="6102161" y="1815149"/>
                </a:cubicBezTo>
                <a:cubicBezTo>
                  <a:pt x="6115889" y="1823113"/>
                  <a:pt x="6127099" y="1830401"/>
                  <a:pt x="6135789" y="1837010"/>
                </a:cubicBezTo>
                <a:cubicBezTo>
                  <a:pt x="6144481" y="1843619"/>
                  <a:pt x="6151257" y="1846924"/>
                  <a:pt x="6156119" y="1846924"/>
                </a:cubicBezTo>
                <a:cubicBezTo>
                  <a:pt x="6158901" y="1846924"/>
                  <a:pt x="6161247" y="1846161"/>
                  <a:pt x="6163159" y="1844636"/>
                </a:cubicBezTo>
                <a:cubicBezTo>
                  <a:pt x="6165072" y="1843110"/>
                  <a:pt x="6166723" y="1840738"/>
                  <a:pt x="6168115" y="1837518"/>
                </a:cubicBezTo>
                <a:cubicBezTo>
                  <a:pt x="6169505" y="1834298"/>
                  <a:pt x="6170547" y="1830316"/>
                  <a:pt x="6171241" y="1825571"/>
                </a:cubicBezTo>
                <a:cubicBezTo>
                  <a:pt x="6171935" y="1820826"/>
                  <a:pt x="6172283" y="1815064"/>
                  <a:pt x="6172283" y="1808286"/>
                </a:cubicBezTo>
                <a:cubicBezTo>
                  <a:pt x="6172283" y="1802185"/>
                  <a:pt x="6172024" y="1796932"/>
                  <a:pt x="6171505" y="1792526"/>
                </a:cubicBezTo>
                <a:cubicBezTo>
                  <a:pt x="6170987" y="1788119"/>
                  <a:pt x="6170295" y="1784306"/>
                  <a:pt x="6169431" y="1781087"/>
                </a:cubicBezTo>
                <a:cubicBezTo>
                  <a:pt x="6168567" y="1777867"/>
                  <a:pt x="6167443" y="1775070"/>
                  <a:pt x="6166059" y="1772698"/>
                </a:cubicBezTo>
                <a:cubicBezTo>
                  <a:pt x="6164677" y="1770325"/>
                  <a:pt x="6161652" y="1766852"/>
                  <a:pt x="6156986" y="1762276"/>
                </a:cubicBezTo>
                <a:cubicBezTo>
                  <a:pt x="6152319" y="1757700"/>
                  <a:pt x="6143935" y="1751853"/>
                  <a:pt x="6131835" y="1744736"/>
                </a:cubicBezTo>
                <a:cubicBezTo>
                  <a:pt x="6119735" y="1737618"/>
                  <a:pt x="6105908" y="1731348"/>
                  <a:pt x="6090351" y="1725925"/>
                </a:cubicBezTo>
                <a:cubicBezTo>
                  <a:pt x="6074795" y="1720502"/>
                  <a:pt x="6057855" y="1716011"/>
                  <a:pt x="6039534" y="1712453"/>
                </a:cubicBezTo>
                <a:cubicBezTo>
                  <a:pt x="6021211" y="1708894"/>
                  <a:pt x="6002369" y="1707114"/>
                  <a:pt x="5983011" y="1707114"/>
                </a:cubicBezTo>
                <a:close/>
                <a:moveTo>
                  <a:pt x="3189404" y="1698473"/>
                </a:moveTo>
                <a:cubicBezTo>
                  <a:pt x="3169007" y="1698473"/>
                  <a:pt x="3155007" y="1702031"/>
                  <a:pt x="3147401" y="1709148"/>
                </a:cubicBezTo>
                <a:cubicBezTo>
                  <a:pt x="3139795" y="1716266"/>
                  <a:pt x="3135993" y="1729654"/>
                  <a:pt x="3135993" y="1749312"/>
                </a:cubicBezTo>
                <a:cubicBezTo>
                  <a:pt x="3135993" y="1768630"/>
                  <a:pt x="3139709" y="1781764"/>
                  <a:pt x="3147142" y="1788712"/>
                </a:cubicBezTo>
                <a:cubicBezTo>
                  <a:pt x="3154574" y="1795660"/>
                  <a:pt x="3168315" y="1799134"/>
                  <a:pt x="3188367" y="1799134"/>
                </a:cubicBezTo>
                <a:cubicBezTo>
                  <a:pt x="3208763" y="1799134"/>
                  <a:pt x="3222764" y="1795576"/>
                  <a:pt x="3230370" y="1788459"/>
                </a:cubicBezTo>
                <a:cubicBezTo>
                  <a:pt x="3237975" y="1781341"/>
                  <a:pt x="3241778" y="1767953"/>
                  <a:pt x="3241778" y="1748295"/>
                </a:cubicBezTo>
                <a:cubicBezTo>
                  <a:pt x="3241778" y="1728976"/>
                  <a:pt x="3238061" y="1715842"/>
                  <a:pt x="3230629" y="1708894"/>
                </a:cubicBezTo>
                <a:cubicBezTo>
                  <a:pt x="3223196" y="1701946"/>
                  <a:pt x="3209454" y="1698473"/>
                  <a:pt x="3189404" y="1698473"/>
                </a:cubicBezTo>
                <a:close/>
                <a:moveTo>
                  <a:pt x="1492121" y="1698473"/>
                </a:moveTo>
                <a:cubicBezTo>
                  <a:pt x="1512517" y="1698473"/>
                  <a:pt x="1526345" y="1701946"/>
                  <a:pt x="1533605" y="1708894"/>
                </a:cubicBezTo>
                <a:cubicBezTo>
                  <a:pt x="1540865" y="1715842"/>
                  <a:pt x="1544494" y="1728976"/>
                  <a:pt x="1544494" y="1748295"/>
                </a:cubicBezTo>
                <a:cubicBezTo>
                  <a:pt x="1544494" y="1767953"/>
                  <a:pt x="1540692" y="1781341"/>
                  <a:pt x="1533086" y="1788459"/>
                </a:cubicBezTo>
                <a:cubicBezTo>
                  <a:pt x="1525480" y="1795576"/>
                  <a:pt x="1511480" y="1799134"/>
                  <a:pt x="1491083" y="1799134"/>
                </a:cubicBezTo>
                <a:cubicBezTo>
                  <a:pt x="1471033" y="1799134"/>
                  <a:pt x="1457377" y="1795660"/>
                  <a:pt x="1450117" y="1788712"/>
                </a:cubicBezTo>
                <a:cubicBezTo>
                  <a:pt x="1442858" y="1781764"/>
                  <a:pt x="1439228" y="1768630"/>
                  <a:pt x="1439228" y="1749312"/>
                </a:cubicBezTo>
                <a:cubicBezTo>
                  <a:pt x="1439228" y="1729654"/>
                  <a:pt x="1442944" y="1716266"/>
                  <a:pt x="1450377" y="1709148"/>
                </a:cubicBezTo>
                <a:cubicBezTo>
                  <a:pt x="1457810" y="1702031"/>
                  <a:pt x="1471725" y="1698473"/>
                  <a:pt x="1492121" y="1698473"/>
                </a:cubicBezTo>
                <a:close/>
                <a:moveTo>
                  <a:pt x="4499013" y="1664918"/>
                </a:moveTo>
                <a:cubicBezTo>
                  <a:pt x="4490716" y="1664918"/>
                  <a:pt x="4483802" y="1665257"/>
                  <a:pt x="4478271" y="1665934"/>
                </a:cubicBezTo>
                <a:cubicBezTo>
                  <a:pt x="4472740" y="1666613"/>
                  <a:pt x="4468332" y="1667629"/>
                  <a:pt x="4465048" y="1668985"/>
                </a:cubicBezTo>
                <a:cubicBezTo>
                  <a:pt x="4461765" y="1670341"/>
                  <a:pt x="4459517" y="1672035"/>
                  <a:pt x="4458307" y="1674069"/>
                </a:cubicBezTo>
                <a:cubicBezTo>
                  <a:pt x="4457097" y="1676102"/>
                  <a:pt x="4456492" y="1678475"/>
                  <a:pt x="4456492" y="1681187"/>
                </a:cubicBezTo>
                <a:lnTo>
                  <a:pt x="4456492" y="2360403"/>
                </a:lnTo>
                <a:cubicBezTo>
                  <a:pt x="4456492" y="2363114"/>
                  <a:pt x="4457097" y="2365402"/>
                  <a:pt x="4458307" y="2367266"/>
                </a:cubicBezTo>
                <a:cubicBezTo>
                  <a:pt x="4459517" y="2369130"/>
                  <a:pt x="4461765" y="2370740"/>
                  <a:pt x="4465048" y="2372096"/>
                </a:cubicBezTo>
                <a:cubicBezTo>
                  <a:pt x="4468332" y="2373452"/>
                  <a:pt x="4472740" y="2374468"/>
                  <a:pt x="4478271" y="2375146"/>
                </a:cubicBezTo>
                <a:cubicBezTo>
                  <a:pt x="4483802" y="2375824"/>
                  <a:pt x="4490716" y="2376163"/>
                  <a:pt x="4499013" y="2376163"/>
                </a:cubicBezTo>
                <a:cubicBezTo>
                  <a:pt x="4507656" y="2376163"/>
                  <a:pt x="4514743" y="2375824"/>
                  <a:pt x="4520274" y="2375146"/>
                </a:cubicBezTo>
                <a:cubicBezTo>
                  <a:pt x="4525806" y="2374468"/>
                  <a:pt x="4530126" y="2373452"/>
                  <a:pt x="4533237" y="2372096"/>
                </a:cubicBezTo>
                <a:cubicBezTo>
                  <a:pt x="4536349" y="2370740"/>
                  <a:pt x="4538596" y="2369130"/>
                  <a:pt x="4539979" y="2367266"/>
                </a:cubicBezTo>
                <a:cubicBezTo>
                  <a:pt x="4541362" y="2365402"/>
                  <a:pt x="4542053" y="2363114"/>
                  <a:pt x="4542053" y="2360403"/>
                </a:cubicBezTo>
                <a:lnTo>
                  <a:pt x="4542053" y="1681187"/>
                </a:lnTo>
                <a:cubicBezTo>
                  <a:pt x="4542053" y="1678475"/>
                  <a:pt x="4541362" y="1676102"/>
                  <a:pt x="4539979" y="1674069"/>
                </a:cubicBezTo>
                <a:cubicBezTo>
                  <a:pt x="4538596" y="1672035"/>
                  <a:pt x="4536349" y="1670341"/>
                  <a:pt x="4533237" y="1668985"/>
                </a:cubicBezTo>
                <a:cubicBezTo>
                  <a:pt x="4530126" y="1667629"/>
                  <a:pt x="4525806" y="1666613"/>
                  <a:pt x="4520274" y="1665934"/>
                </a:cubicBezTo>
                <a:cubicBezTo>
                  <a:pt x="4514743" y="1665257"/>
                  <a:pt x="4507656" y="1664918"/>
                  <a:pt x="4499013" y="1664918"/>
                </a:cubicBezTo>
                <a:close/>
                <a:moveTo>
                  <a:pt x="2991510" y="1661360"/>
                </a:moveTo>
                <a:cubicBezTo>
                  <a:pt x="2965929" y="1661360"/>
                  <a:pt x="2943717" y="1664833"/>
                  <a:pt x="2924876" y="1671781"/>
                </a:cubicBezTo>
                <a:cubicBezTo>
                  <a:pt x="2906036" y="1678729"/>
                  <a:pt x="2890392" y="1689491"/>
                  <a:pt x="2877947" y="1704065"/>
                </a:cubicBezTo>
                <a:cubicBezTo>
                  <a:pt x="2865502" y="1718638"/>
                  <a:pt x="2856254" y="1737364"/>
                  <a:pt x="2850204" y="1760242"/>
                </a:cubicBezTo>
                <a:cubicBezTo>
                  <a:pt x="2844154" y="1783120"/>
                  <a:pt x="2841129" y="1810488"/>
                  <a:pt x="2841129" y="1842348"/>
                </a:cubicBezTo>
                <a:lnTo>
                  <a:pt x="2841129" y="1889629"/>
                </a:lnTo>
                <a:lnTo>
                  <a:pt x="2775273" y="1889629"/>
                </a:lnTo>
                <a:cubicBezTo>
                  <a:pt x="2772508" y="1889629"/>
                  <a:pt x="2770088" y="1890222"/>
                  <a:pt x="2768013" y="1891408"/>
                </a:cubicBezTo>
                <a:cubicBezTo>
                  <a:pt x="2765940" y="1892595"/>
                  <a:pt x="2764211" y="1894628"/>
                  <a:pt x="2762828" y="1897509"/>
                </a:cubicBezTo>
                <a:cubicBezTo>
                  <a:pt x="2761445" y="1900390"/>
                  <a:pt x="2760409" y="1904034"/>
                  <a:pt x="2759717" y="1908439"/>
                </a:cubicBezTo>
                <a:cubicBezTo>
                  <a:pt x="2759026" y="1912845"/>
                  <a:pt x="2758680" y="1918269"/>
                  <a:pt x="2758680" y="1924708"/>
                </a:cubicBezTo>
                <a:cubicBezTo>
                  <a:pt x="2758680" y="1936909"/>
                  <a:pt x="2760063" y="1945721"/>
                  <a:pt x="2762828" y="1951145"/>
                </a:cubicBezTo>
                <a:cubicBezTo>
                  <a:pt x="2765594" y="1956568"/>
                  <a:pt x="2769742" y="1959279"/>
                  <a:pt x="2775273" y="1959279"/>
                </a:cubicBezTo>
                <a:lnTo>
                  <a:pt x="2841129" y="1959279"/>
                </a:lnTo>
                <a:lnTo>
                  <a:pt x="2841129" y="2360403"/>
                </a:lnTo>
                <a:cubicBezTo>
                  <a:pt x="2841129" y="2363114"/>
                  <a:pt x="2841821" y="2365402"/>
                  <a:pt x="2843204" y="2367266"/>
                </a:cubicBezTo>
                <a:cubicBezTo>
                  <a:pt x="2844587" y="2369130"/>
                  <a:pt x="2846920" y="2370740"/>
                  <a:pt x="2850204" y="2372096"/>
                </a:cubicBezTo>
                <a:cubicBezTo>
                  <a:pt x="2853489" y="2373452"/>
                  <a:pt x="2857897" y="2374468"/>
                  <a:pt x="2863428" y="2375146"/>
                </a:cubicBezTo>
                <a:cubicBezTo>
                  <a:pt x="2868959" y="2375824"/>
                  <a:pt x="2875872" y="2376163"/>
                  <a:pt x="2884170" y="2376163"/>
                </a:cubicBezTo>
                <a:cubicBezTo>
                  <a:pt x="2892466" y="2376163"/>
                  <a:pt x="2899380" y="2375824"/>
                  <a:pt x="2904911" y="2375146"/>
                </a:cubicBezTo>
                <a:cubicBezTo>
                  <a:pt x="2910443" y="2374468"/>
                  <a:pt x="2914851" y="2373452"/>
                  <a:pt x="2918134" y="2372096"/>
                </a:cubicBezTo>
                <a:cubicBezTo>
                  <a:pt x="2921419" y="2370740"/>
                  <a:pt x="2923753" y="2369130"/>
                  <a:pt x="2925136" y="2367266"/>
                </a:cubicBezTo>
                <a:cubicBezTo>
                  <a:pt x="2926519" y="2365402"/>
                  <a:pt x="2927209" y="2363114"/>
                  <a:pt x="2927209" y="2360403"/>
                </a:cubicBezTo>
                <a:lnTo>
                  <a:pt x="2927209" y="1959279"/>
                </a:lnTo>
                <a:lnTo>
                  <a:pt x="3031439" y="1959279"/>
                </a:lnTo>
                <a:cubicBezTo>
                  <a:pt x="3036624" y="1959279"/>
                  <a:pt x="3040773" y="1956568"/>
                  <a:pt x="3043884" y="1951145"/>
                </a:cubicBezTo>
                <a:cubicBezTo>
                  <a:pt x="3046995" y="1945721"/>
                  <a:pt x="3048551" y="1936909"/>
                  <a:pt x="3048551" y="1924708"/>
                </a:cubicBezTo>
                <a:cubicBezTo>
                  <a:pt x="3048551" y="1918269"/>
                  <a:pt x="3048119" y="1912845"/>
                  <a:pt x="3047255" y="1908439"/>
                </a:cubicBezTo>
                <a:cubicBezTo>
                  <a:pt x="3046390" y="1904034"/>
                  <a:pt x="3045180" y="1900390"/>
                  <a:pt x="3043625" y="1897509"/>
                </a:cubicBezTo>
                <a:cubicBezTo>
                  <a:pt x="3042069" y="1894628"/>
                  <a:pt x="3040341" y="1892595"/>
                  <a:pt x="3038439" y="1891408"/>
                </a:cubicBezTo>
                <a:cubicBezTo>
                  <a:pt x="3036538" y="1890222"/>
                  <a:pt x="3034205" y="1889629"/>
                  <a:pt x="3031439" y="1889629"/>
                </a:cubicBezTo>
                <a:lnTo>
                  <a:pt x="2927209" y="1889629"/>
                </a:lnTo>
                <a:lnTo>
                  <a:pt x="2927209" y="1839806"/>
                </a:lnTo>
                <a:cubicBezTo>
                  <a:pt x="2927209" y="1820148"/>
                  <a:pt x="2928419" y="1803456"/>
                  <a:pt x="2930840" y="1789729"/>
                </a:cubicBezTo>
                <a:cubicBezTo>
                  <a:pt x="2933259" y="1776002"/>
                  <a:pt x="2937235" y="1764818"/>
                  <a:pt x="2942766" y="1756175"/>
                </a:cubicBezTo>
                <a:cubicBezTo>
                  <a:pt x="2948298" y="1747532"/>
                  <a:pt x="2955557" y="1741178"/>
                  <a:pt x="2964546" y="1737110"/>
                </a:cubicBezTo>
                <a:cubicBezTo>
                  <a:pt x="2973533" y="1733043"/>
                  <a:pt x="2984423" y="1731010"/>
                  <a:pt x="2997214" y="1731010"/>
                </a:cubicBezTo>
                <a:cubicBezTo>
                  <a:pt x="3006549" y="1731010"/>
                  <a:pt x="3014759" y="1731772"/>
                  <a:pt x="3021845" y="1733297"/>
                </a:cubicBezTo>
                <a:cubicBezTo>
                  <a:pt x="3028933" y="1734822"/>
                  <a:pt x="3035069" y="1736517"/>
                  <a:pt x="3040255" y="1738382"/>
                </a:cubicBezTo>
                <a:cubicBezTo>
                  <a:pt x="3045440" y="1740245"/>
                  <a:pt x="3049847" y="1741940"/>
                  <a:pt x="3053477" y="1743465"/>
                </a:cubicBezTo>
                <a:cubicBezTo>
                  <a:pt x="3057107" y="1744990"/>
                  <a:pt x="3060132" y="1745752"/>
                  <a:pt x="3062552" y="1745752"/>
                </a:cubicBezTo>
                <a:cubicBezTo>
                  <a:pt x="3064626" y="1745752"/>
                  <a:pt x="3066355" y="1745329"/>
                  <a:pt x="3067738" y="1744482"/>
                </a:cubicBezTo>
                <a:cubicBezTo>
                  <a:pt x="3069121" y="1743635"/>
                  <a:pt x="3070244" y="1742025"/>
                  <a:pt x="3071108" y="1739652"/>
                </a:cubicBezTo>
                <a:cubicBezTo>
                  <a:pt x="3071973" y="1737279"/>
                  <a:pt x="3072750" y="1734145"/>
                  <a:pt x="3073442" y="1730247"/>
                </a:cubicBezTo>
                <a:cubicBezTo>
                  <a:pt x="3074133" y="1726349"/>
                  <a:pt x="3074479" y="1721181"/>
                  <a:pt x="3074479" y="1714741"/>
                </a:cubicBezTo>
                <a:cubicBezTo>
                  <a:pt x="3074479" y="1708301"/>
                  <a:pt x="3074219" y="1702793"/>
                  <a:pt x="3073701" y="1698218"/>
                </a:cubicBezTo>
                <a:cubicBezTo>
                  <a:pt x="3073182" y="1693642"/>
                  <a:pt x="3072232" y="1689745"/>
                  <a:pt x="3070849" y="1686525"/>
                </a:cubicBezTo>
                <a:cubicBezTo>
                  <a:pt x="3069467" y="1683305"/>
                  <a:pt x="3067738" y="1680678"/>
                  <a:pt x="3065663" y="1678644"/>
                </a:cubicBezTo>
                <a:cubicBezTo>
                  <a:pt x="3063590" y="1676611"/>
                  <a:pt x="3059440" y="1674323"/>
                  <a:pt x="3053218" y="1671781"/>
                </a:cubicBezTo>
                <a:cubicBezTo>
                  <a:pt x="3046995" y="1669239"/>
                  <a:pt x="3038180" y="1666867"/>
                  <a:pt x="3026772" y="1664664"/>
                </a:cubicBezTo>
                <a:cubicBezTo>
                  <a:pt x="3015364" y="1662461"/>
                  <a:pt x="3003610" y="1661360"/>
                  <a:pt x="2991510" y="1661360"/>
                </a:cubicBezTo>
                <a:close/>
                <a:moveTo>
                  <a:pt x="2715213" y="0"/>
                </a:moveTo>
                <a:lnTo>
                  <a:pt x="9511996" y="0"/>
                </a:lnTo>
                <a:lnTo>
                  <a:pt x="9511996" y="7216348"/>
                </a:lnTo>
                <a:lnTo>
                  <a:pt x="2715213" y="7216348"/>
                </a:lnTo>
                <a:lnTo>
                  <a:pt x="2715213" y="3613418"/>
                </a:lnTo>
                <a:lnTo>
                  <a:pt x="2758644" y="3624372"/>
                </a:lnTo>
                <a:cubicBezTo>
                  <a:pt x="2775454" y="3626999"/>
                  <a:pt x="2793452" y="3628312"/>
                  <a:pt x="2812639" y="3628312"/>
                </a:cubicBezTo>
                <a:cubicBezTo>
                  <a:pt x="2834763" y="3628312"/>
                  <a:pt x="2855593" y="3626702"/>
                  <a:pt x="2875124" y="3623483"/>
                </a:cubicBezTo>
                <a:cubicBezTo>
                  <a:pt x="2894657" y="3620263"/>
                  <a:pt x="2911855" y="3616619"/>
                  <a:pt x="2926720" y="3612551"/>
                </a:cubicBezTo>
                <a:cubicBezTo>
                  <a:pt x="2941585" y="3608484"/>
                  <a:pt x="2953685" y="3604333"/>
                  <a:pt x="2963019" y="3600096"/>
                </a:cubicBezTo>
                <a:cubicBezTo>
                  <a:pt x="2972353" y="3595860"/>
                  <a:pt x="2977971" y="3592809"/>
                  <a:pt x="2979872" y="3590946"/>
                </a:cubicBezTo>
                <a:cubicBezTo>
                  <a:pt x="2981774" y="3589081"/>
                  <a:pt x="2983329" y="3587132"/>
                  <a:pt x="2984539" y="3585099"/>
                </a:cubicBezTo>
                <a:cubicBezTo>
                  <a:pt x="2985749" y="3583065"/>
                  <a:pt x="2986613" y="3580778"/>
                  <a:pt x="2987132" y="3578236"/>
                </a:cubicBezTo>
                <a:cubicBezTo>
                  <a:pt x="2987651" y="3575693"/>
                  <a:pt x="2988083" y="3572812"/>
                  <a:pt x="2988428" y="3569593"/>
                </a:cubicBezTo>
                <a:cubicBezTo>
                  <a:pt x="2988774" y="3566373"/>
                  <a:pt x="2988947" y="3562559"/>
                  <a:pt x="2988947" y="3558154"/>
                </a:cubicBezTo>
                <a:cubicBezTo>
                  <a:pt x="2988947" y="3552053"/>
                  <a:pt x="2988686" y="3546884"/>
                  <a:pt x="2988164" y="3542648"/>
                </a:cubicBezTo>
                <a:cubicBezTo>
                  <a:pt x="2987643" y="3538411"/>
                  <a:pt x="2986862" y="3535107"/>
                  <a:pt x="2985819" y="3532734"/>
                </a:cubicBezTo>
                <a:cubicBezTo>
                  <a:pt x="2984777" y="3530361"/>
                  <a:pt x="2983300" y="3528582"/>
                  <a:pt x="2981391" y="3527396"/>
                </a:cubicBezTo>
                <a:cubicBezTo>
                  <a:pt x="2979482" y="3526210"/>
                  <a:pt x="2977312" y="3525616"/>
                  <a:pt x="2974881" y="3525616"/>
                </a:cubicBezTo>
                <a:cubicBezTo>
                  <a:pt x="2970711" y="3525616"/>
                  <a:pt x="2964544" y="3527396"/>
                  <a:pt x="2956380" y="3530955"/>
                </a:cubicBezTo>
                <a:cubicBezTo>
                  <a:pt x="2948214" y="3534513"/>
                  <a:pt x="2937792" y="3538496"/>
                  <a:pt x="2925112" y="3542902"/>
                </a:cubicBezTo>
                <a:cubicBezTo>
                  <a:pt x="2912431" y="3547308"/>
                  <a:pt x="2897408" y="3551291"/>
                  <a:pt x="2880038" y="3554849"/>
                </a:cubicBezTo>
                <a:cubicBezTo>
                  <a:pt x="2862669" y="3558407"/>
                  <a:pt x="2842869" y="3560187"/>
                  <a:pt x="2820636" y="3560187"/>
                </a:cubicBezTo>
                <a:cubicBezTo>
                  <a:pt x="2792499" y="3560187"/>
                  <a:pt x="2768703" y="3556290"/>
                  <a:pt x="2749250" y="3548495"/>
                </a:cubicBezTo>
                <a:lnTo>
                  <a:pt x="2715213" y="3524410"/>
                </a:lnTo>
                <a:lnTo>
                  <a:pt x="2715213" y="3393942"/>
                </a:lnTo>
                <a:lnTo>
                  <a:pt x="2975311" y="3393942"/>
                </a:lnTo>
                <a:cubicBezTo>
                  <a:pt x="2983996" y="3393942"/>
                  <a:pt x="2991725" y="3391147"/>
                  <a:pt x="2998495" y="3385553"/>
                </a:cubicBezTo>
                <a:cubicBezTo>
                  <a:pt x="3005266" y="3379961"/>
                  <a:pt x="3008651" y="3370556"/>
                  <a:pt x="3008651" y="3357337"/>
                </a:cubicBezTo>
                <a:lnTo>
                  <a:pt x="3008651" y="3342086"/>
                </a:lnTo>
                <a:cubicBezTo>
                  <a:pt x="3008651" y="3312260"/>
                  <a:pt x="3004763" y="3284214"/>
                  <a:pt x="2996984" y="3257946"/>
                </a:cubicBezTo>
                <a:cubicBezTo>
                  <a:pt x="2989206" y="3231679"/>
                  <a:pt x="2977020" y="3208801"/>
                  <a:pt x="2960427" y="3189313"/>
                </a:cubicBezTo>
                <a:cubicBezTo>
                  <a:pt x="2943833" y="3169825"/>
                  <a:pt x="2922658" y="3154318"/>
                  <a:pt x="2896903" y="3142794"/>
                </a:cubicBezTo>
                <a:cubicBezTo>
                  <a:pt x="2871149" y="3131271"/>
                  <a:pt x="2839949" y="3125509"/>
                  <a:pt x="2803304" y="3125509"/>
                </a:cubicBezTo>
                <a:cubicBezTo>
                  <a:pt x="2786192" y="3125509"/>
                  <a:pt x="2769901" y="3126971"/>
                  <a:pt x="2754432" y="3129894"/>
                </a:cubicBezTo>
                <a:lnTo>
                  <a:pt x="2715213" y="3141633"/>
                </a:lnTo>
                <a:close/>
              </a:path>
            </a:pathLst>
          </a:custGeom>
          <a:solidFill>
            <a:schemeClr val="accent2">
              <a:lumMod val="20000"/>
              <a:lumOff val="8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fr-DZ" sz="2800" dirty="0">
              <a:solidFill>
                <a:schemeClr val="accent2">
                  <a:lumMod val="20000"/>
                  <a:lumOff val="80000"/>
                </a:schemeClr>
              </a:solidFill>
            </a:endParaRPr>
          </a:p>
        </p:txBody>
      </p:sp>
    </p:spTree>
    <p:extLst>
      <p:ext uri="{BB962C8B-B14F-4D97-AF65-F5344CB8AC3E}">
        <p14:creationId xmlns:p14="http://schemas.microsoft.com/office/powerpoint/2010/main" val="184615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2B68EFAC-B1BA-2B9F-2EE9-E0AAF2A7061B}"/>
              </a:ext>
            </a:extLst>
          </p:cNvPr>
          <p:cNvSpPr/>
          <p:nvPr/>
        </p:nvSpPr>
        <p:spPr>
          <a:xfrm>
            <a:off x="2327788" y="4980494"/>
            <a:ext cx="65879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t>
            </a:r>
            <a:r>
              <a:rPr lang="fr-FR" sz="2800" dirty="0" err="1">
                <a:solidFill>
                  <a:schemeClr val="tx1"/>
                </a:solidFill>
              </a:rPr>
              <a:t>defis</a:t>
            </a:r>
            <a:r>
              <a:rPr lang="fr-FR" sz="2800" dirty="0">
                <a:solidFill>
                  <a:schemeClr val="tx1"/>
                </a:solidFill>
              </a:rPr>
              <a:t> lies aux TIC</a:t>
            </a:r>
            <a:endParaRPr lang="fr-DZ" sz="2800" dirty="0">
              <a:solidFill>
                <a:schemeClr val="tx1"/>
              </a:solidFill>
            </a:endParaRPr>
          </a:p>
        </p:txBody>
      </p:sp>
      <p:sp>
        <p:nvSpPr>
          <p:cNvPr id="24" name="Rectangle : coins arrondis 23">
            <a:extLst>
              <a:ext uri="{FF2B5EF4-FFF2-40B4-BE49-F238E27FC236}">
                <a16:creationId xmlns:a16="http://schemas.microsoft.com/office/drawing/2014/main" id="{6D782D24-CD95-E498-7452-0A818C86AEEA}"/>
              </a:ext>
            </a:extLst>
          </p:cNvPr>
          <p:cNvSpPr/>
          <p:nvPr/>
        </p:nvSpPr>
        <p:spPr>
          <a:xfrm>
            <a:off x="2322588" y="3239996"/>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endParaRPr lang="fr-DZ" sz="2800" dirty="0">
              <a:solidFill>
                <a:schemeClr val="tx1"/>
              </a:solidFill>
            </a:endParaRPr>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2322588" y="4129480"/>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avantages et les inconvénients des TIC</a:t>
            </a:r>
            <a:endParaRPr lang="fr-DZ" sz="2800" dirty="0">
              <a:solidFill>
                <a:schemeClr val="tx1"/>
              </a:solidFill>
            </a:endParaRP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2322588" y="1369737"/>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2301284" y="5880209"/>
            <a:ext cx="6614486"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Conclusion</a:t>
            </a:r>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358378" y="471968"/>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1606015" y="12513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grpSp>
        <p:nvGrpSpPr>
          <p:cNvPr id="5" name="Groupe 4">
            <a:extLst>
              <a:ext uri="{FF2B5EF4-FFF2-40B4-BE49-F238E27FC236}">
                <a16:creationId xmlns:a16="http://schemas.microsoft.com/office/drawing/2014/main" id="{C4A441CD-6062-EA90-A821-C46ECD55FA8E}"/>
              </a:ext>
            </a:extLst>
          </p:cNvPr>
          <p:cNvGrpSpPr/>
          <p:nvPr/>
        </p:nvGrpSpPr>
        <p:grpSpPr>
          <a:xfrm>
            <a:off x="1606015" y="2084112"/>
            <a:ext cx="7309755" cy="714375"/>
            <a:chOff x="1606015" y="2084112"/>
            <a:chExt cx="7309755" cy="714375"/>
          </a:xfrm>
        </p:grpSpPr>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grpSp>
      <p:sp>
        <p:nvSpPr>
          <p:cNvPr id="6" name="Organigramme : Connecteur 5">
            <a:extLst>
              <a:ext uri="{FF2B5EF4-FFF2-40B4-BE49-F238E27FC236}">
                <a16:creationId xmlns:a16="http://schemas.microsoft.com/office/drawing/2014/main" id="{D01C04E4-53E2-AA2A-6232-B07AEBDF0FE7}"/>
              </a:ext>
            </a:extLst>
          </p:cNvPr>
          <p:cNvSpPr/>
          <p:nvPr/>
        </p:nvSpPr>
        <p:spPr>
          <a:xfrm>
            <a:off x="1606015" y="4875870"/>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1608363" y="4000885"/>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1606015" y="31067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1606015" y="5770897"/>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spTree>
    <p:extLst>
      <p:ext uri="{BB962C8B-B14F-4D97-AF65-F5344CB8AC3E}">
        <p14:creationId xmlns:p14="http://schemas.microsoft.com/office/powerpoint/2010/main" val="969896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30" name="Organigramme : Alternative 29">
            <a:extLst>
              <a:ext uri="{FF2B5EF4-FFF2-40B4-BE49-F238E27FC236}">
                <a16:creationId xmlns:a16="http://schemas.microsoft.com/office/drawing/2014/main" id="{DEE9D7A3-078D-AAF0-7DB2-8E3F559B2CDC}"/>
              </a:ext>
            </a:extLst>
          </p:cNvPr>
          <p:cNvSpPr/>
          <p:nvPr/>
        </p:nvSpPr>
        <p:spPr>
          <a:xfrm>
            <a:off x="1957668" y="2173175"/>
            <a:ext cx="8164527" cy="3036778"/>
          </a:xfrm>
          <a:prstGeom prst="flowChartAlternate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dirty="0">
              <a:highlight>
                <a:srgbClr val="FFFF00"/>
              </a:highlight>
            </a:endParaRPr>
          </a:p>
        </p:txBody>
      </p:sp>
      <p:grpSp>
        <p:nvGrpSpPr>
          <p:cNvPr id="25" name="Groupe 24">
            <a:extLst>
              <a:ext uri="{FF2B5EF4-FFF2-40B4-BE49-F238E27FC236}">
                <a16:creationId xmlns:a16="http://schemas.microsoft.com/office/drawing/2014/main" id="{597D1F08-AC8D-9F06-08B3-D590A3743B5A}"/>
              </a:ext>
            </a:extLst>
          </p:cNvPr>
          <p:cNvGrpSpPr/>
          <p:nvPr/>
        </p:nvGrpSpPr>
        <p:grpSpPr>
          <a:xfrm>
            <a:off x="153931" y="337561"/>
            <a:ext cx="7309755" cy="714375"/>
            <a:chOff x="1606015" y="2084112"/>
            <a:chExt cx="7309755" cy="714375"/>
          </a:xfrm>
        </p:grpSpPr>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grpSp>
      <p:grpSp>
        <p:nvGrpSpPr>
          <p:cNvPr id="5" name="Groupe 4">
            <a:extLst>
              <a:ext uri="{FF2B5EF4-FFF2-40B4-BE49-F238E27FC236}">
                <a16:creationId xmlns:a16="http://schemas.microsoft.com/office/drawing/2014/main" id="{B26725A0-0383-2916-9AF2-CEEF47DB2444}"/>
              </a:ext>
            </a:extLst>
          </p:cNvPr>
          <p:cNvGrpSpPr/>
          <p:nvPr/>
        </p:nvGrpSpPr>
        <p:grpSpPr>
          <a:xfrm>
            <a:off x="-7745966" y="-7136519"/>
            <a:ext cx="8557393" cy="6013304"/>
            <a:chOff x="358378" y="471968"/>
            <a:chExt cx="8557393" cy="6013304"/>
          </a:xfrm>
        </p:grpSpPr>
        <p:sp>
          <p:nvSpPr>
            <p:cNvPr id="22" name="Rectangle : coins arrondis 21">
              <a:extLst>
                <a:ext uri="{FF2B5EF4-FFF2-40B4-BE49-F238E27FC236}">
                  <a16:creationId xmlns:a16="http://schemas.microsoft.com/office/drawing/2014/main" id="{2B68EFAC-B1BA-2B9F-2EE9-E0AAF2A7061B}"/>
                </a:ext>
              </a:extLst>
            </p:cNvPr>
            <p:cNvSpPr/>
            <p:nvPr/>
          </p:nvSpPr>
          <p:spPr>
            <a:xfrm>
              <a:off x="2327788" y="4980494"/>
              <a:ext cx="65879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t>
              </a:r>
              <a:r>
                <a:rPr lang="fr-FR" sz="2800" dirty="0" err="1">
                  <a:solidFill>
                    <a:schemeClr val="tx1"/>
                  </a:solidFill>
                </a:rPr>
                <a:t>defis</a:t>
              </a:r>
              <a:r>
                <a:rPr lang="fr-FR" sz="2800" dirty="0">
                  <a:solidFill>
                    <a:schemeClr val="tx1"/>
                  </a:solidFill>
                </a:rPr>
                <a:t> lies aux TIC</a:t>
              </a:r>
              <a:endParaRPr lang="fr-DZ" sz="2800" dirty="0">
                <a:solidFill>
                  <a:schemeClr val="tx1"/>
                </a:solidFill>
              </a:endParaRPr>
            </a:p>
          </p:txBody>
        </p:sp>
        <p:sp>
          <p:nvSpPr>
            <p:cNvPr id="24" name="Rectangle : coins arrondis 23">
              <a:extLst>
                <a:ext uri="{FF2B5EF4-FFF2-40B4-BE49-F238E27FC236}">
                  <a16:creationId xmlns:a16="http://schemas.microsoft.com/office/drawing/2014/main" id="{6D782D24-CD95-E498-7452-0A818C86AEEA}"/>
                </a:ext>
              </a:extLst>
            </p:cNvPr>
            <p:cNvSpPr/>
            <p:nvPr/>
          </p:nvSpPr>
          <p:spPr>
            <a:xfrm>
              <a:off x="2322588" y="3239996"/>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endParaRPr lang="fr-DZ" sz="2800" dirty="0">
                <a:solidFill>
                  <a:schemeClr val="tx1"/>
                </a:solidFill>
              </a:endParaRPr>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2322588" y="4129480"/>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avantages et les inconvénients des TIC</a:t>
              </a:r>
              <a:endParaRPr lang="fr-DZ" sz="2800" dirty="0">
                <a:solidFill>
                  <a:schemeClr val="tx1"/>
                </a:solidFill>
              </a:endParaRP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2322588" y="1369737"/>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2301284" y="5880209"/>
              <a:ext cx="6614486"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Conclusion</a:t>
              </a:r>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358378" y="471968"/>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1606015" y="12513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sp>
          <p:nvSpPr>
            <p:cNvPr id="6" name="Organigramme : Connecteur 5">
              <a:extLst>
                <a:ext uri="{FF2B5EF4-FFF2-40B4-BE49-F238E27FC236}">
                  <a16:creationId xmlns:a16="http://schemas.microsoft.com/office/drawing/2014/main" id="{D01C04E4-53E2-AA2A-6232-B07AEBDF0FE7}"/>
                </a:ext>
              </a:extLst>
            </p:cNvPr>
            <p:cNvSpPr/>
            <p:nvPr/>
          </p:nvSpPr>
          <p:spPr>
            <a:xfrm>
              <a:off x="1606015" y="4875870"/>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1608363" y="4000885"/>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1606015" y="31067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1606015" y="5770897"/>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grpSp>
      <p:sp>
        <p:nvSpPr>
          <p:cNvPr id="26" name="ZoneTexte 25">
            <a:extLst>
              <a:ext uri="{FF2B5EF4-FFF2-40B4-BE49-F238E27FC236}">
                <a16:creationId xmlns:a16="http://schemas.microsoft.com/office/drawing/2014/main" id="{7FF2C249-0D47-C157-F19D-65A27D612262}"/>
              </a:ext>
            </a:extLst>
          </p:cNvPr>
          <p:cNvSpPr txBox="1"/>
          <p:nvPr/>
        </p:nvSpPr>
        <p:spPr>
          <a:xfrm>
            <a:off x="557248" y="1171487"/>
            <a:ext cx="11149200" cy="1015663"/>
          </a:xfrm>
          <a:prstGeom prst="rect">
            <a:avLst/>
          </a:prstGeom>
          <a:noFill/>
        </p:spPr>
        <p:txBody>
          <a:bodyPr wrap="square" rtlCol="0">
            <a:spAutoFit/>
          </a:bodyPr>
          <a:lstStyle/>
          <a:p>
            <a:pPr algn="just"/>
            <a:r>
              <a:rPr lang="fr-FR" sz="2000" dirty="0"/>
              <a:t>Les Technologies de l'Information et de la Communication (TIC) ont évolué sur plusieurs siècles, mais leur essor majeur a eu lieu récemment avec l'avènement de l'informatique et d'Internet. Le schéma ci-dessous offre un aperçu des moments clés de cette évolution </a:t>
            </a:r>
          </a:p>
        </p:txBody>
      </p:sp>
      <p:graphicFrame>
        <p:nvGraphicFramePr>
          <p:cNvPr id="29" name="Tableau 28">
            <a:extLst>
              <a:ext uri="{FF2B5EF4-FFF2-40B4-BE49-F238E27FC236}">
                <a16:creationId xmlns:a16="http://schemas.microsoft.com/office/drawing/2014/main" id="{E0D15464-2B08-9508-A879-ED99D6523FEA}"/>
              </a:ext>
            </a:extLst>
          </p:cNvPr>
          <p:cNvGraphicFramePr>
            <a:graphicFrameLocks noGrp="1"/>
          </p:cNvGraphicFramePr>
          <p:nvPr>
            <p:extLst>
              <p:ext uri="{D42A27DB-BD31-4B8C-83A1-F6EECF244321}">
                <p14:modId xmlns:p14="http://schemas.microsoft.com/office/powerpoint/2010/main" val="3376423924"/>
              </p:ext>
            </p:extLst>
          </p:nvPr>
        </p:nvGraphicFramePr>
        <p:xfrm>
          <a:off x="2331531" y="2306701"/>
          <a:ext cx="7416800" cy="2757486"/>
        </p:xfrm>
        <a:graphic>
          <a:graphicData uri="http://schemas.openxmlformats.org/drawingml/2006/table">
            <a:tbl>
              <a:tblPr/>
              <a:tblGrid>
                <a:gridCol w="1066800">
                  <a:extLst>
                    <a:ext uri="{9D8B030D-6E8A-4147-A177-3AD203B41FA5}">
                      <a16:colId xmlns:a16="http://schemas.microsoft.com/office/drawing/2014/main" val="807218179"/>
                    </a:ext>
                  </a:extLst>
                </a:gridCol>
                <a:gridCol w="6350000">
                  <a:extLst>
                    <a:ext uri="{9D8B030D-6E8A-4147-A177-3AD203B41FA5}">
                      <a16:colId xmlns:a16="http://schemas.microsoft.com/office/drawing/2014/main" val="185445062"/>
                    </a:ext>
                  </a:extLst>
                </a:gridCol>
              </a:tblGrid>
              <a:tr h="490536">
                <a:tc>
                  <a:txBody>
                    <a:bodyPr/>
                    <a:lstStyle/>
                    <a:p>
                      <a:pPr algn="l" fontAlgn="b"/>
                      <a:r>
                        <a:rPr lang="fr-FR" sz="2000" b="0" i="0" u="none" strike="noStrike">
                          <a:solidFill>
                            <a:srgbClr val="000000"/>
                          </a:solidFill>
                          <a:effectLst/>
                          <a:latin typeface="Calibri" panose="020F0502020204030204" pitchFamily="34" charset="0"/>
                        </a:rPr>
                        <a:t>Annèes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fr-FR" sz="2000" b="0" i="0" u="none" strike="noStrike" dirty="0">
                          <a:solidFill>
                            <a:srgbClr val="000000"/>
                          </a:solidFill>
                          <a:effectLst/>
                          <a:latin typeface="Calibri" panose="020F0502020204030204" pitchFamily="34" charset="0"/>
                        </a:rPr>
                        <a:t> Événements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066451410"/>
                  </a:ext>
                </a:extLst>
              </a:tr>
              <a:tr h="323850">
                <a:tc>
                  <a:txBody>
                    <a:bodyPr/>
                    <a:lstStyle/>
                    <a:p>
                      <a:pPr algn="l" fontAlgn="b"/>
                      <a:r>
                        <a:rPr lang="fr-DZ" sz="2000" b="0" i="0" u="none" strike="noStrike" dirty="0">
                          <a:solidFill>
                            <a:srgbClr val="000000"/>
                          </a:solidFill>
                          <a:effectLst/>
                          <a:latin typeface="Calibri" panose="020F0502020204030204" pitchFamily="34" charset="0"/>
                        </a:rPr>
                        <a:t>1837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 Invention du télégraphe électrique par Samuel Morse.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8428626"/>
                  </a:ext>
                </a:extLst>
              </a:tr>
              <a:tr h="323850">
                <a:tc>
                  <a:txBody>
                    <a:bodyPr/>
                    <a:lstStyle/>
                    <a:p>
                      <a:pPr algn="l" fontAlgn="b"/>
                      <a:r>
                        <a:rPr lang="fr-DZ" sz="2000" b="0" i="0" u="none" strike="noStrike">
                          <a:solidFill>
                            <a:srgbClr val="000000"/>
                          </a:solidFill>
                          <a:effectLst/>
                          <a:latin typeface="Calibri" panose="020F0502020204030204" pitchFamily="34" charset="0"/>
                        </a:rPr>
                        <a:t>1876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 Invention du téléphone par Alexander Graham Bell.</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1281420"/>
                  </a:ext>
                </a:extLst>
              </a:tr>
              <a:tr h="323850">
                <a:tc>
                  <a:txBody>
                    <a:bodyPr/>
                    <a:lstStyle/>
                    <a:p>
                      <a:pPr algn="l" fontAlgn="b"/>
                      <a:r>
                        <a:rPr lang="fr-DZ" sz="2000" b="0" i="0" u="none" strike="noStrike">
                          <a:solidFill>
                            <a:srgbClr val="000000"/>
                          </a:solidFill>
                          <a:effectLst/>
                          <a:latin typeface="Calibri" panose="020F0502020204030204" pitchFamily="34" charset="0"/>
                        </a:rPr>
                        <a:t>1946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 Création du premier ordinateur électronique, l'ENIAC.</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6552606"/>
                  </a:ext>
                </a:extLst>
              </a:tr>
              <a:tr h="323850">
                <a:tc>
                  <a:txBody>
                    <a:bodyPr/>
                    <a:lstStyle/>
                    <a:p>
                      <a:pPr algn="l" fontAlgn="b"/>
                      <a:r>
                        <a:rPr lang="fr-DZ" sz="2000" b="0" i="0" u="none" strike="noStrike">
                          <a:solidFill>
                            <a:srgbClr val="000000"/>
                          </a:solidFill>
                          <a:effectLst/>
                          <a:latin typeface="Calibri" panose="020F0502020204030204" pitchFamily="34" charset="0"/>
                        </a:rPr>
                        <a:t>1969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 Création du réseau ARPANET, ancêtre d'Internet.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238666"/>
                  </a:ext>
                </a:extLst>
              </a:tr>
              <a:tr h="323850">
                <a:tc>
                  <a:txBody>
                    <a:bodyPr/>
                    <a:lstStyle/>
                    <a:p>
                      <a:pPr algn="l" fontAlgn="b"/>
                      <a:r>
                        <a:rPr lang="fr-DZ" sz="2000" b="0" i="0" u="none" strike="noStrike">
                          <a:solidFill>
                            <a:srgbClr val="000000"/>
                          </a:solidFill>
                          <a:effectLst/>
                          <a:latin typeface="Calibri" panose="020F0502020204030204" pitchFamily="34" charset="0"/>
                        </a:rPr>
                        <a:t>1971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 Lancement du premier microordinateur, l'Altair 8800.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97545"/>
                  </a:ext>
                </a:extLst>
              </a:tr>
              <a:tr h="323850">
                <a:tc>
                  <a:txBody>
                    <a:bodyPr/>
                    <a:lstStyle/>
                    <a:p>
                      <a:pPr algn="l" fontAlgn="b"/>
                      <a:r>
                        <a:rPr lang="fr-DZ" sz="2000" b="0" i="0" u="none" strike="noStrike">
                          <a:solidFill>
                            <a:srgbClr val="000000"/>
                          </a:solidFill>
                          <a:effectLst/>
                          <a:latin typeface="Calibri" panose="020F0502020204030204" pitchFamily="34" charset="0"/>
                        </a:rPr>
                        <a:t>1983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 Développement du protocole TCP/IP, à la base d'Internet.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8055676"/>
                  </a:ext>
                </a:extLst>
              </a:tr>
              <a:tr h="323850">
                <a:tc>
                  <a:txBody>
                    <a:bodyPr/>
                    <a:lstStyle/>
                    <a:p>
                      <a:pPr algn="l" fontAlgn="b"/>
                      <a:r>
                        <a:rPr lang="fr-DZ" sz="2000" b="0" i="0" u="none" strike="noStrike">
                          <a:solidFill>
                            <a:srgbClr val="000000"/>
                          </a:solidFill>
                          <a:effectLst/>
                          <a:latin typeface="Calibri" panose="020F0502020204030204" pitchFamily="34" charset="0"/>
                        </a:rPr>
                        <a:t>1991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 Lancement du World Wide Web par Tim Berners-Lee.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1490718"/>
                  </a:ext>
                </a:extLst>
              </a:tr>
            </a:tbl>
          </a:graphicData>
        </a:graphic>
      </p:graphicFrame>
      <p:sp>
        <p:nvSpPr>
          <p:cNvPr id="32" name="ZoneTexte 31">
            <a:extLst>
              <a:ext uri="{FF2B5EF4-FFF2-40B4-BE49-F238E27FC236}">
                <a16:creationId xmlns:a16="http://schemas.microsoft.com/office/drawing/2014/main" id="{A975FD03-A213-2C77-D85E-51FC20CD9F1A}"/>
              </a:ext>
            </a:extLst>
          </p:cNvPr>
          <p:cNvSpPr txBox="1"/>
          <p:nvPr/>
        </p:nvSpPr>
        <p:spPr>
          <a:xfrm>
            <a:off x="549966" y="5246427"/>
            <a:ext cx="11051825" cy="1631216"/>
          </a:xfrm>
          <a:prstGeom prst="rect">
            <a:avLst/>
          </a:prstGeom>
          <a:noFill/>
        </p:spPr>
        <p:txBody>
          <a:bodyPr wrap="square" rtlCol="0">
            <a:spAutoFit/>
          </a:bodyPr>
          <a:lstStyle/>
          <a:p>
            <a:pPr algn="just"/>
            <a:r>
              <a:rPr lang="fr-FR" sz="2000" dirty="0"/>
              <a:t>Depuis cette époque, les technologies de l'information et de la communication (TIC) ont connu une croissance fulgurante, marquée par l'émergence de nouveaux dispositifs et technologies tels que les smartphones, le cloud </a:t>
            </a:r>
            <a:r>
              <a:rPr lang="fr-FR" sz="2000" dirty="0" err="1"/>
              <a:t>computing</a:t>
            </a:r>
            <a:r>
              <a:rPr lang="fr-FR" sz="2000" dirty="0"/>
              <a:t>, l'intelligence artificielle, entre autres. les TIC continuent de se développer à une cadence rapide, et leur influence s'étend de manière croissante à tous les aspects de notre vie quotidienne</a:t>
            </a:r>
            <a:endParaRPr lang="fr-DZ" sz="2000" dirty="0"/>
          </a:p>
        </p:txBody>
      </p:sp>
    </p:spTree>
    <p:extLst>
      <p:ext uri="{BB962C8B-B14F-4D97-AF65-F5344CB8AC3E}">
        <p14:creationId xmlns:p14="http://schemas.microsoft.com/office/powerpoint/2010/main" val="2958281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04F36F83-4002-977B-5230-900724B61967}"/>
              </a:ext>
            </a:extLst>
          </p:cNvPr>
          <p:cNvSpPr/>
          <p:nvPr/>
        </p:nvSpPr>
        <p:spPr>
          <a:xfrm>
            <a:off x="2322588" y="1369737"/>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2" name="Rectangle : coins arrondis 21">
            <a:extLst>
              <a:ext uri="{FF2B5EF4-FFF2-40B4-BE49-F238E27FC236}">
                <a16:creationId xmlns:a16="http://schemas.microsoft.com/office/drawing/2014/main" id="{2B68EFAC-B1BA-2B9F-2EE9-E0AAF2A7061B}"/>
              </a:ext>
            </a:extLst>
          </p:cNvPr>
          <p:cNvSpPr/>
          <p:nvPr/>
        </p:nvSpPr>
        <p:spPr>
          <a:xfrm>
            <a:off x="2327788" y="4980494"/>
            <a:ext cx="65879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t>
            </a:r>
            <a:r>
              <a:rPr lang="fr-FR" sz="2800" dirty="0" err="1">
                <a:solidFill>
                  <a:schemeClr val="tx1"/>
                </a:solidFill>
              </a:rPr>
              <a:t>defis</a:t>
            </a:r>
            <a:r>
              <a:rPr lang="fr-FR" sz="2800" dirty="0">
                <a:solidFill>
                  <a:schemeClr val="tx1"/>
                </a:solidFill>
              </a:rPr>
              <a:t> lies aux TIC</a:t>
            </a:r>
            <a:endParaRPr lang="fr-DZ" sz="2800" dirty="0">
              <a:solidFill>
                <a:schemeClr val="tx1"/>
              </a:solidFill>
            </a:endParaRPr>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2322588" y="4129480"/>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avantages et les inconvénients des TIC</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2301284" y="5880209"/>
            <a:ext cx="6614486"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Conclusion</a:t>
            </a:r>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358378" y="471968"/>
            <a:ext cx="1247774" cy="707886"/>
          </a:xfrm>
          <a:prstGeom prst="rect">
            <a:avLst/>
          </a:prstGeom>
          <a:noFill/>
        </p:spPr>
        <p:txBody>
          <a:bodyPr wrap="square" rtlCol="0">
            <a:spAutoFit/>
          </a:bodyPr>
          <a:lstStyle/>
          <a:p>
            <a:r>
              <a:rPr lang="fr-FR" sz="4000" dirty="0"/>
              <a:t>plan</a:t>
            </a:r>
            <a:endParaRPr lang="fr-DZ" sz="4000" dirty="0"/>
          </a:p>
        </p:txBody>
      </p:sp>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sp>
        <p:nvSpPr>
          <p:cNvPr id="6" name="Organigramme : Connecteur 5">
            <a:extLst>
              <a:ext uri="{FF2B5EF4-FFF2-40B4-BE49-F238E27FC236}">
                <a16:creationId xmlns:a16="http://schemas.microsoft.com/office/drawing/2014/main" id="{D01C04E4-53E2-AA2A-6232-B07AEBDF0FE7}"/>
              </a:ext>
            </a:extLst>
          </p:cNvPr>
          <p:cNvSpPr/>
          <p:nvPr/>
        </p:nvSpPr>
        <p:spPr>
          <a:xfrm>
            <a:off x="1606015" y="4875870"/>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1608363" y="4000885"/>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1606015" y="5770897"/>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1606015" y="12513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sp>
        <p:nvSpPr>
          <p:cNvPr id="24" name="Rectangle : coins arrondis 23">
            <a:extLst>
              <a:ext uri="{FF2B5EF4-FFF2-40B4-BE49-F238E27FC236}">
                <a16:creationId xmlns:a16="http://schemas.microsoft.com/office/drawing/2014/main" id="{6D782D24-CD95-E498-7452-0A818C86AEEA}"/>
              </a:ext>
            </a:extLst>
          </p:cNvPr>
          <p:cNvSpPr/>
          <p:nvPr/>
        </p:nvSpPr>
        <p:spPr>
          <a:xfrm>
            <a:off x="2322588" y="3239996"/>
            <a:ext cx="6593182" cy="495655"/>
          </a:xfrm>
          <a:prstGeom prst="roundRect">
            <a:avLst>
              <a:gd name="adj" fmla="val 0"/>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1606015" y="31067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spTree>
    <p:extLst>
      <p:ext uri="{BB962C8B-B14F-4D97-AF65-F5344CB8AC3E}">
        <p14:creationId xmlns:p14="http://schemas.microsoft.com/office/powerpoint/2010/main" val="660337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2B68EFAC-B1BA-2B9F-2EE9-E0AAF2A7061B}"/>
              </a:ext>
            </a:extLst>
          </p:cNvPr>
          <p:cNvSpPr/>
          <p:nvPr/>
        </p:nvSpPr>
        <p:spPr>
          <a:xfrm>
            <a:off x="-9128238" y="-3370394"/>
            <a:ext cx="65879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t>
            </a:r>
            <a:r>
              <a:rPr lang="fr-FR" sz="2800" dirty="0" err="1">
                <a:solidFill>
                  <a:schemeClr val="tx1"/>
                </a:solidFill>
              </a:rPr>
              <a:t>defis</a:t>
            </a:r>
            <a:r>
              <a:rPr lang="fr-FR" sz="2800" dirty="0">
                <a:solidFill>
                  <a:schemeClr val="tx1"/>
                </a:solidFill>
              </a:rPr>
              <a:t> lies aux TIC</a:t>
            </a:r>
            <a:endParaRPr lang="fr-DZ" sz="2800" dirty="0">
              <a:solidFill>
                <a:schemeClr val="tx1"/>
              </a:solidFill>
            </a:endParaRPr>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9133438" y="-4221408"/>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avantages et les inconvénients des TIC</a:t>
            </a:r>
            <a:endParaRPr lang="fr-DZ" sz="2800" dirty="0">
              <a:solidFill>
                <a:schemeClr val="tx1"/>
              </a:solidFill>
            </a:endParaRP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9133438" y="-6981151"/>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9154742" y="-2470679"/>
            <a:ext cx="6614486"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Conclusion</a:t>
            </a:r>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11097648" y="-7878920"/>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9850011" y="-709957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grpSp>
        <p:nvGrpSpPr>
          <p:cNvPr id="5" name="Groupe 4">
            <a:extLst>
              <a:ext uri="{FF2B5EF4-FFF2-40B4-BE49-F238E27FC236}">
                <a16:creationId xmlns:a16="http://schemas.microsoft.com/office/drawing/2014/main" id="{C4A441CD-6062-EA90-A821-C46ECD55FA8E}"/>
              </a:ext>
            </a:extLst>
          </p:cNvPr>
          <p:cNvGrpSpPr/>
          <p:nvPr/>
        </p:nvGrpSpPr>
        <p:grpSpPr>
          <a:xfrm>
            <a:off x="-9850011" y="-6266776"/>
            <a:ext cx="7309755" cy="714375"/>
            <a:chOff x="1606015" y="2084112"/>
            <a:chExt cx="7309755" cy="714375"/>
          </a:xfrm>
        </p:grpSpPr>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grpSp>
      <p:sp>
        <p:nvSpPr>
          <p:cNvPr id="6" name="Organigramme : Connecteur 5">
            <a:extLst>
              <a:ext uri="{FF2B5EF4-FFF2-40B4-BE49-F238E27FC236}">
                <a16:creationId xmlns:a16="http://schemas.microsoft.com/office/drawing/2014/main" id="{D01C04E4-53E2-AA2A-6232-B07AEBDF0FE7}"/>
              </a:ext>
            </a:extLst>
          </p:cNvPr>
          <p:cNvSpPr/>
          <p:nvPr/>
        </p:nvSpPr>
        <p:spPr>
          <a:xfrm>
            <a:off x="-9850011" y="-3475018"/>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9847663" y="-4350003"/>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grpSp>
        <p:nvGrpSpPr>
          <p:cNvPr id="18" name="Groupe 17">
            <a:extLst>
              <a:ext uri="{FF2B5EF4-FFF2-40B4-BE49-F238E27FC236}">
                <a16:creationId xmlns:a16="http://schemas.microsoft.com/office/drawing/2014/main" id="{5EEBD6F8-4625-97A2-B7B7-40240739B54D}"/>
              </a:ext>
            </a:extLst>
          </p:cNvPr>
          <p:cNvGrpSpPr/>
          <p:nvPr/>
        </p:nvGrpSpPr>
        <p:grpSpPr>
          <a:xfrm>
            <a:off x="267199" y="226133"/>
            <a:ext cx="7309755" cy="714375"/>
            <a:chOff x="1606015" y="3106796"/>
            <a:chExt cx="7309755" cy="714375"/>
          </a:xfrm>
        </p:grpSpPr>
        <p:sp>
          <p:nvSpPr>
            <p:cNvPr id="24" name="Rectangle : coins arrondis 23">
              <a:extLst>
                <a:ext uri="{FF2B5EF4-FFF2-40B4-BE49-F238E27FC236}">
                  <a16:creationId xmlns:a16="http://schemas.microsoft.com/office/drawing/2014/main" id="{6D782D24-CD95-E498-7452-0A818C86AEEA}"/>
                </a:ext>
              </a:extLst>
            </p:cNvPr>
            <p:cNvSpPr/>
            <p:nvPr/>
          </p:nvSpPr>
          <p:spPr>
            <a:xfrm>
              <a:off x="2322588" y="3239996"/>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1606015" y="31067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grpSp>
      <p:sp>
        <p:nvSpPr>
          <p:cNvPr id="9" name="Organigramme : Connecteur 8">
            <a:extLst>
              <a:ext uri="{FF2B5EF4-FFF2-40B4-BE49-F238E27FC236}">
                <a16:creationId xmlns:a16="http://schemas.microsoft.com/office/drawing/2014/main" id="{D6A4952D-3521-D61A-FC3A-95E9D5144EE2}"/>
              </a:ext>
            </a:extLst>
          </p:cNvPr>
          <p:cNvSpPr/>
          <p:nvPr/>
        </p:nvSpPr>
        <p:spPr>
          <a:xfrm>
            <a:off x="-9850011" y="-2579991"/>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sp>
        <p:nvSpPr>
          <p:cNvPr id="25" name="ZoneTexte 24">
            <a:extLst>
              <a:ext uri="{FF2B5EF4-FFF2-40B4-BE49-F238E27FC236}">
                <a16:creationId xmlns:a16="http://schemas.microsoft.com/office/drawing/2014/main" id="{B15DE097-3DDF-9070-2EA7-0B4071AF20D5}"/>
              </a:ext>
            </a:extLst>
          </p:cNvPr>
          <p:cNvSpPr txBox="1"/>
          <p:nvPr/>
        </p:nvSpPr>
        <p:spPr>
          <a:xfrm>
            <a:off x="407773" y="1056127"/>
            <a:ext cx="10972800" cy="707886"/>
          </a:xfrm>
          <a:prstGeom prst="rect">
            <a:avLst/>
          </a:prstGeom>
          <a:noFill/>
        </p:spPr>
        <p:txBody>
          <a:bodyPr wrap="square" rtlCol="0">
            <a:spAutoFit/>
          </a:bodyPr>
          <a:lstStyle/>
          <a:p>
            <a:pPr algn="just"/>
            <a:r>
              <a:rPr lang="fr-FR" sz="2000" dirty="0"/>
              <a:t>Les technologies de l'information et de la communication, regroupent tous les outils, logiciels ou matériels de traitement et de transmission des informations comme:</a:t>
            </a:r>
            <a:endParaRPr lang="fr-DZ" sz="2000" dirty="0"/>
          </a:p>
        </p:txBody>
      </p:sp>
      <p:sp>
        <p:nvSpPr>
          <p:cNvPr id="27" name="ZoneTexte 26">
            <a:extLst>
              <a:ext uri="{FF2B5EF4-FFF2-40B4-BE49-F238E27FC236}">
                <a16:creationId xmlns:a16="http://schemas.microsoft.com/office/drawing/2014/main" id="{7FBA94E1-C641-2730-7B71-DAA1851B944F}"/>
              </a:ext>
            </a:extLst>
          </p:cNvPr>
          <p:cNvSpPr txBox="1"/>
          <p:nvPr/>
        </p:nvSpPr>
        <p:spPr>
          <a:xfrm>
            <a:off x="407773" y="1965152"/>
            <a:ext cx="9363548" cy="2677656"/>
          </a:xfrm>
          <a:prstGeom prst="rect">
            <a:avLst/>
          </a:prstGeom>
          <a:noFill/>
        </p:spPr>
        <p:txBody>
          <a:bodyPr wrap="square" rtlCol="0">
            <a:spAutoFit/>
          </a:bodyPr>
          <a:lstStyle/>
          <a:p>
            <a:pPr algn="just"/>
            <a:r>
              <a:rPr lang="fr-FR" sz="2800" u="sng" dirty="0">
                <a:solidFill>
                  <a:srgbClr val="002060"/>
                </a:solidFill>
              </a:rPr>
              <a:t>Git et GitHub:</a:t>
            </a:r>
          </a:p>
          <a:p>
            <a:pPr algn="just"/>
            <a:r>
              <a:rPr lang="fr-FR" sz="2000" dirty="0"/>
              <a:t>Git est  un logiciel de gestion de version, permet aux développeurs de suivre les changements dans le code source lors du développement de logiciels. GitHub, une plateforme basée sur Git, étend ces capacités en offrant des fonctionnalités supplémentaires telles que la gestion de projet, le suivi des versions, la résolution des problèmes, facilitant la collaboration au sein d'une équipe et permettant un contrôle efficace du code source. Cela favorise une collaboration fluide, ouverte et bien gérée entre les membres d'une équipe de développement.</a:t>
            </a:r>
          </a:p>
        </p:txBody>
      </p:sp>
      <p:pic>
        <p:nvPicPr>
          <p:cNvPr id="29" name="Image 28" descr="Une image contenant Police, texte, logo, Graphique&#10;&#10;Description générée automatiquement">
            <a:extLst>
              <a:ext uri="{FF2B5EF4-FFF2-40B4-BE49-F238E27FC236}">
                <a16:creationId xmlns:a16="http://schemas.microsoft.com/office/drawing/2014/main" id="{FB60B175-677D-8903-B6FE-A1A5E0BEF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001" y="4904462"/>
            <a:ext cx="4717312" cy="1220178"/>
          </a:xfrm>
          <a:prstGeom prst="rect">
            <a:avLst/>
          </a:prstGeom>
        </p:spPr>
      </p:pic>
    </p:spTree>
    <p:extLst>
      <p:ext uri="{BB962C8B-B14F-4D97-AF65-F5344CB8AC3E}">
        <p14:creationId xmlns:p14="http://schemas.microsoft.com/office/powerpoint/2010/main" val="3101223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2B68EFAC-B1BA-2B9F-2EE9-E0AAF2A7061B}"/>
              </a:ext>
            </a:extLst>
          </p:cNvPr>
          <p:cNvSpPr/>
          <p:nvPr/>
        </p:nvSpPr>
        <p:spPr>
          <a:xfrm>
            <a:off x="-9128238" y="-3370394"/>
            <a:ext cx="65879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t>
            </a:r>
            <a:r>
              <a:rPr lang="fr-FR" sz="2800" dirty="0" err="1">
                <a:solidFill>
                  <a:schemeClr val="tx1"/>
                </a:solidFill>
              </a:rPr>
              <a:t>defis</a:t>
            </a:r>
            <a:r>
              <a:rPr lang="fr-FR" sz="2800" dirty="0">
                <a:solidFill>
                  <a:schemeClr val="tx1"/>
                </a:solidFill>
              </a:rPr>
              <a:t> lies aux TIC</a:t>
            </a:r>
            <a:endParaRPr lang="fr-DZ" sz="2800" dirty="0">
              <a:solidFill>
                <a:schemeClr val="tx1"/>
              </a:solidFill>
            </a:endParaRPr>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9133438" y="-4221408"/>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avantages et les inconvénients des TIC</a:t>
            </a:r>
            <a:endParaRPr lang="fr-DZ" sz="2800" dirty="0">
              <a:solidFill>
                <a:schemeClr val="tx1"/>
              </a:solidFill>
            </a:endParaRP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9133438" y="-6981151"/>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9154742" y="-2470679"/>
            <a:ext cx="6614486"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Conclusion</a:t>
            </a:r>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11097648" y="-7878920"/>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9850011" y="-709957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grpSp>
        <p:nvGrpSpPr>
          <p:cNvPr id="5" name="Groupe 4">
            <a:extLst>
              <a:ext uri="{FF2B5EF4-FFF2-40B4-BE49-F238E27FC236}">
                <a16:creationId xmlns:a16="http://schemas.microsoft.com/office/drawing/2014/main" id="{C4A441CD-6062-EA90-A821-C46ECD55FA8E}"/>
              </a:ext>
            </a:extLst>
          </p:cNvPr>
          <p:cNvGrpSpPr/>
          <p:nvPr/>
        </p:nvGrpSpPr>
        <p:grpSpPr>
          <a:xfrm>
            <a:off x="-9850011" y="-6266776"/>
            <a:ext cx="7309755" cy="714375"/>
            <a:chOff x="1606015" y="2084112"/>
            <a:chExt cx="7309755" cy="714375"/>
          </a:xfrm>
        </p:grpSpPr>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grpSp>
      <p:sp>
        <p:nvSpPr>
          <p:cNvPr id="6" name="Organigramme : Connecteur 5">
            <a:extLst>
              <a:ext uri="{FF2B5EF4-FFF2-40B4-BE49-F238E27FC236}">
                <a16:creationId xmlns:a16="http://schemas.microsoft.com/office/drawing/2014/main" id="{D01C04E4-53E2-AA2A-6232-B07AEBDF0FE7}"/>
              </a:ext>
            </a:extLst>
          </p:cNvPr>
          <p:cNvSpPr/>
          <p:nvPr/>
        </p:nvSpPr>
        <p:spPr>
          <a:xfrm>
            <a:off x="-9850011" y="-3475018"/>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9847663" y="-4350003"/>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grpSp>
        <p:nvGrpSpPr>
          <p:cNvPr id="18" name="Groupe 17">
            <a:extLst>
              <a:ext uri="{FF2B5EF4-FFF2-40B4-BE49-F238E27FC236}">
                <a16:creationId xmlns:a16="http://schemas.microsoft.com/office/drawing/2014/main" id="{5EEBD6F8-4625-97A2-B7B7-40240739B54D}"/>
              </a:ext>
            </a:extLst>
          </p:cNvPr>
          <p:cNvGrpSpPr/>
          <p:nvPr/>
        </p:nvGrpSpPr>
        <p:grpSpPr>
          <a:xfrm>
            <a:off x="267199" y="226133"/>
            <a:ext cx="7309755" cy="714375"/>
            <a:chOff x="1606015" y="3106796"/>
            <a:chExt cx="7309755" cy="714375"/>
          </a:xfrm>
        </p:grpSpPr>
        <p:sp>
          <p:nvSpPr>
            <p:cNvPr id="24" name="Rectangle : coins arrondis 23">
              <a:extLst>
                <a:ext uri="{FF2B5EF4-FFF2-40B4-BE49-F238E27FC236}">
                  <a16:creationId xmlns:a16="http://schemas.microsoft.com/office/drawing/2014/main" id="{6D782D24-CD95-E498-7452-0A818C86AEEA}"/>
                </a:ext>
              </a:extLst>
            </p:cNvPr>
            <p:cNvSpPr/>
            <p:nvPr/>
          </p:nvSpPr>
          <p:spPr>
            <a:xfrm>
              <a:off x="2322588" y="3239996"/>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1606015" y="31067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grpSp>
      <p:sp>
        <p:nvSpPr>
          <p:cNvPr id="9" name="Organigramme : Connecteur 8">
            <a:extLst>
              <a:ext uri="{FF2B5EF4-FFF2-40B4-BE49-F238E27FC236}">
                <a16:creationId xmlns:a16="http://schemas.microsoft.com/office/drawing/2014/main" id="{D6A4952D-3521-D61A-FC3A-95E9D5144EE2}"/>
              </a:ext>
            </a:extLst>
          </p:cNvPr>
          <p:cNvSpPr/>
          <p:nvPr/>
        </p:nvSpPr>
        <p:spPr>
          <a:xfrm>
            <a:off x="-9850011" y="-2579991"/>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grpSp>
        <p:nvGrpSpPr>
          <p:cNvPr id="45" name="Groupe 44">
            <a:extLst>
              <a:ext uri="{FF2B5EF4-FFF2-40B4-BE49-F238E27FC236}">
                <a16:creationId xmlns:a16="http://schemas.microsoft.com/office/drawing/2014/main" id="{9FE8C82C-65ED-4235-B85F-0745336E0F23}"/>
              </a:ext>
            </a:extLst>
          </p:cNvPr>
          <p:cNvGrpSpPr/>
          <p:nvPr/>
        </p:nvGrpSpPr>
        <p:grpSpPr>
          <a:xfrm>
            <a:off x="314278" y="1041292"/>
            <a:ext cx="5476945" cy="5240653"/>
            <a:chOff x="314278" y="1041292"/>
            <a:chExt cx="5476945" cy="5240653"/>
          </a:xfrm>
        </p:grpSpPr>
        <p:sp>
          <p:nvSpPr>
            <p:cNvPr id="26" name="ZoneTexte 25">
              <a:extLst>
                <a:ext uri="{FF2B5EF4-FFF2-40B4-BE49-F238E27FC236}">
                  <a16:creationId xmlns:a16="http://schemas.microsoft.com/office/drawing/2014/main" id="{B1C0C03E-773A-C4C8-6A6C-B1881EE66844}"/>
                </a:ext>
              </a:extLst>
            </p:cNvPr>
            <p:cNvSpPr txBox="1"/>
            <p:nvPr/>
          </p:nvSpPr>
          <p:spPr>
            <a:xfrm>
              <a:off x="314278" y="1041292"/>
              <a:ext cx="5108328" cy="5139869"/>
            </a:xfrm>
            <a:prstGeom prst="rect">
              <a:avLst/>
            </a:prstGeom>
            <a:noFill/>
          </p:spPr>
          <p:txBody>
            <a:bodyPr wrap="square" rtlCol="0">
              <a:spAutoFit/>
            </a:bodyPr>
            <a:lstStyle/>
            <a:p>
              <a:r>
                <a:rPr lang="fr-FR" sz="2800" u="sng" dirty="0">
                  <a:solidFill>
                    <a:srgbClr val="002060"/>
                  </a:solidFill>
                </a:rPr>
                <a:t>Services Google:</a:t>
              </a:r>
            </a:p>
            <a:p>
              <a:pPr algn="just"/>
              <a:r>
                <a:rPr lang="fr-FR" sz="2000" dirty="0"/>
                <a:t>Les services Google regroupent une variété de produits et de plateformes gratuits proposés par Google. Ces services incluent des catégories telles que</a:t>
              </a:r>
            </a:p>
            <a:p>
              <a:pPr marL="342900" indent="-342900" algn="just">
                <a:buFont typeface="Wingdings" panose="05000000000000000000" pitchFamily="2" charset="2"/>
                <a:buChar char="§"/>
              </a:pPr>
              <a:r>
                <a:rPr lang="fr-FR" sz="2000" dirty="0"/>
                <a:t>Google </a:t>
              </a:r>
              <a:r>
                <a:rPr lang="fr-FR" sz="2000" dirty="0" err="1"/>
                <a:t>Search</a:t>
              </a:r>
              <a:r>
                <a:rPr lang="fr-FR" sz="2000" dirty="0"/>
                <a:t> : le moteur de recherche le plus connu au monde. </a:t>
              </a:r>
            </a:p>
            <a:p>
              <a:pPr marL="342900" indent="-342900" algn="just">
                <a:buFont typeface="Wingdings" panose="05000000000000000000" pitchFamily="2" charset="2"/>
                <a:buChar char="§"/>
              </a:pPr>
              <a:r>
                <a:rPr lang="fr-FR" sz="2000" dirty="0"/>
                <a:t>Gmail : la messagerie électronique. </a:t>
              </a:r>
            </a:p>
            <a:p>
              <a:pPr marL="342900" indent="-342900" algn="just">
                <a:buFont typeface="Wingdings" panose="05000000000000000000" pitchFamily="2" charset="2"/>
                <a:buChar char="§"/>
              </a:pPr>
              <a:r>
                <a:rPr lang="fr-FR" sz="2000" dirty="0"/>
                <a:t>Google </a:t>
              </a:r>
              <a:r>
                <a:rPr lang="fr-FR" sz="2000" dirty="0" err="1"/>
                <a:t>Maps</a:t>
              </a:r>
              <a:r>
                <a:rPr lang="fr-FR" sz="2000" dirty="0"/>
                <a:t> : plateforme de navigation et de cartographie. </a:t>
              </a:r>
            </a:p>
            <a:p>
              <a:pPr marL="342900" indent="-342900" algn="just">
                <a:buFont typeface="Wingdings" panose="05000000000000000000" pitchFamily="2" charset="2"/>
                <a:buChar char="§"/>
              </a:pPr>
              <a:r>
                <a:rPr lang="fr-FR" sz="2000" dirty="0"/>
                <a:t>Google Drive : service de stockage enligne. </a:t>
              </a:r>
            </a:p>
            <a:p>
              <a:pPr marL="342900" indent="-342900" algn="just">
                <a:buFont typeface="Wingdings" panose="05000000000000000000" pitchFamily="2" charset="2"/>
                <a:buChar char="§"/>
              </a:pPr>
              <a:r>
                <a:rPr lang="fr-FR" sz="2000" dirty="0"/>
                <a:t>YouTube : pour le partage de vidéo. </a:t>
              </a:r>
            </a:p>
            <a:p>
              <a:pPr marL="342900" indent="-342900" algn="just">
                <a:buFont typeface="Wingdings" panose="05000000000000000000" pitchFamily="2" charset="2"/>
                <a:buChar char="§"/>
              </a:pPr>
              <a:r>
                <a:rPr lang="fr-FR" sz="2000" dirty="0"/>
                <a:t>Google Docs Sheets et slide : qui sont des suites bureautiques en ligne pour la création et collaboration de document, des feuilles de calcul et de présentation</a:t>
              </a:r>
              <a:endParaRPr lang="fr-DZ" sz="2000" dirty="0"/>
            </a:p>
          </p:txBody>
        </p:sp>
        <p:pic>
          <p:nvPicPr>
            <p:cNvPr id="32" name="Image 31" descr="Une image contenant Graphique, Police, Caractère coloré, cercle&#10;&#10;Description générée automatiquement">
              <a:extLst>
                <a:ext uri="{FF2B5EF4-FFF2-40B4-BE49-F238E27FC236}">
                  <a16:creationId xmlns:a16="http://schemas.microsoft.com/office/drawing/2014/main" id="{65A2E904-CC09-CE19-8AED-C7D2F5E33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168" y="2808468"/>
              <a:ext cx="947378" cy="786809"/>
            </a:xfrm>
            <a:prstGeom prst="rect">
              <a:avLst/>
            </a:prstGeom>
          </p:spPr>
        </p:pic>
        <p:pic>
          <p:nvPicPr>
            <p:cNvPr id="34" name="Image 33" descr="Une image contenant Graphique, Caractère coloré, graphisme, symbole&#10;&#10;Description générée automatiquement">
              <a:extLst>
                <a:ext uri="{FF2B5EF4-FFF2-40B4-BE49-F238E27FC236}">
                  <a16:creationId xmlns:a16="http://schemas.microsoft.com/office/drawing/2014/main" id="{E1DCFFF1-4676-15B1-95E8-0D3E5B812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3148" y="3224925"/>
              <a:ext cx="600049" cy="408148"/>
            </a:xfrm>
            <a:prstGeom prst="rect">
              <a:avLst/>
            </a:prstGeom>
          </p:spPr>
        </p:pic>
        <p:pic>
          <p:nvPicPr>
            <p:cNvPr id="38" name="Image 37" descr="Une image contenant Graphique, Caractère coloré, graphisme, créativité&#10;&#10;Description générée automatiquement">
              <a:extLst>
                <a:ext uri="{FF2B5EF4-FFF2-40B4-BE49-F238E27FC236}">
                  <a16:creationId xmlns:a16="http://schemas.microsoft.com/office/drawing/2014/main" id="{B090B39B-E8AB-7A75-D79A-8AAE273D45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6557" y="3899120"/>
              <a:ext cx="857701" cy="456137"/>
            </a:xfrm>
            <a:prstGeom prst="rect">
              <a:avLst/>
            </a:prstGeom>
          </p:spPr>
        </p:pic>
        <p:pic>
          <p:nvPicPr>
            <p:cNvPr id="40" name="Image 39" descr="Une image contenant Caractère coloré, Graphique, capture d’écran, ligne&#10;&#10;Description générée automatiquement">
              <a:extLst>
                <a:ext uri="{FF2B5EF4-FFF2-40B4-BE49-F238E27FC236}">
                  <a16:creationId xmlns:a16="http://schemas.microsoft.com/office/drawing/2014/main" id="{DF6A33E0-385F-91C2-06F7-595CE12A94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0066" y="4127188"/>
              <a:ext cx="561157" cy="456137"/>
            </a:xfrm>
            <a:prstGeom prst="rect">
              <a:avLst/>
            </a:prstGeom>
          </p:spPr>
        </p:pic>
        <p:pic>
          <p:nvPicPr>
            <p:cNvPr id="42" name="Image 41" descr="Une image contenant logo, Graphique, symbole, rouge&#10;&#10;Description générée automatiquement">
              <a:extLst>
                <a:ext uri="{FF2B5EF4-FFF2-40B4-BE49-F238E27FC236}">
                  <a16:creationId xmlns:a16="http://schemas.microsoft.com/office/drawing/2014/main" id="{4A3FBF4D-CE2D-403E-0DE3-71721B35D9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3148" y="4525184"/>
              <a:ext cx="561157" cy="456137"/>
            </a:xfrm>
            <a:prstGeom prst="rect">
              <a:avLst/>
            </a:prstGeom>
          </p:spPr>
        </p:pic>
        <p:pic>
          <p:nvPicPr>
            <p:cNvPr id="44" name="Image 43" descr="Une image contenant capture d’écran, Caractère coloré, Graphique, Rectangle&#10;&#10;Description générée automatiquement">
              <a:extLst>
                <a:ext uri="{FF2B5EF4-FFF2-40B4-BE49-F238E27FC236}">
                  <a16:creationId xmlns:a16="http://schemas.microsoft.com/office/drawing/2014/main" id="{3B328CB3-4098-8FBA-C04F-DB0E796550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5470" y="5772552"/>
              <a:ext cx="716512" cy="509393"/>
            </a:xfrm>
            <a:prstGeom prst="rect">
              <a:avLst/>
            </a:prstGeom>
          </p:spPr>
        </p:pic>
      </p:grpSp>
      <p:sp>
        <p:nvSpPr>
          <p:cNvPr id="47" name="ZoneTexte 46">
            <a:extLst>
              <a:ext uri="{FF2B5EF4-FFF2-40B4-BE49-F238E27FC236}">
                <a16:creationId xmlns:a16="http://schemas.microsoft.com/office/drawing/2014/main" id="{CF8010A2-54C6-AEF2-F281-DEA3C50DDF7E}"/>
              </a:ext>
            </a:extLst>
          </p:cNvPr>
          <p:cNvSpPr txBox="1"/>
          <p:nvPr/>
        </p:nvSpPr>
        <p:spPr>
          <a:xfrm>
            <a:off x="6096000" y="1109661"/>
            <a:ext cx="5850559" cy="4832092"/>
          </a:xfrm>
          <a:prstGeom prst="rect">
            <a:avLst/>
          </a:prstGeom>
          <a:noFill/>
        </p:spPr>
        <p:txBody>
          <a:bodyPr wrap="square" rtlCol="0">
            <a:spAutoFit/>
          </a:bodyPr>
          <a:lstStyle/>
          <a:p>
            <a:r>
              <a:rPr lang="fr-FR" sz="2800" u="sng" dirty="0">
                <a:solidFill>
                  <a:srgbClr val="002060"/>
                </a:solidFill>
              </a:rPr>
              <a:t>Microsoft outils:</a:t>
            </a:r>
          </a:p>
          <a:p>
            <a:pPr algn="just"/>
            <a:r>
              <a:rPr lang="fr-FR" sz="2000" dirty="0"/>
              <a:t>Les outils Microsoft offrent une gamme variée de logiciels et de services accessibles à tous, simplifiant la vie des utilisateurs. Ces outils couvrent divers domaines tels que la bureautique avec des applications comme Word, Excel, PowerPoint et Outlook, utilisées pour la création de documents, lettres et CV. </a:t>
            </a:r>
          </a:p>
          <a:p>
            <a:pPr algn="just"/>
            <a:r>
              <a:rPr lang="fr-FR" sz="2000" dirty="0"/>
              <a:t>Dans une autre catégorie, le système d'exploitation largement utilisé, Windows Operating System, est reconnu pour sa simplicité. Microsoft propose également des logiciels open source tels que Visual Studio Code, un éditeur de code source gratuit, simple mais puissant, adapté au développement de logiciels sur différentes plateformes telles que Linux ou </a:t>
            </a:r>
            <a:r>
              <a:rPr lang="fr-FR" sz="2000" dirty="0" err="1"/>
              <a:t>MacOS</a:t>
            </a:r>
            <a:r>
              <a:rPr lang="fr-FR" sz="2000" dirty="0"/>
              <a:t>.</a:t>
            </a:r>
            <a:endParaRPr lang="fr-FR" sz="2000" dirty="0">
              <a:solidFill>
                <a:srgbClr val="002060"/>
              </a:solidFill>
            </a:endParaRPr>
          </a:p>
        </p:txBody>
      </p:sp>
      <p:pic>
        <p:nvPicPr>
          <p:cNvPr id="51" name="Image 50" descr="Une image contenant capture d’écran, Bleu électrique, Graphique, Police&#10;&#10;Description générée automatiquement">
            <a:extLst>
              <a:ext uri="{FF2B5EF4-FFF2-40B4-BE49-F238E27FC236}">
                <a16:creationId xmlns:a16="http://schemas.microsoft.com/office/drawing/2014/main" id="{AF026F4D-6870-E260-5CB8-038AD299B3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51366" y="5941752"/>
            <a:ext cx="602061" cy="738040"/>
          </a:xfrm>
          <a:prstGeom prst="rect">
            <a:avLst/>
          </a:prstGeom>
        </p:spPr>
      </p:pic>
      <p:pic>
        <p:nvPicPr>
          <p:cNvPr id="53" name="Image 52" descr="Une image contenant capture d’écran, Graphique, cercle, Caractère coloré&#10;&#10;Description générée automatiquement">
            <a:extLst>
              <a:ext uri="{FF2B5EF4-FFF2-40B4-BE49-F238E27FC236}">
                <a16:creationId xmlns:a16="http://schemas.microsoft.com/office/drawing/2014/main" id="{CDD75630-40FC-C80A-DC8D-6B0796F7CD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13290" y="5941752"/>
            <a:ext cx="602061" cy="738039"/>
          </a:xfrm>
          <a:prstGeom prst="rect">
            <a:avLst/>
          </a:prstGeom>
        </p:spPr>
      </p:pic>
      <p:pic>
        <p:nvPicPr>
          <p:cNvPr id="55" name="Image 54" descr="Une image contenant Caractère coloré, Rectangle, capture d’écran, carré&#10;&#10;Description générée automatiquement">
            <a:extLst>
              <a:ext uri="{FF2B5EF4-FFF2-40B4-BE49-F238E27FC236}">
                <a16:creationId xmlns:a16="http://schemas.microsoft.com/office/drawing/2014/main" id="{07053ACF-E4C5-4116-BE55-730FB57D4F5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34652" y="6016553"/>
            <a:ext cx="749879" cy="588437"/>
          </a:xfrm>
          <a:prstGeom prst="rect">
            <a:avLst/>
          </a:prstGeom>
        </p:spPr>
      </p:pic>
      <p:pic>
        <p:nvPicPr>
          <p:cNvPr id="59" name="Image 58" descr="Une image contenant symbole, capture d’écran, vert, Graphique&#10;&#10;Description générée automatiquement">
            <a:extLst>
              <a:ext uri="{FF2B5EF4-FFF2-40B4-BE49-F238E27FC236}">
                <a16:creationId xmlns:a16="http://schemas.microsoft.com/office/drawing/2014/main" id="{BF8A0E06-F758-0026-879F-C78363F9E15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89308" y="5941751"/>
            <a:ext cx="859471" cy="738040"/>
          </a:xfrm>
          <a:prstGeom prst="rect">
            <a:avLst/>
          </a:prstGeom>
        </p:spPr>
      </p:pic>
      <p:pic>
        <p:nvPicPr>
          <p:cNvPr id="61" name="Image 60" descr="Une image contenant Graphique, logo, Police, capture d’écran&#10;&#10;Description générée automatiquement">
            <a:extLst>
              <a:ext uri="{FF2B5EF4-FFF2-40B4-BE49-F238E27FC236}">
                <a16:creationId xmlns:a16="http://schemas.microsoft.com/office/drawing/2014/main" id="{16E9469C-4D99-DCEB-11C4-B53AD6D8298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953556" y="5979152"/>
            <a:ext cx="888693" cy="663240"/>
          </a:xfrm>
          <a:prstGeom prst="rect">
            <a:avLst/>
          </a:prstGeom>
        </p:spPr>
      </p:pic>
    </p:spTree>
    <p:extLst>
      <p:ext uri="{BB962C8B-B14F-4D97-AF65-F5344CB8AC3E}">
        <p14:creationId xmlns:p14="http://schemas.microsoft.com/office/powerpoint/2010/main" val="3657030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2B68EFAC-B1BA-2B9F-2EE9-E0AAF2A7061B}"/>
              </a:ext>
            </a:extLst>
          </p:cNvPr>
          <p:cNvSpPr/>
          <p:nvPr/>
        </p:nvSpPr>
        <p:spPr>
          <a:xfrm>
            <a:off x="2327788" y="4980494"/>
            <a:ext cx="65879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t>
            </a:r>
            <a:r>
              <a:rPr lang="fr-FR" sz="2800" dirty="0" err="1">
                <a:solidFill>
                  <a:schemeClr val="tx1"/>
                </a:solidFill>
              </a:rPr>
              <a:t>defis</a:t>
            </a:r>
            <a:r>
              <a:rPr lang="fr-FR" sz="2800" dirty="0">
                <a:solidFill>
                  <a:schemeClr val="tx1"/>
                </a:solidFill>
              </a:rPr>
              <a:t> lies aux TIC</a:t>
            </a:r>
            <a:endParaRPr lang="fr-DZ" sz="2800" dirty="0">
              <a:solidFill>
                <a:schemeClr val="tx1"/>
              </a:solidFill>
            </a:endParaRPr>
          </a:p>
        </p:txBody>
      </p:sp>
      <p:sp>
        <p:nvSpPr>
          <p:cNvPr id="24" name="Rectangle : coins arrondis 23">
            <a:extLst>
              <a:ext uri="{FF2B5EF4-FFF2-40B4-BE49-F238E27FC236}">
                <a16:creationId xmlns:a16="http://schemas.microsoft.com/office/drawing/2014/main" id="{6D782D24-CD95-E498-7452-0A818C86AEEA}"/>
              </a:ext>
            </a:extLst>
          </p:cNvPr>
          <p:cNvSpPr/>
          <p:nvPr/>
        </p:nvSpPr>
        <p:spPr>
          <a:xfrm>
            <a:off x="2322588" y="3239996"/>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endParaRPr lang="fr-DZ" sz="2800" dirty="0">
              <a:solidFill>
                <a:schemeClr val="tx1"/>
              </a:solidFill>
            </a:endParaRPr>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2322588" y="4129480"/>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avantages et les inconvénients des TIC</a:t>
            </a:r>
            <a:endParaRPr lang="fr-DZ" sz="2800" dirty="0">
              <a:solidFill>
                <a:schemeClr val="tx1"/>
              </a:solidFill>
            </a:endParaRP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2322588" y="1369737"/>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2301284" y="5880209"/>
            <a:ext cx="6614486"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Conclusion</a:t>
            </a:r>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358378" y="471968"/>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1606015" y="12513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grpSp>
        <p:nvGrpSpPr>
          <p:cNvPr id="5" name="Groupe 4">
            <a:extLst>
              <a:ext uri="{FF2B5EF4-FFF2-40B4-BE49-F238E27FC236}">
                <a16:creationId xmlns:a16="http://schemas.microsoft.com/office/drawing/2014/main" id="{C4A441CD-6062-EA90-A821-C46ECD55FA8E}"/>
              </a:ext>
            </a:extLst>
          </p:cNvPr>
          <p:cNvGrpSpPr/>
          <p:nvPr/>
        </p:nvGrpSpPr>
        <p:grpSpPr>
          <a:xfrm>
            <a:off x="1606015" y="2084112"/>
            <a:ext cx="7309755" cy="714375"/>
            <a:chOff x="1606015" y="2084112"/>
            <a:chExt cx="7309755" cy="714375"/>
          </a:xfrm>
        </p:grpSpPr>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grpSp>
      <p:sp>
        <p:nvSpPr>
          <p:cNvPr id="6" name="Organigramme : Connecteur 5">
            <a:extLst>
              <a:ext uri="{FF2B5EF4-FFF2-40B4-BE49-F238E27FC236}">
                <a16:creationId xmlns:a16="http://schemas.microsoft.com/office/drawing/2014/main" id="{D01C04E4-53E2-AA2A-6232-B07AEBDF0FE7}"/>
              </a:ext>
            </a:extLst>
          </p:cNvPr>
          <p:cNvSpPr/>
          <p:nvPr/>
        </p:nvSpPr>
        <p:spPr>
          <a:xfrm>
            <a:off x="1606015" y="4875870"/>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1608363" y="4000885"/>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1606015" y="31067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1606015" y="5770897"/>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spTree>
    <p:extLst>
      <p:ext uri="{BB962C8B-B14F-4D97-AF65-F5344CB8AC3E}">
        <p14:creationId xmlns:p14="http://schemas.microsoft.com/office/powerpoint/2010/main" val="233416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27" name="Organigramme : Alternative 26">
            <a:extLst>
              <a:ext uri="{FF2B5EF4-FFF2-40B4-BE49-F238E27FC236}">
                <a16:creationId xmlns:a16="http://schemas.microsoft.com/office/drawing/2014/main" id="{B5E14CFE-955C-00A0-B585-11CD1A2D967B}"/>
              </a:ext>
            </a:extLst>
          </p:cNvPr>
          <p:cNvSpPr/>
          <p:nvPr/>
        </p:nvSpPr>
        <p:spPr>
          <a:xfrm>
            <a:off x="283221" y="2335623"/>
            <a:ext cx="10265980" cy="4324865"/>
          </a:xfrm>
          <a:prstGeom prst="flowChartAlternate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dirty="0">
              <a:highlight>
                <a:srgbClr val="FFFF00"/>
              </a:highlight>
            </a:endParaRPr>
          </a:p>
        </p:txBody>
      </p:sp>
      <p:sp>
        <p:nvSpPr>
          <p:cNvPr id="22" name="Rectangle : coins arrondis 21">
            <a:extLst>
              <a:ext uri="{FF2B5EF4-FFF2-40B4-BE49-F238E27FC236}">
                <a16:creationId xmlns:a16="http://schemas.microsoft.com/office/drawing/2014/main" id="{2B68EFAC-B1BA-2B9F-2EE9-E0AAF2A7061B}"/>
              </a:ext>
            </a:extLst>
          </p:cNvPr>
          <p:cNvSpPr/>
          <p:nvPr/>
        </p:nvSpPr>
        <p:spPr>
          <a:xfrm>
            <a:off x="-8901204" y="4980494"/>
            <a:ext cx="65879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t>
            </a:r>
            <a:r>
              <a:rPr lang="fr-FR" sz="2800" dirty="0" err="1">
                <a:solidFill>
                  <a:schemeClr val="tx1"/>
                </a:solidFill>
              </a:rPr>
              <a:t>defis</a:t>
            </a:r>
            <a:r>
              <a:rPr lang="fr-FR" sz="2800" dirty="0">
                <a:solidFill>
                  <a:schemeClr val="tx1"/>
                </a:solidFill>
              </a:rPr>
              <a:t> lies aux TIC</a:t>
            </a:r>
            <a:endParaRPr lang="fr-DZ" sz="2800" dirty="0">
              <a:solidFill>
                <a:schemeClr val="tx1"/>
              </a:solidFill>
            </a:endParaRPr>
          </a:p>
        </p:txBody>
      </p:sp>
      <p:sp>
        <p:nvSpPr>
          <p:cNvPr id="24" name="Rectangle : coins arrondis 23">
            <a:extLst>
              <a:ext uri="{FF2B5EF4-FFF2-40B4-BE49-F238E27FC236}">
                <a16:creationId xmlns:a16="http://schemas.microsoft.com/office/drawing/2014/main" id="{6D782D24-CD95-E498-7452-0A818C86AEEA}"/>
              </a:ext>
            </a:extLst>
          </p:cNvPr>
          <p:cNvSpPr/>
          <p:nvPr/>
        </p:nvSpPr>
        <p:spPr>
          <a:xfrm>
            <a:off x="-8906404" y="3239996"/>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endParaRPr lang="fr-DZ" sz="2800" dirty="0">
              <a:solidFill>
                <a:schemeClr val="tx1"/>
              </a:solidFill>
            </a:endParaRP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8906404" y="1369737"/>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8927708" y="5880209"/>
            <a:ext cx="6614486"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Conclusion</a:t>
            </a:r>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10870614" y="471968"/>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9622977" y="12513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grpSp>
        <p:nvGrpSpPr>
          <p:cNvPr id="5" name="Groupe 4">
            <a:extLst>
              <a:ext uri="{FF2B5EF4-FFF2-40B4-BE49-F238E27FC236}">
                <a16:creationId xmlns:a16="http://schemas.microsoft.com/office/drawing/2014/main" id="{C4A441CD-6062-EA90-A821-C46ECD55FA8E}"/>
              </a:ext>
            </a:extLst>
          </p:cNvPr>
          <p:cNvGrpSpPr/>
          <p:nvPr/>
        </p:nvGrpSpPr>
        <p:grpSpPr>
          <a:xfrm>
            <a:off x="-9622977" y="2084112"/>
            <a:ext cx="7309755" cy="714375"/>
            <a:chOff x="1606015" y="2084112"/>
            <a:chExt cx="7309755" cy="714375"/>
          </a:xfrm>
        </p:grpSpPr>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grpSp>
      <p:sp>
        <p:nvSpPr>
          <p:cNvPr id="6" name="Organigramme : Connecteur 5">
            <a:extLst>
              <a:ext uri="{FF2B5EF4-FFF2-40B4-BE49-F238E27FC236}">
                <a16:creationId xmlns:a16="http://schemas.microsoft.com/office/drawing/2014/main" id="{D01C04E4-53E2-AA2A-6232-B07AEBDF0FE7}"/>
              </a:ext>
            </a:extLst>
          </p:cNvPr>
          <p:cNvSpPr/>
          <p:nvPr/>
        </p:nvSpPr>
        <p:spPr>
          <a:xfrm>
            <a:off x="-9622977" y="4875870"/>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9622977" y="31067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9622977" y="5770897"/>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grpSp>
        <p:nvGrpSpPr>
          <p:cNvPr id="18" name="Groupe 17">
            <a:extLst>
              <a:ext uri="{FF2B5EF4-FFF2-40B4-BE49-F238E27FC236}">
                <a16:creationId xmlns:a16="http://schemas.microsoft.com/office/drawing/2014/main" id="{3A789E98-C8DF-40DB-2359-7D0A237801B5}"/>
              </a:ext>
            </a:extLst>
          </p:cNvPr>
          <p:cNvGrpSpPr/>
          <p:nvPr/>
        </p:nvGrpSpPr>
        <p:grpSpPr>
          <a:xfrm>
            <a:off x="172994" y="337561"/>
            <a:ext cx="7307407" cy="714375"/>
            <a:chOff x="1608363" y="4000885"/>
            <a:chExt cx="7307407" cy="714375"/>
          </a:xfrm>
        </p:grpSpPr>
        <p:sp>
          <p:nvSpPr>
            <p:cNvPr id="23" name="Rectangle : coins arrondis 22">
              <a:extLst>
                <a:ext uri="{FF2B5EF4-FFF2-40B4-BE49-F238E27FC236}">
                  <a16:creationId xmlns:a16="http://schemas.microsoft.com/office/drawing/2014/main" id="{E05D3949-DA17-5436-3F97-4A9A8B11E6C1}"/>
                </a:ext>
              </a:extLst>
            </p:cNvPr>
            <p:cNvSpPr/>
            <p:nvPr/>
          </p:nvSpPr>
          <p:spPr>
            <a:xfrm>
              <a:off x="2322588" y="4129480"/>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avantages et les inconvénients des TIC</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1608363" y="4000885"/>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grpSp>
      <p:sp>
        <p:nvSpPr>
          <p:cNvPr id="25" name="ZoneTexte 24">
            <a:extLst>
              <a:ext uri="{FF2B5EF4-FFF2-40B4-BE49-F238E27FC236}">
                <a16:creationId xmlns:a16="http://schemas.microsoft.com/office/drawing/2014/main" id="{F72EAD63-16BC-139A-E2B7-74545FBD0E3B}"/>
              </a:ext>
            </a:extLst>
          </p:cNvPr>
          <p:cNvSpPr txBox="1"/>
          <p:nvPr/>
        </p:nvSpPr>
        <p:spPr>
          <a:xfrm>
            <a:off x="364501" y="1224859"/>
            <a:ext cx="9645706" cy="1015663"/>
          </a:xfrm>
          <a:prstGeom prst="rect">
            <a:avLst/>
          </a:prstGeom>
          <a:noFill/>
        </p:spPr>
        <p:txBody>
          <a:bodyPr wrap="square" rtlCol="0">
            <a:spAutoFit/>
          </a:bodyPr>
          <a:lstStyle/>
          <a:p>
            <a:r>
              <a:rPr lang="fr-FR" sz="2000" dirty="0"/>
              <a:t>Les technologies de l'information et de la communication ont généré des transformations significatives dans la vie quotidienne, présentant des aspects positifs et négatifs Parmi les avantages et les inconvénients les plus importants :</a:t>
            </a:r>
            <a:endParaRPr lang="fr-DZ" sz="2000" dirty="0"/>
          </a:p>
        </p:txBody>
      </p:sp>
      <p:graphicFrame>
        <p:nvGraphicFramePr>
          <p:cNvPr id="26" name="Tableau 25">
            <a:extLst>
              <a:ext uri="{FF2B5EF4-FFF2-40B4-BE49-F238E27FC236}">
                <a16:creationId xmlns:a16="http://schemas.microsoft.com/office/drawing/2014/main" id="{DD49EDF3-F23C-7E26-7BDE-41A71CB18B07}"/>
              </a:ext>
            </a:extLst>
          </p:cNvPr>
          <p:cNvGraphicFramePr>
            <a:graphicFrameLocks noGrp="1"/>
          </p:cNvGraphicFramePr>
          <p:nvPr>
            <p:extLst>
              <p:ext uri="{D42A27DB-BD31-4B8C-83A1-F6EECF244321}">
                <p14:modId xmlns:p14="http://schemas.microsoft.com/office/powerpoint/2010/main" val="472855862"/>
              </p:ext>
            </p:extLst>
          </p:nvPr>
        </p:nvGraphicFramePr>
        <p:xfrm>
          <a:off x="483054" y="2604610"/>
          <a:ext cx="9907134" cy="3716723"/>
        </p:xfrm>
        <a:graphic>
          <a:graphicData uri="http://schemas.openxmlformats.org/drawingml/2006/table">
            <a:tbl>
              <a:tblPr/>
              <a:tblGrid>
                <a:gridCol w="5443539">
                  <a:extLst>
                    <a:ext uri="{9D8B030D-6E8A-4147-A177-3AD203B41FA5}">
                      <a16:colId xmlns:a16="http://schemas.microsoft.com/office/drawing/2014/main" val="4201645945"/>
                    </a:ext>
                  </a:extLst>
                </a:gridCol>
                <a:gridCol w="4463595">
                  <a:extLst>
                    <a:ext uri="{9D8B030D-6E8A-4147-A177-3AD203B41FA5}">
                      <a16:colId xmlns:a16="http://schemas.microsoft.com/office/drawing/2014/main" val="4067586237"/>
                    </a:ext>
                  </a:extLst>
                </a:gridCol>
              </a:tblGrid>
              <a:tr h="340108">
                <a:tc>
                  <a:txBody>
                    <a:bodyPr/>
                    <a:lstStyle/>
                    <a:p>
                      <a:pPr algn="l" fontAlgn="b"/>
                      <a:r>
                        <a:rPr lang="fr-FR" sz="2000" b="0" i="0" u="none" strike="noStrike" dirty="0">
                          <a:solidFill>
                            <a:srgbClr val="000000"/>
                          </a:solidFill>
                          <a:effectLst/>
                          <a:latin typeface="Calibri" panose="020F0502020204030204" pitchFamily="34" charset="0"/>
                        </a:rPr>
                        <a:t>Les avantages de TIC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fr-FR" sz="2000" b="0" i="0" u="none" strike="noStrike" dirty="0">
                          <a:solidFill>
                            <a:srgbClr val="000000"/>
                          </a:solidFill>
                          <a:effectLst/>
                          <a:latin typeface="Calibri" panose="020F0502020204030204" pitchFamily="34" charset="0"/>
                        </a:rPr>
                        <a:t>Les inconvénients de TIC</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68147016"/>
                  </a:ext>
                </a:extLst>
              </a:tr>
              <a:tr h="340108">
                <a:tc>
                  <a:txBody>
                    <a:bodyPr/>
                    <a:lstStyle/>
                    <a:p>
                      <a:pPr algn="l" fontAlgn="b"/>
                      <a:r>
                        <a:rPr lang="fr-FR" sz="2000" b="0" i="0" u="none" strike="noStrike" dirty="0">
                          <a:solidFill>
                            <a:srgbClr val="000000"/>
                          </a:solidFill>
                          <a:effectLst/>
                          <a:latin typeface="Calibri" panose="020F0502020204030204" pitchFamily="34" charset="0"/>
                        </a:rPr>
                        <a:t>l'amélioration de la communication à l'échelle mondiale.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DZ" sz="2000" b="0" i="0" u="none" strike="noStrike" dirty="0">
                          <a:solidFill>
                            <a:srgbClr val="000000"/>
                          </a:solidFill>
                          <a:effectLst/>
                          <a:latin typeface="Calibri" panose="020F0502020204030204" pitchFamily="34" charset="0"/>
                        </a:rPr>
                        <a:t> </a:t>
                      </a:r>
                      <a:r>
                        <a:rPr lang="fr-FR" sz="2000" b="0" i="0" u="none" strike="noStrike" dirty="0">
                          <a:solidFill>
                            <a:srgbClr val="000000"/>
                          </a:solidFill>
                          <a:effectLst/>
                          <a:latin typeface="Calibri" panose="020F0502020204030204" pitchFamily="34" charset="0"/>
                        </a:rPr>
                        <a:t>la dépendance excessive aux écrans.</a:t>
                      </a:r>
                      <a:endParaRPr lang="fr-DZ" sz="2000" b="0" i="0" u="none" strike="noStrike" dirty="0">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4672386"/>
                  </a:ext>
                </a:extLst>
              </a:tr>
              <a:tr h="340108">
                <a:tc>
                  <a:txBody>
                    <a:bodyPr/>
                    <a:lstStyle/>
                    <a:p>
                      <a:pPr algn="l" fontAlgn="b"/>
                      <a:r>
                        <a:rPr lang="fr-FR" sz="2000" b="0" i="0" u="none" strike="noStrike" dirty="0">
                          <a:solidFill>
                            <a:srgbClr val="000000"/>
                          </a:solidFill>
                          <a:effectLst/>
                          <a:latin typeface="Calibri" panose="020F0502020204030204" pitchFamily="34" charset="0"/>
                        </a:rPr>
                        <a:t>l'efficacité accrue des processus commerciaux grâce à l'automatisation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DZ" sz="2000" b="0" i="0" u="none" strike="noStrike" dirty="0">
                          <a:solidFill>
                            <a:srgbClr val="000000"/>
                          </a:solidFill>
                          <a:effectLst/>
                          <a:latin typeface="Calibri" panose="020F0502020204030204" pitchFamily="34" charset="0"/>
                        </a:rPr>
                        <a:t> </a:t>
                      </a:r>
                      <a:r>
                        <a:rPr lang="fr-FR" sz="2000" b="0" i="0" u="none" strike="noStrike" dirty="0">
                          <a:solidFill>
                            <a:srgbClr val="000000"/>
                          </a:solidFill>
                          <a:effectLst/>
                          <a:latin typeface="Calibri" panose="020F0502020204030204" pitchFamily="34" charset="0"/>
                        </a:rPr>
                        <a:t>L’accroissement des inégalités d’accès à la technologie, la cybercriminalité</a:t>
                      </a:r>
                      <a:endParaRPr lang="fr-DZ" sz="2000" b="0" i="0" u="none" strike="noStrike" dirty="0">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3946283"/>
                  </a:ext>
                </a:extLst>
              </a:tr>
              <a:tr h="340108">
                <a:tc>
                  <a:txBody>
                    <a:bodyPr/>
                    <a:lstStyle/>
                    <a:p>
                      <a:pPr algn="l" fontAlgn="b"/>
                      <a:r>
                        <a:rPr lang="fr-DZ" sz="2000" b="0" i="0" u="none" strike="noStrike" dirty="0">
                          <a:solidFill>
                            <a:srgbClr val="000000"/>
                          </a:solidFill>
                          <a:effectLst/>
                          <a:latin typeface="Calibri" panose="020F0502020204030204" pitchFamily="34" charset="0"/>
                        </a:rPr>
                        <a:t> </a:t>
                      </a:r>
                      <a:r>
                        <a:rPr lang="fr-FR" sz="2000" b="0" i="0" u="none" strike="noStrike" dirty="0">
                          <a:solidFill>
                            <a:srgbClr val="000000"/>
                          </a:solidFill>
                          <a:effectLst/>
                          <a:latin typeface="Calibri" panose="020F0502020204030204" pitchFamily="34" charset="0"/>
                        </a:rPr>
                        <a:t>l'accès rapide à l'information.</a:t>
                      </a:r>
                      <a:endParaRPr lang="fr-DZ" sz="2000" b="0" i="0" u="none" strike="noStrike" dirty="0">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DZ" sz="2000" b="0" i="0" u="none" strike="noStrike" dirty="0">
                          <a:solidFill>
                            <a:srgbClr val="000000"/>
                          </a:solidFill>
                          <a:effectLst/>
                          <a:latin typeface="Calibri" panose="020F0502020204030204" pitchFamily="34" charset="0"/>
                        </a:rPr>
                        <a:t> </a:t>
                      </a:r>
                      <a:r>
                        <a:rPr lang="fr-FR" sz="2000" b="0" i="0" u="none" strike="noStrike" dirty="0">
                          <a:solidFill>
                            <a:srgbClr val="000000"/>
                          </a:solidFill>
                          <a:effectLst/>
                          <a:latin typeface="Calibri" panose="020F0502020204030204" pitchFamily="34" charset="0"/>
                        </a:rPr>
                        <a:t>les risques pour la vie privée due à la collecte massive de données.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2013209"/>
                  </a:ext>
                </a:extLst>
              </a:tr>
              <a:tr h="216742">
                <a:tc>
                  <a:txBody>
                    <a:bodyPr/>
                    <a:lstStyle/>
                    <a:p>
                      <a:pPr algn="l" fontAlgn="b"/>
                      <a:r>
                        <a:rPr lang="fr-FR" sz="2000" b="0" i="0" u="none" strike="noStrike" dirty="0">
                          <a:solidFill>
                            <a:srgbClr val="000000"/>
                          </a:solidFill>
                          <a:effectLst/>
                          <a:latin typeface="Calibri" panose="020F0502020204030204" pitchFamily="34" charset="0"/>
                        </a:rPr>
                        <a:t>la facilitation de l’apprentissage en ligne</a:t>
                      </a:r>
                      <a:endParaRPr lang="fr-DZ" sz="2000" b="0" i="0" u="none" strike="noStrike" dirty="0">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Les préoccupations environnementales liées à la production et au recyclage des dispositifs électroniques.</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13240"/>
                  </a:ext>
                </a:extLst>
              </a:tr>
              <a:tr h="340108">
                <a:tc>
                  <a:txBody>
                    <a:bodyPr/>
                    <a:lstStyle/>
                    <a:p>
                      <a:pPr algn="l" fontAlgn="b"/>
                      <a:r>
                        <a:rPr lang="fr-DZ" sz="2000" b="0" i="0" u="none" strike="noStrike" dirty="0">
                          <a:solidFill>
                            <a:srgbClr val="000000"/>
                          </a:solidFill>
                          <a:effectLst/>
                          <a:latin typeface="Calibri" panose="020F0502020204030204" pitchFamily="34" charset="0"/>
                        </a:rPr>
                        <a:t> </a:t>
                      </a:r>
                      <a:r>
                        <a:rPr lang="fr-FR" sz="2000" b="0" i="0" u="none" strike="noStrike" dirty="0">
                          <a:solidFill>
                            <a:srgbClr val="000000"/>
                          </a:solidFill>
                          <a:effectLst/>
                          <a:latin typeface="Calibri" panose="020F0502020204030204" pitchFamily="34" charset="0"/>
                        </a:rPr>
                        <a:t>La création de nouvelles opportunités économiques et d’emploi dans le secteur technologique.</a:t>
                      </a:r>
                      <a:endParaRPr lang="fr-DZ" sz="2000" b="0" i="0" u="none" strike="noStrike" dirty="0">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DZ" sz="2000" b="0" i="0" u="none" strike="noStrike" dirty="0">
                          <a:solidFill>
                            <a:srgbClr val="000000"/>
                          </a:solidFill>
                          <a:effectLst/>
                          <a:latin typeface="Calibri" panose="020F0502020204030204" pitchFamily="34" charset="0"/>
                        </a:rPr>
                        <a:t> </a:t>
                      </a:r>
                      <a:r>
                        <a:rPr lang="fr-FR" sz="2000" b="0" i="0" u="none" strike="noStrike" dirty="0">
                          <a:solidFill>
                            <a:srgbClr val="000000"/>
                          </a:solidFill>
                          <a:effectLst/>
                          <a:latin typeface="Calibri" panose="020F0502020204030204" pitchFamily="34" charset="0"/>
                        </a:rPr>
                        <a:t>La diffusion rapide de fausses informations</a:t>
                      </a:r>
                      <a:endParaRPr lang="fr-DZ" sz="2000" b="0" i="0" u="none" strike="noStrike" dirty="0">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6880732"/>
                  </a:ext>
                </a:extLst>
              </a:tr>
            </a:tbl>
          </a:graphicData>
        </a:graphic>
      </p:graphicFrame>
    </p:spTree>
    <p:extLst>
      <p:ext uri="{BB962C8B-B14F-4D97-AF65-F5344CB8AC3E}">
        <p14:creationId xmlns:p14="http://schemas.microsoft.com/office/powerpoint/2010/main" val="518101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2B68EFAC-B1BA-2B9F-2EE9-E0AAF2A7061B}"/>
              </a:ext>
            </a:extLst>
          </p:cNvPr>
          <p:cNvSpPr/>
          <p:nvPr/>
        </p:nvSpPr>
        <p:spPr>
          <a:xfrm>
            <a:off x="2327788" y="4980494"/>
            <a:ext cx="65879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t>
            </a:r>
            <a:r>
              <a:rPr lang="fr-FR" sz="2800" dirty="0" err="1">
                <a:solidFill>
                  <a:schemeClr val="tx1"/>
                </a:solidFill>
              </a:rPr>
              <a:t>defis</a:t>
            </a:r>
            <a:r>
              <a:rPr lang="fr-FR" sz="2800" dirty="0">
                <a:solidFill>
                  <a:schemeClr val="tx1"/>
                </a:solidFill>
              </a:rPr>
              <a:t> lies aux TIC</a:t>
            </a:r>
            <a:endParaRPr lang="fr-DZ" sz="2800" dirty="0">
              <a:solidFill>
                <a:schemeClr val="tx1"/>
              </a:solidFill>
            </a:endParaRPr>
          </a:p>
        </p:txBody>
      </p:sp>
      <p:sp>
        <p:nvSpPr>
          <p:cNvPr id="24" name="Rectangle : coins arrondis 23">
            <a:extLst>
              <a:ext uri="{FF2B5EF4-FFF2-40B4-BE49-F238E27FC236}">
                <a16:creationId xmlns:a16="http://schemas.microsoft.com/office/drawing/2014/main" id="{6D782D24-CD95-E498-7452-0A818C86AEEA}"/>
              </a:ext>
            </a:extLst>
          </p:cNvPr>
          <p:cNvSpPr/>
          <p:nvPr/>
        </p:nvSpPr>
        <p:spPr>
          <a:xfrm>
            <a:off x="2322588" y="3239996"/>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endParaRPr lang="fr-DZ" sz="2800" dirty="0">
              <a:solidFill>
                <a:schemeClr val="tx1"/>
              </a:solidFill>
            </a:endParaRPr>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2322588" y="4129480"/>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avantages et les inconvénients des TIC</a:t>
            </a:r>
            <a:endParaRPr lang="fr-DZ" sz="2800" dirty="0">
              <a:solidFill>
                <a:schemeClr val="tx1"/>
              </a:solidFill>
            </a:endParaRP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2322588" y="1369737"/>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2301284" y="5880209"/>
            <a:ext cx="6614486"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Conclusion</a:t>
            </a:r>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358378" y="471968"/>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1606015" y="12513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grpSp>
        <p:nvGrpSpPr>
          <p:cNvPr id="5" name="Groupe 4">
            <a:extLst>
              <a:ext uri="{FF2B5EF4-FFF2-40B4-BE49-F238E27FC236}">
                <a16:creationId xmlns:a16="http://schemas.microsoft.com/office/drawing/2014/main" id="{C4A441CD-6062-EA90-A821-C46ECD55FA8E}"/>
              </a:ext>
            </a:extLst>
          </p:cNvPr>
          <p:cNvGrpSpPr/>
          <p:nvPr/>
        </p:nvGrpSpPr>
        <p:grpSpPr>
          <a:xfrm>
            <a:off x="1606015" y="2084112"/>
            <a:ext cx="7309755" cy="714375"/>
            <a:chOff x="1606015" y="2084112"/>
            <a:chExt cx="7309755" cy="714375"/>
          </a:xfrm>
        </p:grpSpPr>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grpSp>
      <p:sp>
        <p:nvSpPr>
          <p:cNvPr id="6" name="Organigramme : Connecteur 5">
            <a:extLst>
              <a:ext uri="{FF2B5EF4-FFF2-40B4-BE49-F238E27FC236}">
                <a16:creationId xmlns:a16="http://schemas.microsoft.com/office/drawing/2014/main" id="{D01C04E4-53E2-AA2A-6232-B07AEBDF0FE7}"/>
              </a:ext>
            </a:extLst>
          </p:cNvPr>
          <p:cNvSpPr/>
          <p:nvPr/>
        </p:nvSpPr>
        <p:spPr>
          <a:xfrm>
            <a:off x="1606015" y="4875870"/>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1608363" y="4000885"/>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1606015" y="31067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1606015" y="5770897"/>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spTree>
    <p:extLst>
      <p:ext uri="{BB962C8B-B14F-4D97-AF65-F5344CB8AC3E}">
        <p14:creationId xmlns:p14="http://schemas.microsoft.com/office/powerpoint/2010/main" val="3739718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24" name="Rectangle : coins arrondis 23">
            <a:extLst>
              <a:ext uri="{FF2B5EF4-FFF2-40B4-BE49-F238E27FC236}">
                <a16:creationId xmlns:a16="http://schemas.microsoft.com/office/drawing/2014/main" id="{6D782D24-CD95-E498-7452-0A818C86AEEA}"/>
              </a:ext>
            </a:extLst>
          </p:cNvPr>
          <p:cNvSpPr/>
          <p:nvPr/>
        </p:nvSpPr>
        <p:spPr>
          <a:xfrm>
            <a:off x="2322588" y="-483558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endParaRPr lang="fr-DZ" sz="2800" dirty="0">
              <a:solidFill>
                <a:schemeClr val="tx1"/>
              </a:solidFill>
            </a:endParaRPr>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2322588" y="-3946105"/>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avantages et les inconvénients des TIC</a:t>
            </a:r>
            <a:endParaRPr lang="fr-DZ" sz="2800" dirty="0">
              <a:solidFill>
                <a:schemeClr val="tx1"/>
              </a:solidFill>
            </a:endParaRP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2322588" y="-6705848"/>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2301284" y="-2195376"/>
            <a:ext cx="6614486"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Conclusion</a:t>
            </a:r>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358378" y="-7603617"/>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1606015" y="-6824273"/>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grpSp>
        <p:nvGrpSpPr>
          <p:cNvPr id="5" name="Groupe 4">
            <a:extLst>
              <a:ext uri="{FF2B5EF4-FFF2-40B4-BE49-F238E27FC236}">
                <a16:creationId xmlns:a16="http://schemas.microsoft.com/office/drawing/2014/main" id="{C4A441CD-6062-EA90-A821-C46ECD55FA8E}"/>
              </a:ext>
            </a:extLst>
          </p:cNvPr>
          <p:cNvGrpSpPr/>
          <p:nvPr/>
        </p:nvGrpSpPr>
        <p:grpSpPr>
          <a:xfrm>
            <a:off x="1606015" y="-5991473"/>
            <a:ext cx="7309755" cy="714375"/>
            <a:chOff x="1606015" y="2084112"/>
            <a:chExt cx="7309755" cy="714375"/>
          </a:xfrm>
        </p:grpSpPr>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grpSp>
      <p:grpSp>
        <p:nvGrpSpPr>
          <p:cNvPr id="18" name="Groupe 17">
            <a:extLst>
              <a:ext uri="{FF2B5EF4-FFF2-40B4-BE49-F238E27FC236}">
                <a16:creationId xmlns:a16="http://schemas.microsoft.com/office/drawing/2014/main" id="{4D403EC7-BB65-4CC8-1F2E-38E8AEAAC55F}"/>
              </a:ext>
            </a:extLst>
          </p:cNvPr>
          <p:cNvGrpSpPr/>
          <p:nvPr/>
        </p:nvGrpSpPr>
        <p:grpSpPr>
          <a:xfrm>
            <a:off x="407773" y="337561"/>
            <a:ext cx="7309755" cy="714375"/>
            <a:chOff x="1606015" y="5653570"/>
            <a:chExt cx="7309755" cy="714375"/>
          </a:xfrm>
        </p:grpSpPr>
        <p:sp>
          <p:nvSpPr>
            <p:cNvPr id="22" name="Rectangle : coins arrondis 21">
              <a:extLst>
                <a:ext uri="{FF2B5EF4-FFF2-40B4-BE49-F238E27FC236}">
                  <a16:creationId xmlns:a16="http://schemas.microsoft.com/office/drawing/2014/main" id="{2B68EFAC-B1BA-2B9F-2EE9-E0AAF2A7061B}"/>
                </a:ext>
              </a:extLst>
            </p:cNvPr>
            <p:cNvSpPr/>
            <p:nvPr/>
          </p:nvSpPr>
          <p:spPr>
            <a:xfrm>
              <a:off x="2327788" y="5758194"/>
              <a:ext cx="65879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t>
              </a:r>
              <a:r>
                <a:rPr lang="fr-FR" sz="2800" dirty="0" err="1">
                  <a:solidFill>
                    <a:schemeClr val="tx1"/>
                  </a:solidFill>
                </a:rPr>
                <a:t>defis</a:t>
              </a:r>
              <a:r>
                <a:rPr lang="fr-FR" sz="2800" dirty="0">
                  <a:solidFill>
                    <a:schemeClr val="tx1"/>
                  </a:solidFill>
                </a:rPr>
                <a:t> lies aux TIC</a:t>
              </a:r>
              <a:endParaRPr lang="fr-DZ" sz="2800" dirty="0">
                <a:solidFill>
                  <a:schemeClr val="tx1"/>
                </a:solidFill>
              </a:endParaRPr>
            </a:p>
          </p:txBody>
        </p:sp>
        <p:sp>
          <p:nvSpPr>
            <p:cNvPr id="6" name="Organigramme : Connecteur 5">
              <a:extLst>
                <a:ext uri="{FF2B5EF4-FFF2-40B4-BE49-F238E27FC236}">
                  <a16:creationId xmlns:a16="http://schemas.microsoft.com/office/drawing/2014/main" id="{D01C04E4-53E2-AA2A-6232-B07AEBDF0FE7}"/>
                </a:ext>
              </a:extLst>
            </p:cNvPr>
            <p:cNvSpPr/>
            <p:nvPr/>
          </p:nvSpPr>
          <p:spPr>
            <a:xfrm>
              <a:off x="1606015" y="5653570"/>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grpSp>
      <p:sp>
        <p:nvSpPr>
          <p:cNvPr id="7" name="Organigramme : Connecteur 6">
            <a:extLst>
              <a:ext uri="{FF2B5EF4-FFF2-40B4-BE49-F238E27FC236}">
                <a16:creationId xmlns:a16="http://schemas.microsoft.com/office/drawing/2014/main" id="{5594C905-4005-7E66-93CC-72DBD2DB753F}"/>
              </a:ext>
            </a:extLst>
          </p:cNvPr>
          <p:cNvSpPr/>
          <p:nvPr/>
        </p:nvSpPr>
        <p:spPr>
          <a:xfrm>
            <a:off x="1608363" y="-4074700"/>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1606015" y="-4968789"/>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1606015" y="-2304688"/>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sp>
        <p:nvSpPr>
          <p:cNvPr id="25" name="ZoneTexte 24">
            <a:extLst>
              <a:ext uri="{FF2B5EF4-FFF2-40B4-BE49-F238E27FC236}">
                <a16:creationId xmlns:a16="http://schemas.microsoft.com/office/drawing/2014/main" id="{2D00C4A7-E13E-6BEF-5863-B551650DF59A}"/>
              </a:ext>
            </a:extLst>
          </p:cNvPr>
          <p:cNvSpPr txBox="1"/>
          <p:nvPr/>
        </p:nvSpPr>
        <p:spPr>
          <a:xfrm>
            <a:off x="536262" y="1306885"/>
            <a:ext cx="10392936" cy="1938992"/>
          </a:xfrm>
          <a:prstGeom prst="rect">
            <a:avLst/>
          </a:prstGeom>
          <a:noFill/>
        </p:spPr>
        <p:txBody>
          <a:bodyPr wrap="square" rtlCol="0">
            <a:spAutoFit/>
          </a:bodyPr>
          <a:lstStyle/>
          <a:p>
            <a:pPr algn="just"/>
            <a:r>
              <a:rPr lang="fr-FR" sz="2000" dirty="0"/>
              <a:t>Malgré les progrès réalisés, les TIC sont encore confrontées à de nombreux défis, parmi lesquels :</a:t>
            </a:r>
          </a:p>
          <a:p>
            <a:pPr marL="285750" indent="-285750" algn="just">
              <a:buFont typeface="Wingdings" panose="05000000000000000000" pitchFamily="2" charset="2"/>
              <a:buChar char="§"/>
            </a:pPr>
            <a:r>
              <a:rPr lang="fr-FR" sz="2000" dirty="0"/>
              <a:t> la protection de la vie privée. </a:t>
            </a:r>
          </a:p>
          <a:p>
            <a:pPr marL="285750" indent="-285750" algn="just">
              <a:buFont typeface="Wingdings" panose="05000000000000000000" pitchFamily="2" charset="2"/>
              <a:buChar char="§"/>
            </a:pPr>
            <a:r>
              <a:rPr lang="fr-FR" sz="2000" dirty="0"/>
              <a:t> la sécurité des données. </a:t>
            </a:r>
          </a:p>
          <a:p>
            <a:pPr marL="285750" indent="-285750" algn="just">
              <a:buFont typeface="Wingdings" panose="05000000000000000000" pitchFamily="2" charset="2"/>
              <a:buChar char="§"/>
            </a:pPr>
            <a:r>
              <a:rPr lang="fr-FR" sz="2000" dirty="0"/>
              <a:t> la dépendance excessive aux technologies. </a:t>
            </a:r>
          </a:p>
          <a:p>
            <a:pPr marL="285750" indent="-285750" algn="just">
              <a:buFont typeface="Wingdings" panose="05000000000000000000" pitchFamily="2" charset="2"/>
              <a:buChar char="§"/>
            </a:pPr>
            <a:r>
              <a:rPr lang="fr-FR" sz="2000" dirty="0"/>
              <a:t> Le fossé numérique entre les personnes ayant accès aux TIC et celles qui n’en ont pas. </a:t>
            </a:r>
          </a:p>
          <a:p>
            <a:pPr marL="285750" indent="-285750" algn="just">
              <a:buFont typeface="Wingdings" panose="05000000000000000000" pitchFamily="2" charset="2"/>
              <a:buChar char="§"/>
            </a:pPr>
            <a:r>
              <a:rPr lang="fr-FR" sz="2000" dirty="0"/>
              <a:t> les problèmes sociaux tels que l’isolement.</a:t>
            </a:r>
            <a:endParaRPr lang="fr-DZ" sz="2000" dirty="0"/>
          </a:p>
        </p:txBody>
      </p:sp>
      <p:sp>
        <p:nvSpPr>
          <p:cNvPr id="26" name="ZoneTexte 25">
            <a:extLst>
              <a:ext uri="{FF2B5EF4-FFF2-40B4-BE49-F238E27FC236}">
                <a16:creationId xmlns:a16="http://schemas.microsoft.com/office/drawing/2014/main" id="{3BA3FD9A-EEC3-5D6F-1CAB-78FEDD4F126D}"/>
              </a:ext>
            </a:extLst>
          </p:cNvPr>
          <p:cNvSpPr txBox="1"/>
          <p:nvPr/>
        </p:nvSpPr>
        <p:spPr>
          <a:xfrm>
            <a:off x="536261" y="3519237"/>
            <a:ext cx="10392936" cy="1015663"/>
          </a:xfrm>
          <a:prstGeom prst="rect">
            <a:avLst/>
          </a:prstGeom>
          <a:noFill/>
        </p:spPr>
        <p:txBody>
          <a:bodyPr wrap="square" rtlCol="0">
            <a:spAutoFit/>
          </a:bodyPr>
          <a:lstStyle/>
          <a:p>
            <a:pPr algn="just"/>
            <a:r>
              <a:rPr lang="fr-FR" sz="2000" dirty="0"/>
              <a:t>Pour relever ces défis, les technologies de l'information et de la communication (TIC) doivent constamment s'ajuster aux évolutions rapides de la technologie et de la société afin de rester pertinentes et efficaces. </a:t>
            </a:r>
            <a:endParaRPr lang="fr-DZ" sz="2000" dirty="0"/>
          </a:p>
        </p:txBody>
      </p:sp>
      <p:pic>
        <p:nvPicPr>
          <p:cNvPr id="30" name="Image 29" descr="Une image contenant capture d’écran, Graphique, Police, conception&#10;&#10;Description générée automatiquement">
            <a:extLst>
              <a:ext uri="{FF2B5EF4-FFF2-40B4-BE49-F238E27FC236}">
                <a16:creationId xmlns:a16="http://schemas.microsoft.com/office/drawing/2014/main" id="{1BAFDBEA-4B75-01DE-3A99-16559A874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0012" y="4441846"/>
            <a:ext cx="2455339" cy="1700942"/>
          </a:xfrm>
          <a:prstGeom prst="rect">
            <a:avLst/>
          </a:prstGeom>
        </p:spPr>
      </p:pic>
    </p:spTree>
    <p:extLst>
      <p:ext uri="{BB962C8B-B14F-4D97-AF65-F5344CB8AC3E}">
        <p14:creationId xmlns:p14="http://schemas.microsoft.com/office/powerpoint/2010/main" val="404164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2B68EFAC-B1BA-2B9F-2EE9-E0AAF2A7061B}"/>
              </a:ext>
            </a:extLst>
          </p:cNvPr>
          <p:cNvSpPr/>
          <p:nvPr/>
        </p:nvSpPr>
        <p:spPr>
          <a:xfrm>
            <a:off x="2327788" y="4980494"/>
            <a:ext cx="65879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t>
            </a:r>
            <a:r>
              <a:rPr lang="fr-FR" sz="2800" dirty="0" err="1">
                <a:solidFill>
                  <a:schemeClr val="tx1"/>
                </a:solidFill>
              </a:rPr>
              <a:t>defis</a:t>
            </a:r>
            <a:r>
              <a:rPr lang="fr-FR" sz="2800" dirty="0">
                <a:solidFill>
                  <a:schemeClr val="tx1"/>
                </a:solidFill>
              </a:rPr>
              <a:t> lies aux TIC</a:t>
            </a:r>
            <a:endParaRPr lang="fr-DZ" sz="2800" dirty="0">
              <a:solidFill>
                <a:schemeClr val="tx1"/>
              </a:solidFill>
            </a:endParaRPr>
          </a:p>
        </p:txBody>
      </p:sp>
      <p:sp>
        <p:nvSpPr>
          <p:cNvPr id="24" name="Rectangle : coins arrondis 23">
            <a:extLst>
              <a:ext uri="{FF2B5EF4-FFF2-40B4-BE49-F238E27FC236}">
                <a16:creationId xmlns:a16="http://schemas.microsoft.com/office/drawing/2014/main" id="{6D782D24-CD95-E498-7452-0A818C86AEEA}"/>
              </a:ext>
            </a:extLst>
          </p:cNvPr>
          <p:cNvSpPr/>
          <p:nvPr/>
        </p:nvSpPr>
        <p:spPr>
          <a:xfrm>
            <a:off x="2322588" y="3239996"/>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endParaRPr lang="fr-DZ" sz="2800" dirty="0">
              <a:solidFill>
                <a:schemeClr val="tx1"/>
              </a:solidFill>
            </a:endParaRPr>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2322588" y="4129480"/>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avantages et les inconvénients des TIC</a:t>
            </a:r>
            <a:endParaRPr lang="fr-DZ" sz="2800" dirty="0">
              <a:solidFill>
                <a:schemeClr val="tx1"/>
              </a:solidFill>
            </a:endParaRP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2322588" y="1369737"/>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2301284" y="5880209"/>
            <a:ext cx="6614486"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Conclusion</a:t>
            </a:r>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358378" y="471968"/>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1606015" y="12513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grpSp>
        <p:nvGrpSpPr>
          <p:cNvPr id="5" name="Groupe 4">
            <a:extLst>
              <a:ext uri="{FF2B5EF4-FFF2-40B4-BE49-F238E27FC236}">
                <a16:creationId xmlns:a16="http://schemas.microsoft.com/office/drawing/2014/main" id="{C4A441CD-6062-EA90-A821-C46ECD55FA8E}"/>
              </a:ext>
            </a:extLst>
          </p:cNvPr>
          <p:cNvGrpSpPr/>
          <p:nvPr/>
        </p:nvGrpSpPr>
        <p:grpSpPr>
          <a:xfrm>
            <a:off x="1606015" y="2084112"/>
            <a:ext cx="7309755" cy="714375"/>
            <a:chOff x="1606015" y="2084112"/>
            <a:chExt cx="7309755" cy="714375"/>
          </a:xfrm>
        </p:grpSpPr>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grpSp>
      <p:sp>
        <p:nvSpPr>
          <p:cNvPr id="6" name="Organigramme : Connecteur 5">
            <a:extLst>
              <a:ext uri="{FF2B5EF4-FFF2-40B4-BE49-F238E27FC236}">
                <a16:creationId xmlns:a16="http://schemas.microsoft.com/office/drawing/2014/main" id="{D01C04E4-53E2-AA2A-6232-B07AEBDF0FE7}"/>
              </a:ext>
            </a:extLst>
          </p:cNvPr>
          <p:cNvSpPr/>
          <p:nvPr/>
        </p:nvSpPr>
        <p:spPr>
          <a:xfrm>
            <a:off x="1606015" y="4875870"/>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1608363" y="4000885"/>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1606015" y="31067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1606015" y="5770897"/>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spTree>
    <p:extLst>
      <p:ext uri="{BB962C8B-B14F-4D97-AF65-F5344CB8AC3E}">
        <p14:creationId xmlns:p14="http://schemas.microsoft.com/office/powerpoint/2010/main" val="3514082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riangle isocèle 9">
            <a:extLst>
              <a:ext uri="{FF2B5EF4-FFF2-40B4-BE49-F238E27FC236}">
                <a16:creationId xmlns:a16="http://schemas.microsoft.com/office/drawing/2014/main" id="{E053C451-3169-65E9-5D49-8DFB14A09125}"/>
              </a:ext>
            </a:extLst>
          </p:cNvPr>
          <p:cNvSpPr/>
          <p:nvPr/>
        </p:nvSpPr>
        <p:spPr>
          <a:xfrm>
            <a:off x="-16184" y="1587172"/>
            <a:ext cx="8489092" cy="5647038"/>
          </a:xfrm>
          <a:prstGeom prst="triangle">
            <a:avLst>
              <a:gd name="adj" fmla="val 50583"/>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1" name="Triangle isocèle 10">
            <a:extLst>
              <a:ext uri="{FF2B5EF4-FFF2-40B4-BE49-F238E27FC236}">
                <a16:creationId xmlns:a16="http://schemas.microsoft.com/office/drawing/2014/main" id="{FAD044CE-4A5C-405B-611C-70988D699D06}"/>
              </a:ext>
            </a:extLst>
          </p:cNvPr>
          <p:cNvSpPr/>
          <p:nvPr/>
        </p:nvSpPr>
        <p:spPr>
          <a:xfrm>
            <a:off x="7039524" y="3422152"/>
            <a:ext cx="6250458" cy="4324865"/>
          </a:xfrm>
          <a:prstGeom prst="triangle">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3" name="Triangle isocèle 12">
            <a:extLst>
              <a:ext uri="{FF2B5EF4-FFF2-40B4-BE49-F238E27FC236}">
                <a16:creationId xmlns:a16="http://schemas.microsoft.com/office/drawing/2014/main" id="{A8856662-B597-A9D6-7E4D-7828B6FB12EE}"/>
              </a:ext>
            </a:extLst>
          </p:cNvPr>
          <p:cNvSpPr/>
          <p:nvPr/>
        </p:nvSpPr>
        <p:spPr>
          <a:xfrm rot="10800000">
            <a:off x="3456066" y="-278699"/>
            <a:ext cx="8966886" cy="6159843"/>
          </a:xfrm>
          <a:prstGeom prst="triangle">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dirty="0"/>
          </a:p>
        </p:txBody>
      </p:sp>
      <p:sp>
        <p:nvSpPr>
          <p:cNvPr id="14" name="Triangle isocèle 13">
            <a:extLst>
              <a:ext uri="{FF2B5EF4-FFF2-40B4-BE49-F238E27FC236}">
                <a16:creationId xmlns:a16="http://schemas.microsoft.com/office/drawing/2014/main" id="{1840A7C6-F20E-44F0-60DE-587F051A7FEE}"/>
              </a:ext>
            </a:extLst>
          </p:cNvPr>
          <p:cNvSpPr/>
          <p:nvPr/>
        </p:nvSpPr>
        <p:spPr>
          <a:xfrm rot="10800000">
            <a:off x="-1002663" y="-433160"/>
            <a:ext cx="6250458" cy="4324865"/>
          </a:xfrm>
          <a:prstGeom prst="triangle">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5" name="Triangle isocèle 14">
            <a:extLst>
              <a:ext uri="{FF2B5EF4-FFF2-40B4-BE49-F238E27FC236}">
                <a16:creationId xmlns:a16="http://schemas.microsoft.com/office/drawing/2014/main" id="{BFA83B5C-2517-790B-ED15-4A4E9281DE41}"/>
              </a:ext>
            </a:extLst>
          </p:cNvPr>
          <p:cNvSpPr/>
          <p:nvPr/>
        </p:nvSpPr>
        <p:spPr>
          <a:xfrm rot="5400000">
            <a:off x="-4632460" y="2419194"/>
            <a:ext cx="9545595" cy="3371333"/>
          </a:xfrm>
          <a:prstGeom prst="triangle">
            <a:avLst>
              <a:gd name="adj" fmla="val 49607"/>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6" name="Triangle isocèle 15">
            <a:extLst>
              <a:ext uri="{FF2B5EF4-FFF2-40B4-BE49-F238E27FC236}">
                <a16:creationId xmlns:a16="http://schemas.microsoft.com/office/drawing/2014/main" id="{23E78969-C50E-7A50-77B4-C518903C45B3}"/>
              </a:ext>
            </a:extLst>
          </p:cNvPr>
          <p:cNvSpPr/>
          <p:nvPr/>
        </p:nvSpPr>
        <p:spPr>
          <a:xfrm rot="16200000">
            <a:off x="7344767" y="1412117"/>
            <a:ext cx="9545595" cy="3371333"/>
          </a:xfrm>
          <a:prstGeom prst="triangle">
            <a:avLst>
              <a:gd name="adj" fmla="val 49607"/>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20" name="Rectangle 19">
            <a:extLst>
              <a:ext uri="{FF2B5EF4-FFF2-40B4-BE49-F238E27FC236}">
                <a16:creationId xmlns:a16="http://schemas.microsoft.com/office/drawing/2014/main" id="{F4CE0193-0AAE-0337-4E71-8A5BBAF15F25}"/>
              </a:ext>
            </a:extLst>
          </p:cNvPr>
          <p:cNvSpPr/>
          <p:nvPr/>
        </p:nvSpPr>
        <p:spPr>
          <a:xfrm>
            <a:off x="298108" y="926582"/>
            <a:ext cx="11442357" cy="185351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9" name="ZoneTexte 18">
            <a:extLst>
              <a:ext uri="{FF2B5EF4-FFF2-40B4-BE49-F238E27FC236}">
                <a16:creationId xmlns:a16="http://schemas.microsoft.com/office/drawing/2014/main" id="{C0B88A72-EE78-0877-67A7-A81C71C69940}"/>
              </a:ext>
            </a:extLst>
          </p:cNvPr>
          <p:cNvSpPr txBox="1"/>
          <p:nvPr/>
        </p:nvSpPr>
        <p:spPr>
          <a:xfrm>
            <a:off x="451535" y="1154335"/>
            <a:ext cx="10972800" cy="1569660"/>
          </a:xfrm>
          <a:prstGeom prst="rect">
            <a:avLst/>
          </a:prstGeom>
          <a:noFill/>
        </p:spPr>
        <p:txBody>
          <a:bodyPr wrap="square" rtlCol="0">
            <a:spAutoFit/>
          </a:bodyPr>
          <a:lstStyle/>
          <a:p>
            <a:r>
              <a:rPr lang="fr-FR" sz="4800" dirty="0"/>
              <a:t>Rapport sur Technologie de l’information et de la communication(TIC)</a:t>
            </a:r>
            <a:endParaRPr lang="fr-DZ" sz="4800" dirty="0"/>
          </a:p>
        </p:txBody>
      </p:sp>
    </p:spTree>
    <p:extLst>
      <p:ext uri="{BB962C8B-B14F-4D97-AF65-F5344CB8AC3E}">
        <p14:creationId xmlns:p14="http://schemas.microsoft.com/office/powerpoint/2010/main" val="1102835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2B68EFAC-B1BA-2B9F-2EE9-E0AAF2A7061B}"/>
              </a:ext>
            </a:extLst>
          </p:cNvPr>
          <p:cNvSpPr/>
          <p:nvPr/>
        </p:nvSpPr>
        <p:spPr>
          <a:xfrm>
            <a:off x="2327788" y="-4872245"/>
            <a:ext cx="65879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t>
            </a:r>
            <a:r>
              <a:rPr lang="fr-FR" sz="2800" dirty="0" err="1">
                <a:solidFill>
                  <a:schemeClr val="tx1"/>
                </a:solidFill>
              </a:rPr>
              <a:t>defis</a:t>
            </a:r>
            <a:r>
              <a:rPr lang="fr-FR" sz="2800" dirty="0">
                <a:solidFill>
                  <a:schemeClr val="tx1"/>
                </a:solidFill>
              </a:rPr>
              <a:t> lies aux TIC</a:t>
            </a:r>
            <a:endParaRPr lang="fr-DZ" sz="2800" dirty="0">
              <a:solidFill>
                <a:schemeClr val="tx1"/>
              </a:solidFill>
            </a:endParaRPr>
          </a:p>
        </p:txBody>
      </p:sp>
      <p:sp>
        <p:nvSpPr>
          <p:cNvPr id="24" name="Rectangle : coins arrondis 23">
            <a:extLst>
              <a:ext uri="{FF2B5EF4-FFF2-40B4-BE49-F238E27FC236}">
                <a16:creationId xmlns:a16="http://schemas.microsoft.com/office/drawing/2014/main" id="{6D782D24-CD95-E498-7452-0A818C86AEEA}"/>
              </a:ext>
            </a:extLst>
          </p:cNvPr>
          <p:cNvSpPr/>
          <p:nvPr/>
        </p:nvSpPr>
        <p:spPr>
          <a:xfrm>
            <a:off x="2322588" y="-6612743"/>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endParaRPr lang="fr-DZ" sz="2800" dirty="0">
              <a:solidFill>
                <a:schemeClr val="tx1"/>
              </a:solidFill>
            </a:endParaRPr>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2322588" y="-572325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avantages et les inconvénients des TIC</a:t>
            </a:r>
            <a:endParaRPr lang="fr-DZ" sz="2800" dirty="0">
              <a:solidFill>
                <a:schemeClr val="tx1"/>
              </a:solidFill>
            </a:endParaRP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2322588" y="-8483002"/>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358378" y="-9380771"/>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1606015" y="-8601427"/>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grpSp>
        <p:nvGrpSpPr>
          <p:cNvPr id="5" name="Groupe 4">
            <a:extLst>
              <a:ext uri="{FF2B5EF4-FFF2-40B4-BE49-F238E27FC236}">
                <a16:creationId xmlns:a16="http://schemas.microsoft.com/office/drawing/2014/main" id="{C4A441CD-6062-EA90-A821-C46ECD55FA8E}"/>
              </a:ext>
            </a:extLst>
          </p:cNvPr>
          <p:cNvGrpSpPr/>
          <p:nvPr/>
        </p:nvGrpSpPr>
        <p:grpSpPr>
          <a:xfrm>
            <a:off x="1606015" y="-7768627"/>
            <a:ext cx="7309755" cy="714375"/>
            <a:chOff x="1606015" y="2084112"/>
            <a:chExt cx="7309755" cy="714375"/>
          </a:xfrm>
        </p:grpSpPr>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grpSp>
      <p:sp>
        <p:nvSpPr>
          <p:cNvPr id="6" name="Organigramme : Connecteur 5">
            <a:extLst>
              <a:ext uri="{FF2B5EF4-FFF2-40B4-BE49-F238E27FC236}">
                <a16:creationId xmlns:a16="http://schemas.microsoft.com/office/drawing/2014/main" id="{D01C04E4-53E2-AA2A-6232-B07AEBDF0FE7}"/>
              </a:ext>
            </a:extLst>
          </p:cNvPr>
          <p:cNvSpPr/>
          <p:nvPr/>
        </p:nvSpPr>
        <p:spPr>
          <a:xfrm>
            <a:off x="1606015" y="-4976869"/>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1608363" y="-5851854"/>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1606015" y="-6745943"/>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grpSp>
        <p:nvGrpSpPr>
          <p:cNvPr id="18" name="Groupe 17">
            <a:extLst>
              <a:ext uri="{FF2B5EF4-FFF2-40B4-BE49-F238E27FC236}">
                <a16:creationId xmlns:a16="http://schemas.microsoft.com/office/drawing/2014/main" id="{D3F2B255-FDBA-25A3-A5EE-92688BC07E09}"/>
              </a:ext>
            </a:extLst>
          </p:cNvPr>
          <p:cNvGrpSpPr/>
          <p:nvPr/>
        </p:nvGrpSpPr>
        <p:grpSpPr>
          <a:xfrm>
            <a:off x="88851" y="337561"/>
            <a:ext cx="7309755" cy="714375"/>
            <a:chOff x="1435534" y="5770897"/>
            <a:chExt cx="7309755" cy="714375"/>
          </a:xfrm>
        </p:grpSpPr>
        <p:sp>
          <p:nvSpPr>
            <p:cNvPr id="21" name="Rectangle : coins arrondis 20">
              <a:extLst>
                <a:ext uri="{FF2B5EF4-FFF2-40B4-BE49-F238E27FC236}">
                  <a16:creationId xmlns:a16="http://schemas.microsoft.com/office/drawing/2014/main" id="{17BF5D51-C4A2-5101-E4F3-4429929B2D20}"/>
                </a:ext>
              </a:extLst>
            </p:cNvPr>
            <p:cNvSpPr/>
            <p:nvPr/>
          </p:nvSpPr>
          <p:spPr>
            <a:xfrm>
              <a:off x="2130803" y="5880209"/>
              <a:ext cx="6614486"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Conclusion</a:t>
              </a: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1435534" y="5770897"/>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grpSp>
      <p:sp>
        <p:nvSpPr>
          <p:cNvPr id="26" name="ZoneTexte 25">
            <a:extLst>
              <a:ext uri="{FF2B5EF4-FFF2-40B4-BE49-F238E27FC236}">
                <a16:creationId xmlns:a16="http://schemas.microsoft.com/office/drawing/2014/main" id="{A509A6C3-7201-4E2F-EC86-CC627CB93F27}"/>
              </a:ext>
            </a:extLst>
          </p:cNvPr>
          <p:cNvSpPr txBox="1"/>
          <p:nvPr/>
        </p:nvSpPr>
        <p:spPr>
          <a:xfrm>
            <a:off x="895483" y="1392774"/>
            <a:ext cx="9531804" cy="2246769"/>
          </a:xfrm>
          <a:prstGeom prst="rect">
            <a:avLst/>
          </a:prstGeom>
          <a:noFill/>
        </p:spPr>
        <p:txBody>
          <a:bodyPr wrap="square">
            <a:spAutoFit/>
          </a:bodyPr>
          <a:lstStyle/>
          <a:p>
            <a:pPr algn="just"/>
            <a:r>
              <a:rPr lang="fr-FR" sz="2000" dirty="0"/>
              <a:t>     Pour conclure les Technologies de l'Information et de la Communication (TIC) ont révolutionné notre société en facilitant l'accès à l'information et en améliorant la communication. Les services Google, les outils Microsoft, Git et GitHub ont joué un rôle clé dans cette évolution. Cependant, leur impact suscite des débats, notamment en ce qui concerne la vie privée et la dépendance technologique. Malgré ces préoccupations, les perspectives futures des TIC, avec des avancées comme l'intelligence artificielle et la réalité virtuelle, promettent de continuer à transformer positivement notre monde</a:t>
            </a:r>
            <a:endParaRPr lang="fr-DZ" sz="2000" dirty="0"/>
          </a:p>
        </p:txBody>
      </p:sp>
      <p:sp>
        <p:nvSpPr>
          <p:cNvPr id="27" name="ZoneTexte 26">
            <a:extLst>
              <a:ext uri="{FF2B5EF4-FFF2-40B4-BE49-F238E27FC236}">
                <a16:creationId xmlns:a16="http://schemas.microsoft.com/office/drawing/2014/main" id="{47B6F835-B0AB-0915-9459-9380C73F9D2D}"/>
              </a:ext>
            </a:extLst>
          </p:cNvPr>
          <p:cNvSpPr txBox="1"/>
          <p:nvPr/>
        </p:nvSpPr>
        <p:spPr>
          <a:xfrm>
            <a:off x="10427287" y="5349240"/>
            <a:ext cx="1337310" cy="1015663"/>
          </a:xfrm>
          <a:prstGeom prst="rect">
            <a:avLst/>
          </a:prstGeom>
          <a:noFill/>
        </p:spPr>
        <p:txBody>
          <a:bodyPr wrap="square" rtlCol="0">
            <a:spAutoFit/>
          </a:bodyPr>
          <a:lstStyle/>
          <a:p>
            <a:r>
              <a:rPr lang="fr-FR" sz="6000" dirty="0">
                <a:solidFill>
                  <a:srgbClr val="002060"/>
                </a:solidFill>
              </a:rPr>
              <a:t>Fin</a:t>
            </a:r>
            <a:endParaRPr lang="fr-DZ" sz="6000" dirty="0">
              <a:solidFill>
                <a:srgbClr val="002060"/>
              </a:solidFill>
            </a:endParaRPr>
          </a:p>
        </p:txBody>
      </p:sp>
    </p:spTree>
    <p:extLst>
      <p:ext uri="{BB962C8B-B14F-4D97-AF65-F5344CB8AC3E}">
        <p14:creationId xmlns:p14="http://schemas.microsoft.com/office/powerpoint/2010/main" val="1035150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2B68EFAC-B1BA-2B9F-2EE9-E0AAF2A7061B}"/>
              </a:ext>
            </a:extLst>
          </p:cNvPr>
          <p:cNvSpPr/>
          <p:nvPr/>
        </p:nvSpPr>
        <p:spPr>
          <a:xfrm>
            <a:off x="2838313" y="5001670"/>
            <a:ext cx="285750"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24" name="Rectangle : coins arrondis 23">
            <a:extLst>
              <a:ext uri="{FF2B5EF4-FFF2-40B4-BE49-F238E27FC236}">
                <a16:creationId xmlns:a16="http://schemas.microsoft.com/office/drawing/2014/main" id="{6D782D24-CD95-E498-7452-0A818C86AEEA}"/>
              </a:ext>
            </a:extLst>
          </p:cNvPr>
          <p:cNvSpPr/>
          <p:nvPr/>
        </p:nvSpPr>
        <p:spPr>
          <a:xfrm>
            <a:off x="2857090" y="3194538"/>
            <a:ext cx="285750"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2838313" y="4079073"/>
            <a:ext cx="285750"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7" name="Rectangle : coins arrondis 16">
            <a:extLst>
              <a:ext uri="{FF2B5EF4-FFF2-40B4-BE49-F238E27FC236}">
                <a16:creationId xmlns:a16="http://schemas.microsoft.com/office/drawing/2014/main" id="{39875F33-1918-C312-827C-77725963904F}"/>
              </a:ext>
            </a:extLst>
          </p:cNvPr>
          <p:cNvSpPr/>
          <p:nvPr/>
        </p:nvSpPr>
        <p:spPr>
          <a:xfrm>
            <a:off x="2847838" y="2265567"/>
            <a:ext cx="285750"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2322588" y="1369737"/>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2838313" y="5856727"/>
            <a:ext cx="285750" cy="495655"/>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0" name="Triangle isocèle 9">
            <a:extLst>
              <a:ext uri="{FF2B5EF4-FFF2-40B4-BE49-F238E27FC236}">
                <a16:creationId xmlns:a16="http://schemas.microsoft.com/office/drawing/2014/main" id="{E053C451-3169-65E9-5D49-8DFB14A09125}"/>
              </a:ext>
            </a:extLst>
          </p:cNvPr>
          <p:cNvSpPr/>
          <p:nvPr/>
        </p:nvSpPr>
        <p:spPr>
          <a:xfrm>
            <a:off x="0" y="8877658"/>
            <a:ext cx="8489092" cy="5647038"/>
          </a:xfrm>
          <a:prstGeom prst="triangle">
            <a:avLst>
              <a:gd name="adj" fmla="val 50583"/>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1" name="Triangle isocèle 10">
            <a:extLst>
              <a:ext uri="{FF2B5EF4-FFF2-40B4-BE49-F238E27FC236}">
                <a16:creationId xmlns:a16="http://schemas.microsoft.com/office/drawing/2014/main" id="{FAD044CE-4A5C-405B-611C-70988D699D06}"/>
              </a:ext>
            </a:extLst>
          </p:cNvPr>
          <p:cNvSpPr/>
          <p:nvPr/>
        </p:nvSpPr>
        <p:spPr>
          <a:xfrm>
            <a:off x="7398606" y="10849580"/>
            <a:ext cx="6250458" cy="4324865"/>
          </a:xfrm>
          <a:prstGeom prst="triangle">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3" name="Triangle isocèle 12">
            <a:extLst>
              <a:ext uri="{FF2B5EF4-FFF2-40B4-BE49-F238E27FC236}">
                <a16:creationId xmlns:a16="http://schemas.microsoft.com/office/drawing/2014/main" id="{A8856662-B597-A9D6-7E4D-7828B6FB12EE}"/>
              </a:ext>
            </a:extLst>
          </p:cNvPr>
          <p:cNvSpPr/>
          <p:nvPr/>
        </p:nvSpPr>
        <p:spPr>
          <a:xfrm rot="10800000">
            <a:off x="2907426" y="-10813857"/>
            <a:ext cx="8966886" cy="6159843"/>
          </a:xfrm>
          <a:prstGeom prst="triangle">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dirty="0"/>
          </a:p>
        </p:txBody>
      </p:sp>
      <p:sp>
        <p:nvSpPr>
          <p:cNvPr id="14" name="Triangle isocèle 13">
            <a:extLst>
              <a:ext uri="{FF2B5EF4-FFF2-40B4-BE49-F238E27FC236}">
                <a16:creationId xmlns:a16="http://schemas.microsoft.com/office/drawing/2014/main" id="{1840A7C6-F20E-44F0-60DE-587F051A7FEE}"/>
              </a:ext>
            </a:extLst>
          </p:cNvPr>
          <p:cNvSpPr/>
          <p:nvPr/>
        </p:nvSpPr>
        <p:spPr>
          <a:xfrm rot="10800000">
            <a:off x="-1817310" y="-7171034"/>
            <a:ext cx="6250458" cy="4324865"/>
          </a:xfrm>
          <a:prstGeom prst="triangle">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5" name="Triangle isocèle 14">
            <a:extLst>
              <a:ext uri="{FF2B5EF4-FFF2-40B4-BE49-F238E27FC236}">
                <a16:creationId xmlns:a16="http://schemas.microsoft.com/office/drawing/2014/main" id="{BFA83B5C-2517-790B-ED15-4A4E9281DE41}"/>
              </a:ext>
            </a:extLst>
          </p:cNvPr>
          <p:cNvSpPr/>
          <p:nvPr/>
        </p:nvSpPr>
        <p:spPr>
          <a:xfrm rot="5400000">
            <a:off x="-8998720" y="2213454"/>
            <a:ext cx="9545595" cy="3371333"/>
          </a:xfrm>
          <a:prstGeom prst="triangle">
            <a:avLst>
              <a:gd name="adj" fmla="val 49607"/>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6" name="Triangle isocèle 15">
            <a:extLst>
              <a:ext uri="{FF2B5EF4-FFF2-40B4-BE49-F238E27FC236}">
                <a16:creationId xmlns:a16="http://schemas.microsoft.com/office/drawing/2014/main" id="{23E78969-C50E-7A50-77B4-C518903C45B3}"/>
              </a:ext>
            </a:extLst>
          </p:cNvPr>
          <p:cNvSpPr/>
          <p:nvPr/>
        </p:nvSpPr>
        <p:spPr>
          <a:xfrm rot="16200000">
            <a:off x="11596727" y="1743333"/>
            <a:ext cx="9545595" cy="3371333"/>
          </a:xfrm>
          <a:prstGeom prst="triangle">
            <a:avLst>
              <a:gd name="adj" fmla="val 49607"/>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20" name="Rectangle 19">
            <a:extLst>
              <a:ext uri="{FF2B5EF4-FFF2-40B4-BE49-F238E27FC236}">
                <a16:creationId xmlns:a16="http://schemas.microsoft.com/office/drawing/2014/main" id="{F4CE0193-0AAE-0337-4E71-8A5BBAF15F25}"/>
              </a:ext>
            </a:extLst>
          </p:cNvPr>
          <p:cNvSpPr/>
          <p:nvPr/>
        </p:nvSpPr>
        <p:spPr>
          <a:xfrm>
            <a:off x="172994" y="-4164899"/>
            <a:ext cx="11442357" cy="185351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9" name="ZoneTexte 18">
            <a:extLst>
              <a:ext uri="{FF2B5EF4-FFF2-40B4-BE49-F238E27FC236}">
                <a16:creationId xmlns:a16="http://schemas.microsoft.com/office/drawing/2014/main" id="{C0B88A72-EE78-0877-67A7-A81C71C69940}"/>
              </a:ext>
            </a:extLst>
          </p:cNvPr>
          <p:cNvSpPr txBox="1"/>
          <p:nvPr/>
        </p:nvSpPr>
        <p:spPr>
          <a:xfrm>
            <a:off x="407773" y="-3992259"/>
            <a:ext cx="10972800" cy="1569660"/>
          </a:xfrm>
          <a:prstGeom prst="rect">
            <a:avLst/>
          </a:prstGeom>
          <a:noFill/>
        </p:spPr>
        <p:txBody>
          <a:bodyPr wrap="square" rtlCol="0">
            <a:spAutoFit/>
          </a:bodyPr>
          <a:lstStyle/>
          <a:p>
            <a:r>
              <a:rPr lang="fr-FR" sz="4800" dirty="0"/>
              <a:t>Rapport sur Technologie de l’information et de la communication(TIC)</a:t>
            </a:r>
            <a:endParaRPr lang="fr-DZ" sz="4800" dirty="0"/>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358378" y="471968"/>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1606015" y="12513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2596513" y="2165069"/>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sp>
        <p:nvSpPr>
          <p:cNvPr id="6" name="Organigramme : Connecteur 5">
            <a:extLst>
              <a:ext uri="{FF2B5EF4-FFF2-40B4-BE49-F238E27FC236}">
                <a16:creationId xmlns:a16="http://schemas.microsoft.com/office/drawing/2014/main" id="{D01C04E4-53E2-AA2A-6232-B07AEBDF0FE7}"/>
              </a:ext>
            </a:extLst>
          </p:cNvPr>
          <p:cNvSpPr/>
          <p:nvPr/>
        </p:nvSpPr>
        <p:spPr>
          <a:xfrm>
            <a:off x="2587261" y="48965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2596513" y="3974454"/>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2587261" y="3060191"/>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2596513" y="5747368"/>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spTree>
    <p:extLst>
      <p:ext uri="{BB962C8B-B14F-4D97-AF65-F5344CB8AC3E}">
        <p14:creationId xmlns:p14="http://schemas.microsoft.com/office/powerpoint/2010/main" val="3238728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2B68EFAC-B1BA-2B9F-2EE9-E0AAF2A7061B}"/>
              </a:ext>
            </a:extLst>
          </p:cNvPr>
          <p:cNvSpPr/>
          <p:nvPr/>
        </p:nvSpPr>
        <p:spPr>
          <a:xfrm>
            <a:off x="2838313" y="5001670"/>
            <a:ext cx="285750"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24" name="Rectangle : coins arrondis 23">
            <a:extLst>
              <a:ext uri="{FF2B5EF4-FFF2-40B4-BE49-F238E27FC236}">
                <a16:creationId xmlns:a16="http://schemas.microsoft.com/office/drawing/2014/main" id="{6D782D24-CD95-E498-7452-0A818C86AEEA}"/>
              </a:ext>
            </a:extLst>
          </p:cNvPr>
          <p:cNvSpPr/>
          <p:nvPr/>
        </p:nvSpPr>
        <p:spPr>
          <a:xfrm>
            <a:off x="2857090" y="3194538"/>
            <a:ext cx="285750"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2838313" y="4079073"/>
            <a:ext cx="285750"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2322588" y="1369737"/>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2838313" y="5856727"/>
            <a:ext cx="285750" cy="495655"/>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358378" y="471968"/>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1606015" y="12513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sp>
        <p:nvSpPr>
          <p:cNvPr id="6" name="Organigramme : Connecteur 5">
            <a:extLst>
              <a:ext uri="{FF2B5EF4-FFF2-40B4-BE49-F238E27FC236}">
                <a16:creationId xmlns:a16="http://schemas.microsoft.com/office/drawing/2014/main" id="{D01C04E4-53E2-AA2A-6232-B07AEBDF0FE7}"/>
              </a:ext>
            </a:extLst>
          </p:cNvPr>
          <p:cNvSpPr/>
          <p:nvPr/>
        </p:nvSpPr>
        <p:spPr>
          <a:xfrm>
            <a:off x="2587261" y="48965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2596513" y="3974454"/>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2587261" y="3060191"/>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2596513" y="5747368"/>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spTree>
    <p:extLst>
      <p:ext uri="{BB962C8B-B14F-4D97-AF65-F5344CB8AC3E}">
        <p14:creationId xmlns:p14="http://schemas.microsoft.com/office/powerpoint/2010/main" val="2939613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2B68EFAC-B1BA-2B9F-2EE9-E0AAF2A7061B}"/>
              </a:ext>
            </a:extLst>
          </p:cNvPr>
          <p:cNvSpPr/>
          <p:nvPr/>
        </p:nvSpPr>
        <p:spPr>
          <a:xfrm>
            <a:off x="2838313" y="5001670"/>
            <a:ext cx="285750"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24" name="Rectangle : coins arrondis 23">
            <a:extLst>
              <a:ext uri="{FF2B5EF4-FFF2-40B4-BE49-F238E27FC236}">
                <a16:creationId xmlns:a16="http://schemas.microsoft.com/office/drawing/2014/main" id="{6D782D24-CD95-E498-7452-0A818C86AEEA}"/>
              </a:ext>
            </a:extLst>
          </p:cNvPr>
          <p:cNvSpPr/>
          <p:nvPr/>
        </p:nvSpPr>
        <p:spPr>
          <a:xfrm>
            <a:off x="2322588" y="3239996"/>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endParaRPr lang="fr-DZ" sz="2800" dirty="0">
              <a:solidFill>
                <a:schemeClr val="tx1"/>
              </a:solidFill>
            </a:endParaRPr>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2838313" y="4079073"/>
            <a:ext cx="285750"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2322588" y="1369737"/>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2838313" y="5856727"/>
            <a:ext cx="285750" cy="495655"/>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358378" y="471968"/>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1606015" y="12513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sp>
        <p:nvSpPr>
          <p:cNvPr id="6" name="Organigramme : Connecteur 5">
            <a:extLst>
              <a:ext uri="{FF2B5EF4-FFF2-40B4-BE49-F238E27FC236}">
                <a16:creationId xmlns:a16="http://schemas.microsoft.com/office/drawing/2014/main" id="{D01C04E4-53E2-AA2A-6232-B07AEBDF0FE7}"/>
              </a:ext>
            </a:extLst>
          </p:cNvPr>
          <p:cNvSpPr/>
          <p:nvPr/>
        </p:nvSpPr>
        <p:spPr>
          <a:xfrm>
            <a:off x="2587261" y="48965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2596513" y="3974454"/>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1606015" y="31067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2596513" y="5747368"/>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spTree>
    <p:extLst>
      <p:ext uri="{BB962C8B-B14F-4D97-AF65-F5344CB8AC3E}">
        <p14:creationId xmlns:p14="http://schemas.microsoft.com/office/powerpoint/2010/main" val="2039817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2B68EFAC-B1BA-2B9F-2EE9-E0AAF2A7061B}"/>
              </a:ext>
            </a:extLst>
          </p:cNvPr>
          <p:cNvSpPr/>
          <p:nvPr/>
        </p:nvSpPr>
        <p:spPr>
          <a:xfrm>
            <a:off x="2838313" y="5001670"/>
            <a:ext cx="285750"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24" name="Rectangle : coins arrondis 23">
            <a:extLst>
              <a:ext uri="{FF2B5EF4-FFF2-40B4-BE49-F238E27FC236}">
                <a16:creationId xmlns:a16="http://schemas.microsoft.com/office/drawing/2014/main" id="{6D782D24-CD95-E498-7452-0A818C86AEEA}"/>
              </a:ext>
            </a:extLst>
          </p:cNvPr>
          <p:cNvSpPr/>
          <p:nvPr/>
        </p:nvSpPr>
        <p:spPr>
          <a:xfrm>
            <a:off x="2322588" y="3239996"/>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2322588" y="4129480"/>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avantages et les inconvénients des TIC</a:t>
            </a:r>
            <a:endParaRPr lang="fr-DZ" sz="2800" dirty="0">
              <a:solidFill>
                <a:schemeClr val="tx1"/>
              </a:solidFill>
            </a:endParaRPr>
          </a:p>
        </p:txBody>
      </p:sp>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2322588" y="1369737"/>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2838313" y="5856727"/>
            <a:ext cx="285750" cy="495655"/>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358378" y="471968"/>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1606015" y="12513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sp>
        <p:nvSpPr>
          <p:cNvPr id="6" name="Organigramme : Connecteur 5">
            <a:extLst>
              <a:ext uri="{FF2B5EF4-FFF2-40B4-BE49-F238E27FC236}">
                <a16:creationId xmlns:a16="http://schemas.microsoft.com/office/drawing/2014/main" id="{D01C04E4-53E2-AA2A-6232-B07AEBDF0FE7}"/>
              </a:ext>
            </a:extLst>
          </p:cNvPr>
          <p:cNvSpPr/>
          <p:nvPr/>
        </p:nvSpPr>
        <p:spPr>
          <a:xfrm>
            <a:off x="2587261" y="48965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1608363" y="4000885"/>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1606015" y="31067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2596513" y="5747368"/>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spTree>
    <p:extLst>
      <p:ext uri="{BB962C8B-B14F-4D97-AF65-F5344CB8AC3E}">
        <p14:creationId xmlns:p14="http://schemas.microsoft.com/office/powerpoint/2010/main" val="932573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2B68EFAC-B1BA-2B9F-2EE9-E0AAF2A7061B}"/>
              </a:ext>
            </a:extLst>
          </p:cNvPr>
          <p:cNvSpPr/>
          <p:nvPr/>
        </p:nvSpPr>
        <p:spPr>
          <a:xfrm>
            <a:off x="2327788" y="4980494"/>
            <a:ext cx="65879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t>
            </a:r>
            <a:r>
              <a:rPr lang="fr-FR" sz="2800" dirty="0" err="1">
                <a:solidFill>
                  <a:schemeClr val="tx1"/>
                </a:solidFill>
              </a:rPr>
              <a:t>defis</a:t>
            </a:r>
            <a:r>
              <a:rPr lang="fr-FR" sz="2800" dirty="0">
                <a:solidFill>
                  <a:schemeClr val="tx1"/>
                </a:solidFill>
              </a:rPr>
              <a:t> lies aux TIC</a:t>
            </a:r>
            <a:endParaRPr lang="fr-DZ" sz="2800" dirty="0">
              <a:solidFill>
                <a:schemeClr val="tx1"/>
              </a:solidFill>
            </a:endParaRPr>
          </a:p>
        </p:txBody>
      </p:sp>
      <p:sp>
        <p:nvSpPr>
          <p:cNvPr id="24" name="Rectangle : coins arrondis 23">
            <a:extLst>
              <a:ext uri="{FF2B5EF4-FFF2-40B4-BE49-F238E27FC236}">
                <a16:creationId xmlns:a16="http://schemas.microsoft.com/office/drawing/2014/main" id="{6D782D24-CD95-E498-7452-0A818C86AEEA}"/>
              </a:ext>
            </a:extLst>
          </p:cNvPr>
          <p:cNvSpPr/>
          <p:nvPr/>
        </p:nvSpPr>
        <p:spPr>
          <a:xfrm>
            <a:off x="2322588" y="3239996"/>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endParaRPr lang="fr-DZ" sz="2800" dirty="0">
              <a:solidFill>
                <a:schemeClr val="tx1"/>
              </a:solidFill>
            </a:endParaRPr>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2322588" y="4129480"/>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avantages et les inconvénients des TIC</a:t>
            </a:r>
            <a:endParaRPr lang="fr-DZ" sz="2800" dirty="0">
              <a:solidFill>
                <a:schemeClr val="tx1"/>
              </a:solidFill>
            </a:endParaRPr>
          </a:p>
        </p:txBody>
      </p:sp>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2322588" y="1369737"/>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2838313" y="5856727"/>
            <a:ext cx="285750" cy="495655"/>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358378" y="471968"/>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1606015" y="12513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sp>
        <p:nvSpPr>
          <p:cNvPr id="6" name="Organigramme : Connecteur 5">
            <a:extLst>
              <a:ext uri="{FF2B5EF4-FFF2-40B4-BE49-F238E27FC236}">
                <a16:creationId xmlns:a16="http://schemas.microsoft.com/office/drawing/2014/main" id="{D01C04E4-53E2-AA2A-6232-B07AEBDF0FE7}"/>
              </a:ext>
            </a:extLst>
          </p:cNvPr>
          <p:cNvSpPr/>
          <p:nvPr/>
        </p:nvSpPr>
        <p:spPr>
          <a:xfrm>
            <a:off x="1606015" y="4875870"/>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1608363" y="4000885"/>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1606015" y="31067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2596513" y="5747368"/>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spTree>
    <p:extLst>
      <p:ext uri="{BB962C8B-B14F-4D97-AF65-F5344CB8AC3E}">
        <p14:creationId xmlns:p14="http://schemas.microsoft.com/office/powerpoint/2010/main" val="3080249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2B68EFAC-B1BA-2B9F-2EE9-E0AAF2A7061B}"/>
              </a:ext>
            </a:extLst>
          </p:cNvPr>
          <p:cNvSpPr/>
          <p:nvPr/>
        </p:nvSpPr>
        <p:spPr>
          <a:xfrm>
            <a:off x="2327788" y="4980494"/>
            <a:ext cx="65879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t>
            </a:r>
            <a:r>
              <a:rPr lang="fr-FR" sz="2800" dirty="0" err="1">
                <a:solidFill>
                  <a:schemeClr val="tx1"/>
                </a:solidFill>
              </a:rPr>
              <a:t>defis</a:t>
            </a:r>
            <a:r>
              <a:rPr lang="fr-FR" sz="2800" dirty="0">
                <a:solidFill>
                  <a:schemeClr val="tx1"/>
                </a:solidFill>
              </a:rPr>
              <a:t> lies aux TIC</a:t>
            </a:r>
            <a:endParaRPr lang="fr-DZ" sz="2800" dirty="0">
              <a:solidFill>
                <a:schemeClr val="tx1"/>
              </a:solidFill>
            </a:endParaRPr>
          </a:p>
        </p:txBody>
      </p:sp>
      <p:sp>
        <p:nvSpPr>
          <p:cNvPr id="24" name="Rectangle : coins arrondis 23">
            <a:extLst>
              <a:ext uri="{FF2B5EF4-FFF2-40B4-BE49-F238E27FC236}">
                <a16:creationId xmlns:a16="http://schemas.microsoft.com/office/drawing/2014/main" id="{6D782D24-CD95-E498-7452-0A818C86AEEA}"/>
              </a:ext>
            </a:extLst>
          </p:cNvPr>
          <p:cNvSpPr/>
          <p:nvPr/>
        </p:nvSpPr>
        <p:spPr>
          <a:xfrm>
            <a:off x="2322588" y="3239996"/>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endParaRPr lang="fr-DZ" sz="2800" dirty="0">
              <a:solidFill>
                <a:schemeClr val="tx1"/>
              </a:solidFill>
            </a:endParaRPr>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2322588" y="4129480"/>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avantages et les inconvénients des TIC</a:t>
            </a:r>
            <a:endParaRPr lang="fr-DZ" sz="2800" dirty="0">
              <a:solidFill>
                <a:schemeClr val="tx1"/>
              </a:solidFill>
            </a:endParaRP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2322588" y="1369737"/>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2301284" y="5880209"/>
            <a:ext cx="6614486"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Conclusion</a:t>
            </a:r>
          </a:p>
        </p:txBody>
      </p:sp>
      <p:sp>
        <p:nvSpPr>
          <p:cNvPr id="2" name="ZoneTexte 1">
            <a:extLst>
              <a:ext uri="{FF2B5EF4-FFF2-40B4-BE49-F238E27FC236}">
                <a16:creationId xmlns:a16="http://schemas.microsoft.com/office/drawing/2014/main" id="{1DD84613-FA4F-E7F8-335C-E4F41358E9DE}"/>
              </a:ext>
            </a:extLst>
          </p:cNvPr>
          <p:cNvSpPr txBox="1"/>
          <p:nvPr/>
        </p:nvSpPr>
        <p:spPr>
          <a:xfrm rot="10800000" flipV="1">
            <a:off x="358378" y="471968"/>
            <a:ext cx="1247774" cy="707886"/>
          </a:xfrm>
          <a:prstGeom prst="rect">
            <a:avLst/>
          </a:prstGeom>
          <a:noFill/>
        </p:spPr>
        <p:txBody>
          <a:bodyPr wrap="square" rtlCol="0">
            <a:spAutoFit/>
          </a:bodyPr>
          <a:lstStyle/>
          <a:p>
            <a:r>
              <a:rPr lang="fr-FR" sz="4000" dirty="0"/>
              <a:t>plan</a:t>
            </a:r>
            <a:endParaRPr lang="fr-DZ" sz="4000" dirty="0"/>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1606015" y="12513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sp>
        <p:nvSpPr>
          <p:cNvPr id="6" name="Organigramme : Connecteur 5">
            <a:extLst>
              <a:ext uri="{FF2B5EF4-FFF2-40B4-BE49-F238E27FC236}">
                <a16:creationId xmlns:a16="http://schemas.microsoft.com/office/drawing/2014/main" id="{D01C04E4-53E2-AA2A-6232-B07AEBDF0FE7}"/>
              </a:ext>
            </a:extLst>
          </p:cNvPr>
          <p:cNvSpPr/>
          <p:nvPr/>
        </p:nvSpPr>
        <p:spPr>
          <a:xfrm>
            <a:off x="1606015" y="4875870"/>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1608363" y="4000885"/>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1606015" y="3106796"/>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1606015" y="5770897"/>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sp>
        <p:nvSpPr>
          <p:cNvPr id="17" name="Rectangle : coins arrondis 16">
            <a:extLst>
              <a:ext uri="{FF2B5EF4-FFF2-40B4-BE49-F238E27FC236}">
                <a16:creationId xmlns:a16="http://schemas.microsoft.com/office/drawing/2014/main" id="{39875F33-1918-C312-827C-77725963904F}"/>
              </a:ext>
            </a:extLst>
          </p:cNvPr>
          <p:cNvSpPr/>
          <p:nvPr/>
        </p:nvSpPr>
        <p:spPr>
          <a:xfrm>
            <a:off x="2322588" y="2207439"/>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606015"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spTree>
    <p:extLst>
      <p:ext uri="{BB962C8B-B14F-4D97-AF65-F5344CB8AC3E}">
        <p14:creationId xmlns:p14="http://schemas.microsoft.com/office/powerpoint/2010/main" val="905974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3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ED3F4C2-B843-D22D-9826-F969465172BF}"/>
              </a:ext>
            </a:extLst>
          </p:cNvPr>
          <p:cNvSpPr/>
          <p:nvPr/>
        </p:nvSpPr>
        <p:spPr>
          <a:xfrm>
            <a:off x="6096000" y="1"/>
            <a:ext cx="6096000" cy="6858000"/>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dirty="0"/>
          </a:p>
        </p:txBody>
      </p:sp>
      <p:sp>
        <p:nvSpPr>
          <p:cNvPr id="22" name="Rectangle : coins arrondis 21">
            <a:extLst>
              <a:ext uri="{FF2B5EF4-FFF2-40B4-BE49-F238E27FC236}">
                <a16:creationId xmlns:a16="http://schemas.microsoft.com/office/drawing/2014/main" id="{2B68EFAC-B1BA-2B9F-2EE9-E0AAF2A7061B}"/>
              </a:ext>
            </a:extLst>
          </p:cNvPr>
          <p:cNvSpPr/>
          <p:nvPr/>
        </p:nvSpPr>
        <p:spPr>
          <a:xfrm>
            <a:off x="-10120314" y="-3391699"/>
            <a:ext cx="65879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t>
            </a:r>
            <a:r>
              <a:rPr lang="fr-FR" sz="2800" dirty="0" err="1">
                <a:solidFill>
                  <a:schemeClr val="tx1"/>
                </a:solidFill>
              </a:rPr>
              <a:t>defis</a:t>
            </a:r>
            <a:r>
              <a:rPr lang="fr-FR" sz="2800" dirty="0">
                <a:solidFill>
                  <a:schemeClr val="tx1"/>
                </a:solidFill>
              </a:rPr>
              <a:t> lies aux TIC</a:t>
            </a:r>
            <a:endParaRPr lang="fr-DZ" sz="2800" dirty="0">
              <a:solidFill>
                <a:schemeClr val="tx1"/>
              </a:solidFill>
            </a:endParaRPr>
          </a:p>
        </p:txBody>
      </p:sp>
      <p:sp>
        <p:nvSpPr>
          <p:cNvPr id="24" name="Rectangle : coins arrondis 23">
            <a:extLst>
              <a:ext uri="{FF2B5EF4-FFF2-40B4-BE49-F238E27FC236}">
                <a16:creationId xmlns:a16="http://schemas.microsoft.com/office/drawing/2014/main" id="{6D782D24-CD95-E498-7452-0A818C86AEEA}"/>
              </a:ext>
            </a:extLst>
          </p:cNvPr>
          <p:cNvSpPr/>
          <p:nvPr/>
        </p:nvSpPr>
        <p:spPr>
          <a:xfrm>
            <a:off x="-9864257" y="-5132197"/>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technologies </a:t>
            </a:r>
            <a:r>
              <a:rPr lang="fr-FR" sz="2800" dirty="0" err="1">
                <a:solidFill>
                  <a:schemeClr val="tx1"/>
                </a:solidFill>
              </a:rPr>
              <a:t>liees</a:t>
            </a:r>
            <a:r>
              <a:rPr lang="fr-FR" sz="2800" dirty="0">
                <a:solidFill>
                  <a:schemeClr val="tx1"/>
                </a:solidFill>
              </a:rPr>
              <a:t> à TIC</a:t>
            </a:r>
            <a:endParaRPr lang="fr-DZ" sz="2800" dirty="0">
              <a:solidFill>
                <a:schemeClr val="tx1"/>
              </a:solidFill>
            </a:endParaRPr>
          </a:p>
        </p:txBody>
      </p:sp>
      <p:sp>
        <p:nvSpPr>
          <p:cNvPr id="23" name="Rectangle : coins arrondis 22">
            <a:extLst>
              <a:ext uri="{FF2B5EF4-FFF2-40B4-BE49-F238E27FC236}">
                <a16:creationId xmlns:a16="http://schemas.microsoft.com/office/drawing/2014/main" id="{E05D3949-DA17-5436-3F97-4A9A8B11E6C1}"/>
              </a:ext>
            </a:extLst>
          </p:cNvPr>
          <p:cNvSpPr/>
          <p:nvPr/>
        </p:nvSpPr>
        <p:spPr>
          <a:xfrm>
            <a:off x="-10125514" y="-4242713"/>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Les avantages et les inconvénients des TIC</a:t>
            </a:r>
            <a:endParaRPr lang="fr-DZ" sz="2800" dirty="0">
              <a:solidFill>
                <a:schemeClr val="tx1"/>
              </a:solidFill>
            </a:endParaRPr>
          </a:p>
        </p:txBody>
      </p:sp>
      <p:sp>
        <p:nvSpPr>
          <p:cNvPr id="17" name="Rectangle : coins arrondis 16">
            <a:extLst>
              <a:ext uri="{FF2B5EF4-FFF2-40B4-BE49-F238E27FC236}">
                <a16:creationId xmlns:a16="http://schemas.microsoft.com/office/drawing/2014/main" id="{39875F33-1918-C312-827C-77725963904F}"/>
              </a:ext>
            </a:extLst>
          </p:cNvPr>
          <p:cNvSpPr/>
          <p:nvPr/>
        </p:nvSpPr>
        <p:spPr>
          <a:xfrm>
            <a:off x="-9954316" y="-6164754"/>
            <a:ext cx="6593182"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L’histoire de TIC</a:t>
            </a:r>
          </a:p>
        </p:txBody>
      </p:sp>
      <p:sp>
        <p:nvSpPr>
          <p:cNvPr id="21" name="Rectangle : coins arrondis 20">
            <a:extLst>
              <a:ext uri="{FF2B5EF4-FFF2-40B4-BE49-F238E27FC236}">
                <a16:creationId xmlns:a16="http://schemas.microsoft.com/office/drawing/2014/main" id="{17BF5D51-C4A2-5101-E4F3-4429929B2D20}"/>
              </a:ext>
            </a:extLst>
          </p:cNvPr>
          <p:cNvSpPr/>
          <p:nvPr/>
        </p:nvSpPr>
        <p:spPr>
          <a:xfrm>
            <a:off x="-10146818" y="5880209"/>
            <a:ext cx="6614486"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Conclusion</a:t>
            </a:r>
          </a:p>
        </p:txBody>
      </p:sp>
      <p:sp>
        <p:nvSpPr>
          <p:cNvPr id="12" name="Rectangle : coins arrondis 11">
            <a:extLst>
              <a:ext uri="{FF2B5EF4-FFF2-40B4-BE49-F238E27FC236}">
                <a16:creationId xmlns:a16="http://schemas.microsoft.com/office/drawing/2014/main" id="{04F36F83-4002-977B-5230-900724B61967}"/>
              </a:ext>
            </a:extLst>
          </p:cNvPr>
          <p:cNvSpPr/>
          <p:nvPr/>
        </p:nvSpPr>
        <p:spPr>
          <a:xfrm>
            <a:off x="721391" y="453786"/>
            <a:ext cx="6593183" cy="4956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Introduction</a:t>
            </a:r>
            <a:endParaRPr lang="fr-DZ" sz="2800" dirty="0">
              <a:solidFill>
                <a:schemeClr val="tx1"/>
              </a:solidFill>
            </a:endParaRPr>
          </a:p>
        </p:txBody>
      </p:sp>
      <p:sp>
        <p:nvSpPr>
          <p:cNvPr id="3" name="Organigramme : Connecteur 2">
            <a:extLst>
              <a:ext uri="{FF2B5EF4-FFF2-40B4-BE49-F238E27FC236}">
                <a16:creationId xmlns:a16="http://schemas.microsoft.com/office/drawing/2014/main" id="{8DAF2092-52BD-2A67-FEA6-933FD6B85FC3}"/>
              </a:ext>
            </a:extLst>
          </p:cNvPr>
          <p:cNvSpPr/>
          <p:nvPr/>
        </p:nvSpPr>
        <p:spPr>
          <a:xfrm>
            <a:off x="176016" y="335361"/>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a:t>
            </a:r>
            <a:endParaRPr lang="fr-DZ" sz="2800" dirty="0">
              <a:solidFill>
                <a:schemeClr val="tx1"/>
              </a:solidFill>
            </a:endParaRPr>
          </a:p>
        </p:txBody>
      </p:sp>
      <p:sp>
        <p:nvSpPr>
          <p:cNvPr id="4" name="Organigramme : Connecteur 3">
            <a:extLst>
              <a:ext uri="{FF2B5EF4-FFF2-40B4-BE49-F238E27FC236}">
                <a16:creationId xmlns:a16="http://schemas.microsoft.com/office/drawing/2014/main" id="{61E19D28-FC32-D28E-3EDA-827A6736E357}"/>
              </a:ext>
            </a:extLst>
          </p:cNvPr>
          <p:cNvSpPr/>
          <p:nvPr/>
        </p:nvSpPr>
        <p:spPr>
          <a:xfrm>
            <a:off x="-10580830" y="2084112"/>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2</a:t>
            </a:r>
            <a:endParaRPr lang="fr-DZ" sz="2800" dirty="0">
              <a:solidFill>
                <a:schemeClr val="tx1"/>
              </a:solidFill>
            </a:endParaRPr>
          </a:p>
        </p:txBody>
      </p:sp>
      <p:sp>
        <p:nvSpPr>
          <p:cNvPr id="6" name="Organigramme : Connecteur 5">
            <a:extLst>
              <a:ext uri="{FF2B5EF4-FFF2-40B4-BE49-F238E27FC236}">
                <a16:creationId xmlns:a16="http://schemas.microsoft.com/office/drawing/2014/main" id="{D01C04E4-53E2-AA2A-6232-B07AEBDF0FE7}"/>
              </a:ext>
            </a:extLst>
          </p:cNvPr>
          <p:cNvSpPr/>
          <p:nvPr/>
        </p:nvSpPr>
        <p:spPr>
          <a:xfrm>
            <a:off x="-10842087" y="4875870"/>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5</a:t>
            </a:r>
            <a:endParaRPr lang="fr-DZ" sz="2800" dirty="0">
              <a:solidFill>
                <a:schemeClr val="tx1"/>
              </a:solidFill>
            </a:endParaRPr>
          </a:p>
        </p:txBody>
      </p:sp>
      <p:sp>
        <p:nvSpPr>
          <p:cNvPr id="7" name="Organigramme : Connecteur 6">
            <a:extLst>
              <a:ext uri="{FF2B5EF4-FFF2-40B4-BE49-F238E27FC236}">
                <a16:creationId xmlns:a16="http://schemas.microsoft.com/office/drawing/2014/main" id="{5594C905-4005-7E66-93CC-72DBD2DB753F}"/>
              </a:ext>
            </a:extLst>
          </p:cNvPr>
          <p:cNvSpPr/>
          <p:nvPr/>
        </p:nvSpPr>
        <p:spPr>
          <a:xfrm>
            <a:off x="-10839739" y="-4371308"/>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4</a:t>
            </a:r>
            <a:endParaRPr lang="fr-DZ" sz="2800" dirty="0">
              <a:solidFill>
                <a:schemeClr val="tx1"/>
              </a:solidFill>
            </a:endParaRPr>
          </a:p>
        </p:txBody>
      </p:sp>
      <p:sp>
        <p:nvSpPr>
          <p:cNvPr id="8" name="Organigramme : Connecteur 7">
            <a:extLst>
              <a:ext uri="{FF2B5EF4-FFF2-40B4-BE49-F238E27FC236}">
                <a16:creationId xmlns:a16="http://schemas.microsoft.com/office/drawing/2014/main" id="{8E5346DA-2C06-C171-7AD0-A5F91A182DC4}"/>
              </a:ext>
            </a:extLst>
          </p:cNvPr>
          <p:cNvSpPr/>
          <p:nvPr/>
        </p:nvSpPr>
        <p:spPr>
          <a:xfrm>
            <a:off x="-10842087" y="-5265397"/>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3</a:t>
            </a:r>
            <a:endParaRPr lang="fr-DZ" sz="2800" dirty="0">
              <a:solidFill>
                <a:schemeClr val="tx1"/>
              </a:solidFill>
            </a:endParaRPr>
          </a:p>
        </p:txBody>
      </p:sp>
      <p:sp>
        <p:nvSpPr>
          <p:cNvPr id="9" name="Organigramme : Connecteur 8">
            <a:extLst>
              <a:ext uri="{FF2B5EF4-FFF2-40B4-BE49-F238E27FC236}">
                <a16:creationId xmlns:a16="http://schemas.microsoft.com/office/drawing/2014/main" id="{D6A4952D-3521-D61A-FC3A-95E9D5144EE2}"/>
              </a:ext>
            </a:extLst>
          </p:cNvPr>
          <p:cNvSpPr/>
          <p:nvPr/>
        </p:nvSpPr>
        <p:spPr>
          <a:xfrm>
            <a:off x="-10842087" y="5770897"/>
            <a:ext cx="806632" cy="714375"/>
          </a:xfrm>
          <a:prstGeom prst="flowChartConnector">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6</a:t>
            </a:r>
            <a:endParaRPr lang="fr-DZ" sz="2800" dirty="0">
              <a:solidFill>
                <a:schemeClr val="tx1"/>
              </a:solidFill>
            </a:endParaRPr>
          </a:p>
        </p:txBody>
      </p:sp>
      <p:sp>
        <p:nvSpPr>
          <p:cNvPr id="25" name="ZoneTexte 24">
            <a:extLst>
              <a:ext uri="{FF2B5EF4-FFF2-40B4-BE49-F238E27FC236}">
                <a16:creationId xmlns:a16="http://schemas.microsoft.com/office/drawing/2014/main" id="{E97715FA-247F-8B30-5B85-D58109D8657B}"/>
              </a:ext>
            </a:extLst>
          </p:cNvPr>
          <p:cNvSpPr txBox="1"/>
          <p:nvPr/>
        </p:nvSpPr>
        <p:spPr>
          <a:xfrm>
            <a:off x="356412" y="1496817"/>
            <a:ext cx="5438775" cy="4093428"/>
          </a:xfrm>
          <a:prstGeom prst="rect">
            <a:avLst/>
          </a:prstGeom>
          <a:noFill/>
        </p:spPr>
        <p:txBody>
          <a:bodyPr wrap="square" rtlCol="0">
            <a:spAutoFit/>
          </a:bodyPr>
          <a:lstStyle/>
          <a:p>
            <a:pPr algn="just"/>
            <a:r>
              <a:rPr lang="fr-FR" sz="2000" dirty="0"/>
              <a:t>      Les Technologies de l'Information et de la Communication (TIC) regroupent divers outils tels que les ordinateurs, smartphones, courriels, réseaux sociaux et bases de données, utilisés pour manipuler et transmettre l'information. Elles ont transformé notre manière de communiquer, de travailler et d'accéder à l'information, jouant un rôle essentiel dans la vie quotidienne. De plus en plus intégrées dans le monde professionnel, des entreprises comme Google et Microsoft offrent des outils favorisant la communication et la collaboration au sein des équipes, indépendamment de la localisation géographique</a:t>
            </a:r>
            <a:r>
              <a:rPr lang="fr-FR" dirty="0"/>
              <a:t>.</a:t>
            </a:r>
            <a:endParaRPr lang="fr-DZ" dirty="0"/>
          </a:p>
        </p:txBody>
      </p:sp>
    </p:spTree>
    <p:extLst>
      <p:ext uri="{BB962C8B-B14F-4D97-AF65-F5344CB8AC3E}">
        <p14:creationId xmlns:p14="http://schemas.microsoft.com/office/powerpoint/2010/main" val="746877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1453</Words>
  <Application>Microsoft Office PowerPoint</Application>
  <PresentationFormat>Grand écran</PresentationFormat>
  <Paragraphs>275</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Sara Ghreibi</dc:creator>
  <cp:lastModifiedBy>Sara Ghreibi</cp:lastModifiedBy>
  <cp:revision>1</cp:revision>
  <dcterms:created xsi:type="dcterms:W3CDTF">2023-12-30T21:28:22Z</dcterms:created>
  <dcterms:modified xsi:type="dcterms:W3CDTF">2024-01-01T12:06:45Z</dcterms:modified>
</cp:coreProperties>
</file>