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03F5-DA1B-4769-B17E-BC127393D3A6}" type="datetimeFigureOut">
              <a:rPr lang="en-US" smtClean="0"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333E-D0EA-437A-84BD-F708E5F7F9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/>
          <a:lstStyle/>
          <a:p>
            <a:r>
              <a:rPr lang="en-US" dirty="0" smtClean="0"/>
              <a:t>RTC(REAL TIME CLOCK)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3429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Reason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Old processor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Outside RTC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New processor</a:t>
            </a:r>
          </a:p>
          <a:p>
            <a:pPr lvl="1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Inside RTC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Code finished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to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</a:t>
            </a:r>
          </a:p>
          <a:p>
            <a:pPr lvl="1"/>
            <a:r>
              <a:rPr lang="en-US" sz="2400" dirty="0" smtClean="0"/>
              <a:t>Connected?</a:t>
            </a:r>
          </a:p>
          <a:p>
            <a:r>
              <a:rPr lang="en-US" sz="2800" dirty="0" smtClean="0"/>
              <a:t>Solution</a:t>
            </a:r>
          </a:p>
          <a:p>
            <a:pPr lvl="1"/>
            <a:r>
              <a:rPr lang="en-US" sz="2400" dirty="0" smtClean="0"/>
              <a:t>PC sends Byte (F5)</a:t>
            </a:r>
          </a:p>
          <a:p>
            <a:pPr lvl="1"/>
            <a:r>
              <a:rPr lang="en-US" sz="2400" dirty="0" smtClean="0"/>
              <a:t>Processor sends ACK (F5)</a:t>
            </a:r>
          </a:p>
          <a:p>
            <a:pPr lvl="1"/>
            <a:r>
              <a:rPr lang="en-US" sz="2400" dirty="0" smtClean="0"/>
              <a:t>Processor sends info</a:t>
            </a:r>
          </a:p>
          <a:p>
            <a:pPr lvl="1"/>
            <a:r>
              <a:rPr lang="en-US" sz="2400" dirty="0" smtClean="0"/>
              <a:t>Processor sends finished message</a:t>
            </a:r>
          </a:p>
          <a:p>
            <a:pPr lvl="2"/>
            <a:r>
              <a:rPr lang="en-US" sz="2000" dirty="0" smtClean="0"/>
              <a:t>(01 02 03 04 05 06 07 08 0a 0b 0c 0d 0e 0f)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RTC(REAL TIME CLOCK)</vt:lpstr>
      <vt:lpstr>Communication to PC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CLOCK</dc:title>
  <dc:creator>JacobJohns</dc:creator>
  <cp:lastModifiedBy>JacobJohns</cp:lastModifiedBy>
  <cp:revision>10</cp:revision>
  <dcterms:created xsi:type="dcterms:W3CDTF">2009-12-01T21:06:24Z</dcterms:created>
  <dcterms:modified xsi:type="dcterms:W3CDTF">2009-12-01T22:26:39Z</dcterms:modified>
</cp:coreProperties>
</file>