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AA611-DD31-4D48-BD46-E9327A682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94F7F2-0405-431E-A94D-3B8CE720C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942B5-044B-48EC-998E-F2402437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3E7B80-757F-4A3A-B2FD-5B5593CE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0430BE-F7C3-4035-A47E-D11A0A12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2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BFAF7-6817-408E-B9B3-17F79040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5E749D-EB65-44DF-B241-0D7AE4B7E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EF8187-3755-48E9-8DC1-0F2EFCBB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A69E3-CBC1-4091-8546-21F43FEB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4EA2D-6617-4846-9BC1-DECC1BCA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8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B28220-A9D5-4E77-AEF4-98E704014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5E6319-D523-402A-B99A-FB1FF5E1C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A832C5-86FC-4FC0-B0CA-A129F29E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62D11-A759-4D71-87A3-67740094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F78DC-9C49-4E47-82C3-7079F736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3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75920-1E3C-43EF-9CA8-FAEF4934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B88B-C615-480F-A3E3-0D47E182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46E9B1-9D47-4DD7-BDB8-27BF572E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DE01FB-E607-45E7-9218-6C2DCE9F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472DF-AB77-4FB4-92D9-9698A06B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07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1E95-E0E2-48C0-B4C8-B439C270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739251-04E0-4B6C-8EC7-5C0E3FEA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81E31-A26F-4B63-9D41-7F202032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8CB31A-0B79-47CA-85AE-995CFFA5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EA66E-F4C4-442E-B168-76001258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68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1D2-EA24-44A6-BBB0-884B7240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0CE99-76E1-4799-946A-B0FD122AE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1AFF78-362C-4BC8-B363-858F5807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C8B964-BEC4-4E3D-AE3A-005AE8F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C87B74-4218-4B30-BD05-BE486E9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58285-863D-4139-89C0-23858E80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9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149C4-AFDC-41E9-B43C-FEBFA2B8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095123-BEAF-4CBE-864F-7E51F48E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D3BB2-C0C2-4453-84A7-798EAC0A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E0D1F2-66C3-4F5D-96FF-DD83F5D51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2DA4D0-C365-4F98-BDA4-6140060BE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DDD4DD-8CAC-43D2-A268-44939B65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D90397-468C-46B0-9ED8-764DCD85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694D7D-8DCB-4961-9D6D-301751CB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6DBE2-9586-416C-9844-4582C721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3B58E0-2DE7-44DA-82C3-0A68685D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C85287-B769-455A-B0D5-B00F7443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4BE230-FFBD-4AB2-9B90-79042390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62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533D70-8543-4021-8794-2DC49B19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7A69F5-81BF-4340-A48F-F0E6E409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83FA8F-6E29-4FAA-8FFC-6B35D9BC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6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1ACB6-DCA9-4B16-B54E-B690DAE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CBF60-9D88-4B23-9A53-E1A8F14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89FEDD-B2C0-48BB-8993-07A87C0D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AECDFC-E6ED-435E-926A-814D3EA7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2B7141-E0D5-44E7-A3C3-745530D6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6306AB-ADD6-41A6-AB8E-8F9285A0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9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2AADF-18BA-4754-AA7F-A9832A60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65B6AF-F84D-4B7E-9E42-691EBA352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77D6C2-9B05-4CDB-955F-134A7AE2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3A177-83CF-4F7D-AACF-D090F2DA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7A2444-5BB1-4E19-BFB7-18B98648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59B66B-2F82-4B27-BC0F-EF76D7D5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25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02F36B-0F3A-49F2-93C8-5A783495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742885-4CCA-4E43-9092-45AFF763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E8AEC-1BEE-4292-8431-3BF314109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489C-3246-4454-BFBA-29D951BDF698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44D6A-1202-4164-ABBB-4028E8F49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8074ED-F619-4EC0-99BE-AEE81DEA2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57E0-A742-4E9B-AE6C-AD137E97B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2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9ABE2B5-C4B9-48C5-85AB-3C82377EA226}"/>
              </a:ext>
            </a:extLst>
          </p:cNvPr>
          <p:cNvSpPr/>
          <p:nvPr/>
        </p:nvSpPr>
        <p:spPr>
          <a:xfrm>
            <a:off x="976544" y="1597981"/>
            <a:ext cx="6649374" cy="2148396"/>
          </a:xfrm>
          <a:prstGeom prst="rect">
            <a:avLst/>
          </a:prstGeom>
          <a:solidFill>
            <a:schemeClr val="bg1"/>
          </a:solidFill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E4C5F9-EAAB-4A83-A376-ABF9FEBBE86E}"/>
              </a:ext>
            </a:extLst>
          </p:cNvPr>
          <p:cNvSpPr/>
          <p:nvPr/>
        </p:nvSpPr>
        <p:spPr>
          <a:xfrm>
            <a:off x="9374824" y="4572000"/>
            <a:ext cx="2817176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EED3268-DF3D-46AA-B8A6-F4C9A16D832A}"/>
              </a:ext>
            </a:extLst>
          </p:cNvPr>
          <p:cNvSpPr/>
          <p:nvPr/>
        </p:nvSpPr>
        <p:spPr>
          <a:xfrm>
            <a:off x="3027285" y="683829"/>
            <a:ext cx="2132121" cy="82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Modélisation 3D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D910BFE-0F2B-4463-844E-64229B781995}"/>
              </a:ext>
            </a:extLst>
          </p:cNvPr>
          <p:cNvSpPr/>
          <p:nvPr/>
        </p:nvSpPr>
        <p:spPr>
          <a:xfrm>
            <a:off x="1765479" y="1780475"/>
            <a:ext cx="2351748" cy="9107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Mise en valeur Statique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C46349A-1891-444F-8866-AE0BCD15CCB4}"/>
              </a:ext>
            </a:extLst>
          </p:cNvPr>
          <p:cNvSpPr/>
          <p:nvPr/>
        </p:nvSpPr>
        <p:spPr>
          <a:xfrm>
            <a:off x="4213627" y="1752979"/>
            <a:ext cx="2417803" cy="936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Mise en valeur  Dynamique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6D8E408-FE83-4647-9E7A-31B45367B0D1}"/>
              </a:ext>
            </a:extLst>
          </p:cNvPr>
          <p:cNvSpPr/>
          <p:nvPr/>
        </p:nvSpPr>
        <p:spPr>
          <a:xfrm>
            <a:off x="518787" y="5666888"/>
            <a:ext cx="2132121" cy="825663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Base de Données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002E87D-EC7D-406D-829F-C889142786F7}"/>
              </a:ext>
            </a:extLst>
          </p:cNvPr>
          <p:cNvSpPr/>
          <p:nvPr/>
        </p:nvSpPr>
        <p:spPr>
          <a:xfrm>
            <a:off x="3414245" y="2888043"/>
            <a:ext cx="1506616" cy="583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Zoom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D929-07B1-4A34-B356-18DCA5E33C9C}"/>
              </a:ext>
            </a:extLst>
          </p:cNvPr>
          <p:cNvSpPr/>
          <p:nvPr/>
        </p:nvSpPr>
        <p:spPr>
          <a:xfrm>
            <a:off x="5315468" y="2784727"/>
            <a:ext cx="2200183" cy="82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Déplacements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AB0111D-3E6D-4DE5-89F4-9BA2BAD450CA}"/>
              </a:ext>
            </a:extLst>
          </p:cNvPr>
          <p:cNvSpPr/>
          <p:nvPr/>
        </p:nvSpPr>
        <p:spPr>
          <a:xfrm>
            <a:off x="1620828" y="4303470"/>
            <a:ext cx="2441531" cy="945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Entrer nouveaux mécanismes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5CB6E5F-00FF-483C-8F19-A55278848BB2}"/>
              </a:ext>
            </a:extLst>
          </p:cNvPr>
          <p:cNvSpPr/>
          <p:nvPr/>
        </p:nvSpPr>
        <p:spPr>
          <a:xfrm>
            <a:off x="4356469" y="4363379"/>
            <a:ext cx="2132121" cy="82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Affichage informations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D8A5EBC-2A4F-4919-ACAB-8D770DC64188}"/>
              </a:ext>
            </a:extLst>
          </p:cNvPr>
          <p:cNvSpPr/>
          <p:nvPr/>
        </p:nvSpPr>
        <p:spPr>
          <a:xfrm>
            <a:off x="1084820" y="2720929"/>
            <a:ext cx="2132121" cy="82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Transparence</a:t>
            </a:r>
          </a:p>
        </p:txBody>
      </p:sp>
      <p:sp>
        <p:nvSpPr>
          <p:cNvPr id="24" name="Flèche : courbe vers la droite 23">
            <a:extLst>
              <a:ext uri="{FF2B5EF4-FFF2-40B4-BE49-F238E27FC236}">
                <a16:creationId xmlns:a16="http://schemas.microsoft.com/office/drawing/2014/main" id="{A863731B-8D46-4C6F-937E-33529951ED7C}"/>
              </a:ext>
            </a:extLst>
          </p:cNvPr>
          <p:cNvSpPr/>
          <p:nvPr/>
        </p:nvSpPr>
        <p:spPr>
          <a:xfrm rot="2292394">
            <a:off x="2283214" y="864730"/>
            <a:ext cx="461639" cy="9026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courbe vers la gauche 25">
            <a:extLst>
              <a:ext uri="{FF2B5EF4-FFF2-40B4-BE49-F238E27FC236}">
                <a16:creationId xmlns:a16="http://schemas.microsoft.com/office/drawing/2014/main" id="{41E93959-49F6-481A-B2DE-883EA6C9708C}"/>
              </a:ext>
            </a:extLst>
          </p:cNvPr>
          <p:cNvSpPr/>
          <p:nvPr/>
        </p:nvSpPr>
        <p:spPr>
          <a:xfrm rot="19660833">
            <a:off x="5435812" y="894726"/>
            <a:ext cx="461639" cy="825663"/>
          </a:xfrm>
          <a:prstGeom prst="curvedLeftArrow">
            <a:avLst>
              <a:gd name="adj1" fmla="val 2212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52D44DD-13FE-4D85-9AC2-3D873F344680}"/>
              </a:ext>
            </a:extLst>
          </p:cNvPr>
          <p:cNvSpPr/>
          <p:nvPr/>
        </p:nvSpPr>
        <p:spPr>
          <a:xfrm>
            <a:off x="8308512" y="3590770"/>
            <a:ext cx="1714377" cy="663892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Clic souris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352AF2D-9B60-4321-AFCC-A78F092B7699}"/>
              </a:ext>
            </a:extLst>
          </p:cNvPr>
          <p:cNvSpPr/>
          <p:nvPr/>
        </p:nvSpPr>
        <p:spPr>
          <a:xfrm>
            <a:off x="9642142" y="5266730"/>
            <a:ext cx="399001" cy="252312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9F42CF3-38C4-4CDE-96FF-B51254100320}"/>
              </a:ext>
            </a:extLst>
          </p:cNvPr>
          <p:cNvSpPr txBox="1"/>
          <p:nvPr/>
        </p:nvSpPr>
        <p:spPr>
          <a:xfrm>
            <a:off x="9374824" y="4651899"/>
            <a:ext cx="131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Légende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651E98B-848D-4468-9718-3C6E28A26869}"/>
              </a:ext>
            </a:extLst>
          </p:cNvPr>
          <p:cNvSpPr txBox="1"/>
          <p:nvPr/>
        </p:nvSpPr>
        <p:spPr>
          <a:xfrm>
            <a:off x="10160053" y="5208220"/>
            <a:ext cx="131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Entrées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8CFDEA6-9742-4307-A5FD-70BBD7BDC1EF}"/>
              </a:ext>
            </a:extLst>
          </p:cNvPr>
          <p:cNvSpPr/>
          <p:nvPr/>
        </p:nvSpPr>
        <p:spPr>
          <a:xfrm>
            <a:off x="9642142" y="5751543"/>
            <a:ext cx="399001" cy="252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997EB6E-F9DE-4A11-A969-290B89F22470}"/>
              </a:ext>
            </a:extLst>
          </p:cNvPr>
          <p:cNvSpPr txBox="1"/>
          <p:nvPr/>
        </p:nvSpPr>
        <p:spPr>
          <a:xfrm>
            <a:off x="10041143" y="5690062"/>
            <a:ext cx="131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Fonctions</a:t>
            </a:r>
          </a:p>
        </p:txBody>
      </p:sp>
      <p:sp>
        <p:nvSpPr>
          <p:cNvPr id="36" name="Flèche : double flèche horizontale 35">
            <a:extLst>
              <a:ext uri="{FF2B5EF4-FFF2-40B4-BE49-F238E27FC236}">
                <a16:creationId xmlns:a16="http://schemas.microsoft.com/office/drawing/2014/main" id="{2778D957-FA76-45B6-8D4B-7ED8DE6FD51B}"/>
              </a:ext>
            </a:extLst>
          </p:cNvPr>
          <p:cNvSpPr/>
          <p:nvPr/>
        </p:nvSpPr>
        <p:spPr>
          <a:xfrm rot="18429694">
            <a:off x="1872018" y="5322042"/>
            <a:ext cx="476307" cy="193327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ouble flèche horizontale 36">
            <a:extLst>
              <a:ext uri="{FF2B5EF4-FFF2-40B4-BE49-F238E27FC236}">
                <a16:creationId xmlns:a16="http://schemas.microsoft.com/office/drawing/2014/main" id="{BFEE8654-6CC8-4A54-B7EA-94FAEDC81334}"/>
              </a:ext>
            </a:extLst>
          </p:cNvPr>
          <p:cNvSpPr/>
          <p:nvPr/>
        </p:nvSpPr>
        <p:spPr>
          <a:xfrm rot="20299386" flipV="1">
            <a:off x="2647004" y="5380182"/>
            <a:ext cx="1982626" cy="266688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haut 37">
            <a:extLst>
              <a:ext uri="{FF2B5EF4-FFF2-40B4-BE49-F238E27FC236}">
                <a16:creationId xmlns:a16="http://schemas.microsoft.com/office/drawing/2014/main" id="{00614A1F-5F2B-4FFD-B370-1B9E3DC5BCCF}"/>
              </a:ext>
            </a:extLst>
          </p:cNvPr>
          <p:cNvSpPr/>
          <p:nvPr/>
        </p:nvSpPr>
        <p:spPr>
          <a:xfrm>
            <a:off x="2667853" y="3846952"/>
            <a:ext cx="359431" cy="40771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haut 38">
            <a:extLst>
              <a:ext uri="{FF2B5EF4-FFF2-40B4-BE49-F238E27FC236}">
                <a16:creationId xmlns:a16="http://schemas.microsoft.com/office/drawing/2014/main" id="{40F0368F-E147-400F-B2EA-D1C1C96EBE8D}"/>
              </a:ext>
            </a:extLst>
          </p:cNvPr>
          <p:cNvSpPr/>
          <p:nvPr/>
        </p:nvSpPr>
        <p:spPr>
          <a:xfrm>
            <a:off x="5242812" y="3876019"/>
            <a:ext cx="359431" cy="40771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gauche 39">
            <a:extLst>
              <a:ext uri="{FF2B5EF4-FFF2-40B4-BE49-F238E27FC236}">
                <a16:creationId xmlns:a16="http://schemas.microsoft.com/office/drawing/2014/main" id="{339EC2C7-B933-40F2-84CD-D703C77200D8}"/>
              </a:ext>
            </a:extLst>
          </p:cNvPr>
          <p:cNvSpPr/>
          <p:nvPr/>
        </p:nvSpPr>
        <p:spPr>
          <a:xfrm rot="20764970">
            <a:off x="6596394" y="4224174"/>
            <a:ext cx="1703643" cy="278409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B8D2EE4-6C5B-44C8-9A7C-A302D800DDB1}"/>
              </a:ext>
            </a:extLst>
          </p:cNvPr>
          <p:cNvSpPr/>
          <p:nvPr/>
        </p:nvSpPr>
        <p:spPr>
          <a:xfrm>
            <a:off x="8576610" y="2574756"/>
            <a:ext cx="2101458" cy="81378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Appui flèches clavier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6D4D4F-C83D-460C-948C-FDA47A053C54}"/>
              </a:ext>
            </a:extLst>
          </p:cNvPr>
          <p:cNvSpPr/>
          <p:nvPr/>
        </p:nvSpPr>
        <p:spPr>
          <a:xfrm>
            <a:off x="8113986" y="1528466"/>
            <a:ext cx="2101458" cy="81378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Molette souris</a:t>
            </a:r>
          </a:p>
        </p:txBody>
      </p:sp>
      <p:sp>
        <p:nvSpPr>
          <p:cNvPr id="43" name="Flèche : gauche 42">
            <a:extLst>
              <a:ext uri="{FF2B5EF4-FFF2-40B4-BE49-F238E27FC236}">
                <a16:creationId xmlns:a16="http://schemas.microsoft.com/office/drawing/2014/main" id="{A8EA0647-720F-4B78-A3DF-93B96542AB9D}"/>
              </a:ext>
            </a:extLst>
          </p:cNvPr>
          <p:cNvSpPr/>
          <p:nvPr/>
        </p:nvSpPr>
        <p:spPr>
          <a:xfrm rot="21036781">
            <a:off x="7534852" y="2912300"/>
            <a:ext cx="978467" cy="315788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B5E6ADD6-A8BE-4948-86A1-F62B9465CD37}"/>
              </a:ext>
            </a:extLst>
          </p:cNvPr>
          <p:cNvSpPr/>
          <p:nvPr/>
        </p:nvSpPr>
        <p:spPr>
          <a:xfrm rot="20679636">
            <a:off x="4805953" y="2497045"/>
            <a:ext cx="3352451" cy="180810"/>
          </a:xfrm>
          <a:prstGeom prst="leftArrow">
            <a:avLst>
              <a:gd name="adj1" fmla="val 50000"/>
              <a:gd name="adj2" fmla="val 518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 : double flèche horizontale 44">
            <a:extLst>
              <a:ext uri="{FF2B5EF4-FFF2-40B4-BE49-F238E27FC236}">
                <a16:creationId xmlns:a16="http://schemas.microsoft.com/office/drawing/2014/main" id="{AC249E19-F7E3-47A7-9DB3-7DA8A3B647F8}"/>
              </a:ext>
            </a:extLst>
          </p:cNvPr>
          <p:cNvSpPr/>
          <p:nvPr/>
        </p:nvSpPr>
        <p:spPr>
          <a:xfrm flipV="1">
            <a:off x="9642142" y="6240239"/>
            <a:ext cx="413804" cy="252312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2EAED7C-F832-4F94-B10A-DE946FAE41B2}"/>
              </a:ext>
            </a:extLst>
          </p:cNvPr>
          <p:cNvSpPr txBox="1"/>
          <p:nvPr/>
        </p:nvSpPr>
        <p:spPr>
          <a:xfrm>
            <a:off x="10160053" y="6171904"/>
            <a:ext cx="131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Interactions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D29F690-63E2-4755-961E-A18EE983B622}"/>
              </a:ext>
            </a:extLst>
          </p:cNvPr>
          <p:cNvSpPr/>
          <p:nvPr/>
        </p:nvSpPr>
        <p:spPr>
          <a:xfrm>
            <a:off x="4945567" y="5558495"/>
            <a:ext cx="2132121" cy="82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526799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lylia fauvel</dc:creator>
  <cp:lastModifiedBy>lylia fauvel</cp:lastModifiedBy>
  <cp:revision>6</cp:revision>
  <dcterms:created xsi:type="dcterms:W3CDTF">2019-02-12T11:23:32Z</dcterms:created>
  <dcterms:modified xsi:type="dcterms:W3CDTF">2019-02-12T12:26:33Z</dcterms:modified>
</cp:coreProperties>
</file>