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5" r:id="rId3"/>
    <p:sldId id="293" r:id="rId4"/>
    <p:sldId id="300" r:id="rId5"/>
    <p:sldId id="301" r:id="rId6"/>
    <p:sldId id="302" r:id="rId7"/>
    <p:sldId id="294" r:id="rId8"/>
    <p:sldId id="305" r:id="rId9"/>
    <p:sldId id="309" r:id="rId10"/>
    <p:sldId id="308" r:id="rId11"/>
    <p:sldId id="318" r:id="rId12"/>
    <p:sldId id="320" r:id="rId13"/>
    <p:sldId id="321" r:id="rId14"/>
    <p:sldId id="313" r:id="rId15"/>
    <p:sldId id="314" r:id="rId16"/>
    <p:sldId id="315" r:id="rId17"/>
    <p:sldId id="316" r:id="rId18"/>
    <p:sldId id="323" r:id="rId19"/>
    <p:sldId id="310" r:id="rId20"/>
    <p:sldId id="287" r:id="rId21"/>
    <p:sldId id="304" r:id="rId22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CF6"/>
    <a:srgbClr val="0041C4"/>
    <a:srgbClr val="0D5EFF"/>
    <a:srgbClr val="003BB0"/>
    <a:srgbClr val="65AAE9"/>
    <a:srgbClr val="84A5CA"/>
    <a:srgbClr val="5F5F5F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9" autoAdjust="0"/>
    <p:restoredTop sz="83756" autoAdjust="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1A0F924-B791-413A-B709-A03FB6A597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FBC9F4-0895-4E73-8591-135136763B1E}" type="datetimeFigureOut">
              <a:rPr lang="zh-CN" altLang="en-US"/>
              <a:pPr>
                <a:defRPr/>
              </a:pPr>
              <a:t>2012/5/8</a:t>
            </a:fld>
            <a:endParaRPr lang="zh-CN" altLang="en-US"/>
          </a:p>
        </p:txBody>
      </p:sp>
      <p:sp>
        <p:nvSpPr>
          <p:cNvPr id="717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6200" y="685800"/>
            <a:ext cx="4470400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915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34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8534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15A8E7-36BB-4D11-8293-FE550EB99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5A8E7-36BB-4D11-8293-FE550EB998A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zt-01111副本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図 16" descr="lzt_logo1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025" y="6188075"/>
            <a:ext cx="228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 userDrawn="1"/>
        </p:nvSpPr>
        <p:spPr>
          <a:xfrm>
            <a:off x="6159500" y="6164263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200" b="1">
                <a:solidFill>
                  <a:srgbClr val="0C197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200" b="1">
              <a:solidFill>
                <a:srgbClr val="0C197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6183313" y="6405563"/>
            <a:ext cx="28956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kumimoji="1" lang="ja-JP" altLang="en-US" sz="800" b="1">
              <a:solidFill>
                <a:srgbClr val="0C1975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905000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altLang="ja-JP" dirty="0"/>
              <a:t>Click to edit Master </a:t>
            </a:r>
            <a:br>
              <a:rPr lang="en-US" altLang="ja-JP" dirty="0"/>
            </a:br>
            <a:r>
              <a:rPr lang="en-US" altLang="ja-JP" dirty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2F01-F544-4367-85D2-F7FF092F8B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F28E5-6471-43C8-9B25-323E7D1489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4752E-60FD-4015-ABB1-5B2C07124A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5A0D-0D98-4CD5-B05A-9D9FE3A7CC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EFDBE-8D2A-48BB-8286-C78F126EDE1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39028-B0EF-483F-887B-644502DEE1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0C95-AD21-461F-880A-F2775BAE71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5D38-B663-41C0-B677-723DCE2727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2A6A4-81AE-48AE-A3E7-6FAD377983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BAE71-E911-49B3-AA16-CEB41602CB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lzt-1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550" y="365125"/>
            <a:ext cx="8807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ＭＳ Ｐゴシック" pitchFamily="34" charset="-128"/>
              </a:defRPr>
            </a:lvl1pPr>
          </a:lstStyle>
          <a:p>
            <a:pPr>
              <a:defRPr/>
            </a:pPr>
            <a:fld id="{329BC651-D1AC-4EA1-B5EB-7472A8FD5D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035" name="図 18" descr="lzt_logo1.g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519863"/>
            <a:ext cx="152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 userDrawn="1"/>
        </p:nvSpPr>
        <p:spPr>
          <a:xfrm>
            <a:off x="6921500" y="6462713"/>
            <a:ext cx="28956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000" b="1">
                <a:solidFill>
                  <a:srgbClr val="0C1975"/>
                </a:solidFill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000" b="1">
              <a:solidFill>
                <a:srgbClr val="0C1975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6934200" y="6661150"/>
            <a:ext cx="28956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endParaRPr kumimoji="1" lang="ja-JP" altLang="en-US" sz="600" b="1">
              <a:solidFill>
                <a:srgbClr val="0C1975"/>
              </a:solidFill>
              <a:ea typeface="굴림" pitchFamily="34" charset="-127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1295400" y="2438400"/>
            <a:ext cx="66294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</a:rPr>
              <a:t>Pascal</a:t>
            </a:r>
            <a:r>
              <a:rPr lang="zh-CN" alt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</a:rPr>
              <a:t>开发板刷机</a:t>
            </a:r>
            <a:r>
              <a:rPr lang="en-US" altLang="zh-CN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</a:rPr>
              <a:t>Cookbook</a:t>
            </a:r>
            <a:r>
              <a:rPr lang="zh-CN" alt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</a:rPr>
              <a:t> </a:t>
            </a:r>
            <a:endParaRPr lang="en-US" altLang="ja-JP" sz="4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533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NJ1S</a:t>
            </a:r>
          </a:p>
          <a:p>
            <a:r>
              <a:rPr lang="en-US" altLang="zh-CN" dirty="0" smtClean="0"/>
              <a:t>2012/05/04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371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n-US" altLang="zh-CN" dirty="0" smtClean="0"/>
              <a:t>4. </a:t>
            </a:r>
            <a:r>
              <a:rPr lang="zh-CN" altLang="en-US" dirty="0" smtClean="0"/>
              <a:t>压住下图的两个键，然后按住电源键</a:t>
            </a:r>
            <a:r>
              <a:rPr lang="en-US" altLang="zh-CN" dirty="0" smtClean="0"/>
              <a:t>2-3</a:t>
            </a:r>
            <a:r>
              <a:rPr lang="zh-CN" altLang="en-US" dirty="0" smtClean="0"/>
              <a:t>秒，进入恢复模式</a:t>
            </a:r>
            <a:endParaRPr lang="en-US" altLang="zh-CN" dirty="0" smtClean="0"/>
          </a:p>
        </p:txBody>
      </p:sp>
      <p:pic>
        <p:nvPicPr>
          <p:cNvPr id="8" name="图片 7" descr="IMG_20120502_1619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981200"/>
            <a:ext cx="4953000" cy="1961168"/>
          </a:xfrm>
          <a:prstGeom prst="rect">
            <a:avLst/>
          </a:prstGeom>
        </p:spPr>
      </p:pic>
      <p:pic>
        <p:nvPicPr>
          <p:cNvPr id="7" name="图片 6" descr="IMG_20120502_1622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4343400"/>
            <a:ext cx="4953000" cy="203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下面来看看具体该怎么做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 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模式之前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pic>
        <p:nvPicPr>
          <p:cNvPr id="5" name="内容占位符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2362200"/>
            <a:ext cx="8229600" cy="398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 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模式之后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pic>
        <p:nvPicPr>
          <p:cNvPr id="5" name="内容占位符 4" descr="无标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2286000"/>
            <a:ext cx="8229600" cy="408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点击开始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8" name="图片 7" descr="无标题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229600" cy="4112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进行中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8" name="图片 7" descr="无标题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229600" cy="4112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顺利结束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无标题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8305800" cy="40696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点击停止按钮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8" name="图片 7" descr="fini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8305800" cy="4060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828675"/>
          </a:xfrm>
        </p:spPr>
        <p:txBody>
          <a:bodyPr/>
          <a:lstStyle/>
          <a:p>
            <a:r>
              <a:rPr lang="zh-CN" altLang="en-US" dirty="0" smtClean="0"/>
              <a:t>刷机过程中容易遇到的问题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dirty="0" smtClean="0"/>
          </a:p>
          <a:p>
            <a:pPr lvl="1" algn="l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刷机后一直处于</a:t>
            </a:r>
            <a:r>
              <a:rPr lang="en-US" altLang="zh-CN" dirty="0" smtClean="0"/>
              <a:t>jumping OS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r>
              <a:rPr lang="zh-CN" altLang="en-US" dirty="0" smtClean="0"/>
              <a:t>点击停止按钮，尝试重新开始。如果没有解决，长按电源键，然后重新执行刷机过程。</a:t>
            </a:r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1" algn="l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进入恢复模式后机器没有被识别出来</a:t>
            </a:r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r>
              <a:rPr lang="zh-CN" altLang="en-US" dirty="0" smtClean="0"/>
              <a:t>确认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连接是否正常，如果正常，更换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端口（可能是端口供电不足）。</a:t>
            </a:r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1" algn="l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刷机工具显示刷机成功后，重启机器不能正常开机</a:t>
            </a:r>
            <a:endParaRPr lang="en-US" altLang="zh-CN" dirty="0" smtClean="0"/>
          </a:p>
          <a:p>
            <a:pPr lvl="2" algn="l"/>
            <a:r>
              <a:rPr lang="zh-CN" altLang="en-US" dirty="0" smtClean="0"/>
              <a:t>打开后盖，拔掉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连接线，拔开电池连接线，然后重新连接电池连接线，连接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连接线。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mfgTool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报出 </a:t>
            </a:r>
            <a:r>
              <a:rPr lang="en-US" altLang="zh-CN" dirty="0" smtClean="0"/>
              <a:t>0x6e</a:t>
            </a:r>
            <a:r>
              <a:rPr lang="zh-CN" altLang="en-US" dirty="0" smtClean="0"/>
              <a:t>的错误。</a:t>
            </a:r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endParaRPr lang="en-US" altLang="zh-CN" dirty="0" smtClean="0"/>
          </a:p>
          <a:p>
            <a:pPr lvl="2" algn="l"/>
            <a:r>
              <a:rPr lang="zh-CN" altLang="en-US" dirty="0" smtClean="0"/>
              <a:t>确认是否将镜像文件放入了指定文件夹下。</a:t>
            </a:r>
            <a:endParaRPr lang="en-US" altLang="zh-CN" dirty="0" smtClean="0"/>
          </a:p>
          <a:p>
            <a:pPr lvl="2" algn="l"/>
            <a:endParaRPr lang="en-US" altLang="zh-CN" dirty="0" smtClean="0"/>
          </a:p>
        </p:txBody>
      </p:sp>
      <p:pic>
        <p:nvPicPr>
          <p:cNvPr id="7" name="图片 6" descr="err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133600"/>
            <a:ext cx="2390476" cy="20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icrosoft YaHei" pitchFamily="34" charset="-122"/>
                <a:ea typeface="Microsoft YaHei" pitchFamily="34" charset="-122"/>
                <a:cs typeface="+mj-cs"/>
              </a:rPr>
              <a:t>目录</a:t>
            </a:r>
            <a:endParaRPr kumimoji="0" lang="ja-JP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icrosoft YaHei" pitchFamily="34" charset="-122"/>
              <a:ea typeface="Microsoft YaHei" pitchFamily="34" charset="-122"/>
              <a:cs typeface="+mj-cs"/>
            </a:endParaRPr>
          </a:p>
        </p:txBody>
      </p:sp>
      <p:grpSp>
        <p:nvGrpSpPr>
          <p:cNvPr id="34" name="Group 69"/>
          <p:cNvGrpSpPr>
            <a:grpSpLocks/>
          </p:cNvGrpSpPr>
          <p:nvPr/>
        </p:nvGrpSpPr>
        <p:grpSpPr bwMode="auto">
          <a:xfrm>
            <a:off x="1676400" y="1524000"/>
            <a:ext cx="5043487" cy="530225"/>
            <a:chOff x="1239" y="1200"/>
            <a:chExt cx="3177" cy="334"/>
          </a:xfrm>
        </p:grpSpPr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38" name="AutoShape 4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9" name="AutoShape 4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37" name="Text Box 50"/>
            <p:cNvSpPr txBox="1">
              <a:spLocks noChangeArrowheads="1"/>
            </p:cNvSpPr>
            <p:nvPr/>
          </p:nvSpPr>
          <p:spPr bwMode="auto">
            <a:xfrm>
              <a:off x="1488" y="1200"/>
              <a:ext cx="186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刷机之前的准备工作</a:t>
              </a:r>
              <a:endParaRPr lang="en-US" altLang="ja-JP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Group 69"/>
          <p:cNvGrpSpPr>
            <a:grpSpLocks/>
          </p:cNvGrpSpPr>
          <p:nvPr/>
        </p:nvGrpSpPr>
        <p:grpSpPr bwMode="auto">
          <a:xfrm>
            <a:off x="1662113" y="2209800"/>
            <a:ext cx="5043487" cy="530225"/>
            <a:chOff x="1239" y="1200"/>
            <a:chExt cx="3177" cy="334"/>
          </a:xfrm>
        </p:grpSpPr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44" name="AutoShape 4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5" name="AutoShape 4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1488" y="1200"/>
              <a:ext cx="50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刷机</a:t>
              </a:r>
              <a:endParaRPr lang="en-US" altLang="ja-JP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QA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908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Q&amp;A</a:t>
            </a:r>
            <a:endParaRPr lang="zh-CN" alt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20C457-CD92-4212-88FC-2B4C065CB614}" type="slidenum">
              <a:rPr lang="en-US" altLang="ja-JP">
                <a:ea typeface="ＭＳ Ｐゴシック" charset="-128"/>
              </a:rPr>
              <a:pPr/>
              <a:t>21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12963" y="2971800"/>
            <a:ext cx="4648199" cy="83099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谢   谢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刷机前的准备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2098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上设备的驱动程序</a:t>
            </a:r>
            <a:endParaRPr lang="en-US" altLang="zh-CN" dirty="0" smtClean="0"/>
          </a:p>
          <a:p>
            <a:pPr marL="800100" lvl="1" indent="-342900" algn="l"/>
            <a:endParaRPr lang="en-US" altLang="zh-CN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解压刷机工具</a:t>
            </a:r>
            <a:endParaRPr lang="en-US" altLang="zh-CN" dirty="0" smtClean="0"/>
          </a:p>
          <a:p>
            <a:pPr marL="800100" lvl="1" indent="-342900" algn="l"/>
            <a:endParaRPr lang="en-US" altLang="zh-CN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将镜像文件放入指定的文件夹</a:t>
            </a:r>
            <a:endParaRPr lang="en-US" altLang="zh-CN" dirty="0" smtClean="0"/>
          </a:p>
          <a:p>
            <a:pPr marL="800100" lvl="1" indent="-342900" algn="l"/>
            <a:endParaRPr lang="en-US" altLang="zh-CN" dirty="0" smtClean="0"/>
          </a:p>
          <a:p>
            <a:pPr marL="342900" indent="-342900" algn="l"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连接线连接设备与</a:t>
            </a:r>
            <a:r>
              <a:rPr lang="en-US" altLang="zh-CN" dirty="0" smtClean="0"/>
              <a:t>PC</a:t>
            </a:r>
          </a:p>
          <a:p>
            <a:pPr marL="800100" lvl="1" indent="-342900" algn="l"/>
            <a:endParaRPr lang="en-US" altLang="zh-CN" dirty="0" smtClean="0"/>
          </a:p>
          <a:p>
            <a:pPr marL="342900" indent="-342900" algn="l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刷机前的准备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371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上设备的驱动程序</a:t>
            </a:r>
            <a:endParaRPr lang="en-US" altLang="zh-CN" dirty="0" smtClean="0"/>
          </a:p>
          <a:p>
            <a:pPr marL="800100" lvl="1" indent="-342900" algn="l"/>
            <a:endParaRPr lang="en-US" altLang="zh-CN" dirty="0" smtClean="0"/>
          </a:p>
          <a:p>
            <a:pPr marL="800100" lvl="1" indent="-342900" algn="l"/>
            <a:r>
              <a:rPr lang="zh-CN" altLang="en-US" dirty="0" smtClean="0"/>
              <a:t>需要安装的驱动有两个：</a:t>
            </a:r>
            <a:endParaRPr lang="en-US" altLang="zh-CN" dirty="0" smtClean="0"/>
          </a:p>
          <a:p>
            <a:pPr marL="800100" lvl="1" indent="-342900" algn="l"/>
            <a:r>
              <a:rPr lang="en-US" altLang="zh-CN" dirty="0" smtClean="0"/>
              <a:t>	1. </a:t>
            </a:r>
            <a:r>
              <a:rPr lang="zh-CN" altLang="en-US" dirty="0" smtClean="0"/>
              <a:t>普通模式下的驱动。</a:t>
            </a:r>
            <a:endParaRPr lang="en-US" altLang="zh-CN" dirty="0" smtClean="0"/>
          </a:p>
          <a:p>
            <a:pPr marL="800100" lvl="1" indent="-342900" algn="l"/>
            <a:r>
              <a:rPr lang="en-US" altLang="zh-CN" dirty="0" smtClean="0"/>
              <a:t>	2. 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下的驱动。</a:t>
            </a:r>
            <a:endParaRPr lang="en-US" altLang="zh-CN" dirty="0" smtClean="0"/>
          </a:p>
          <a:p>
            <a:pPr marL="800100" lvl="1" indent="-342900" algn="l"/>
            <a:endParaRPr lang="en-US" altLang="zh-CN" dirty="0" smtClean="0"/>
          </a:p>
          <a:p>
            <a:pPr marL="342900" indent="-342900" algn="l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2004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dirty="0" smtClean="0"/>
              <a:t>普通模式下的驱动安装方法</a:t>
            </a:r>
            <a:endParaRPr lang="en-US" altLang="zh-CN" dirty="0" smtClean="0"/>
          </a:p>
          <a:p>
            <a:pPr lvl="1" algn="l"/>
            <a:r>
              <a:rPr lang="en-US" altLang="zh-CN" dirty="0" smtClean="0"/>
              <a:t>	</a:t>
            </a:r>
          </a:p>
          <a:p>
            <a:pPr lvl="1" algn="l"/>
            <a:r>
              <a:rPr lang="en-US" altLang="zh-CN" dirty="0" smtClean="0"/>
              <a:t>	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驱动文件的位置</a:t>
            </a:r>
            <a:r>
              <a:rPr lang="en-US" altLang="zh-CN" dirty="0" smtClean="0"/>
              <a:t>:</a:t>
            </a:r>
          </a:p>
          <a:p>
            <a:pPr lvl="1" algn="l"/>
            <a:r>
              <a:rPr lang="en-US" altLang="zh-CN" dirty="0" smtClean="0"/>
              <a:t>	\Photo Panel\Other\BSP image\driver\</a:t>
            </a:r>
            <a:r>
              <a:rPr lang="en-US" altLang="zh-CN" dirty="0" err="1" smtClean="0"/>
              <a:t>android_usb_fsl</a:t>
            </a:r>
            <a:endParaRPr lang="en-US" altLang="zh-CN" dirty="0" smtClean="0"/>
          </a:p>
          <a:p>
            <a:pPr lvl="1" algn="l"/>
            <a:endParaRPr lang="zh-CN" altLang="en-US" dirty="0"/>
          </a:p>
        </p:txBody>
      </p:sp>
      <p:pic>
        <p:nvPicPr>
          <p:cNvPr id="8" name="图片 7" descr="usbDri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495800"/>
            <a:ext cx="5753903" cy="168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刷机前的准备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dirty="0" smtClean="0"/>
              <a:t>普通模式下的驱动安装方法</a:t>
            </a:r>
            <a:endParaRPr lang="en-US" altLang="zh-CN" dirty="0" smtClean="0"/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/>
              <a:t>	</a:t>
            </a:r>
            <a:r>
              <a:rPr lang="en-US" altLang="zh-CN" dirty="0" smtClean="0">
                <a:latin typeface="+mn-lt"/>
              </a:rPr>
              <a:t>1. </a:t>
            </a:r>
            <a:r>
              <a:rPr lang="zh-CN" altLang="en-US" dirty="0" smtClean="0">
                <a:latin typeface="+mn-lt"/>
              </a:rPr>
              <a:t>打开设备管理器</a:t>
            </a:r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</a:t>
            </a:r>
          </a:p>
          <a:p>
            <a:pPr lvl="1" algn="l"/>
            <a:r>
              <a:rPr lang="en-US" altLang="zh-CN" dirty="0" smtClean="0">
                <a:latin typeface="+mn-lt"/>
              </a:rPr>
              <a:t>	2. </a:t>
            </a:r>
            <a:r>
              <a:rPr lang="en-US" altLang="zh-CN" dirty="0" err="1" smtClean="0">
                <a:latin typeface="+mn-lt"/>
              </a:rPr>
              <a:t>usb</a:t>
            </a:r>
            <a:r>
              <a:rPr lang="zh-CN" altLang="en-US" dirty="0" smtClean="0">
                <a:latin typeface="+mn-lt"/>
              </a:rPr>
              <a:t>连接线连接设备和</a:t>
            </a:r>
            <a:r>
              <a:rPr lang="en-US" altLang="zh-CN" dirty="0" smtClean="0">
                <a:latin typeface="+mn-lt"/>
              </a:rPr>
              <a:t>PC</a:t>
            </a:r>
            <a:r>
              <a:rPr lang="zh-CN" altLang="en-US" dirty="0" smtClean="0">
                <a:latin typeface="+mn-lt"/>
              </a:rPr>
              <a:t>机</a:t>
            </a:r>
            <a:endParaRPr lang="en-US" altLang="zh-CN" dirty="0" smtClean="0">
              <a:latin typeface="+mn-lt"/>
            </a:endParaRPr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3. </a:t>
            </a:r>
            <a:r>
              <a:rPr lang="zh-CN" altLang="en-US" dirty="0" smtClean="0">
                <a:latin typeface="+mn-lt"/>
              </a:rPr>
              <a:t>开机，</a:t>
            </a:r>
            <a:r>
              <a:rPr lang="en-US" altLang="zh-CN" dirty="0" smtClean="0">
                <a:latin typeface="+mn-lt"/>
              </a:rPr>
              <a:t>windows</a:t>
            </a:r>
            <a:r>
              <a:rPr lang="zh-CN" altLang="en-US" dirty="0" smtClean="0">
                <a:latin typeface="+mn-lt"/>
              </a:rPr>
              <a:t>会自动寻找驱动程序，等待这一过程结束后</a:t>
            </a:r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latin typeface="+mn-lt"/>
              </a:rPr>
              <a:t>在设备管理器中找到未识别出的设备</a:t>
            </a:r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</a:t>
            </a:r>
          </a:p>
          <a:p>
            <a:pPr lvl="1" algn="l"/>
            <a:r>
              <a:rPr lang="en-US" altLang="zh-CN" dirty="0" smtClean="0">
                <a:latin typeface="+mn-lt"/>
              </a:rPr>
              <a:t>	4. </a:t>
            </a:r>
            <a:r>
              <a:rPr lang="zh-CN" altLang="en-US" dirty="0" smtClean="0">
                <a:latin typeface="+mn-lt"/>
              </a:rPr>
              <a:t>手动更新安装驱动程序</a:t>
            </a:r>
            <a:endParaRPr lang="en-US" altLang="zh-CN" dirty="0" smtClean="0">
              <a:latin typeface="+mn-lt"/>
            </a:endParaRPr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5. </a:t>
            </a:r>
            <a:r>
              <a:rPr lang="zh-CN" altLang="en-US" dirty="0" smtClean="0">
                <a:latin typeface="+mn-lt"/>
              </a:rPr>
              <a:t>在</a:t>
            </a:r>
            <a:r>
              <a:rPr lang="en-US" altLang="zh-CN" dirty="0" smtClean="0">
                <a:latin typeface="+mn-lt"/>
              </a:rPr>
              <a:t>&lt;</a:t>
            </a:r>
            <a:r>
              <a:rPr lang="zh-CN" altLang="en-US" dirty="0" smtClean="0">
                <a:latin typeface="+mn-lt"/>
              </a:rPr>
              <a:t>用户</a:t>
            </a:r>
            <a:r>
              <a:rPr lang="en-US" altLang="zh-CN" dirty="0" smtClean="0">
                <a:latin typeface="+mn-lt"/>
              </a:rPr>
              <a:t>&gt;\.android\adb_usb.ini</a:t>
            </a:r>
            <a:r>
              <a:rPr lang="zh-CN" altLang="en-US" dirty="0" smtClean="0">
                <a:latin typeface="+mn-lt"/>
              </a:rPr>
              <a:t>配置文件中添加“</a:t>
            </a:r>
            <a:r>
              <a:rPr lang="en-US" altLang="zh-CN" dirty="0" smtClean="0">
                <a:latin typeface="+mn-lt"/>
              </a:rPr>
              <a:t>0x15a2</a:t>
            </a:r>
            <a:r>
              <a:rPr lang="zh-CN" altLang="en-US" dirty="0" smtClean="0">
                <a:latin typeface="+mn-lt"/>
              </a:rPr>
              <a:t>”</a:t>
            </a:r>
            <a:endParaRPr lang="en-US" altLang="zh-CN" dirty="0" smtClean="0">
              <a:latin typeface="+mn-lt"/>
            </a:endParaRPr>
          </a:p>
          <a:p>
            <a:pPr lvl="1" algn="l"/>
            <a:r>
              <a:rPr lang="zh-CN" altLang="en-US" dirty="0" smtClean="0">
                <a:latin typeface="+mn-lt"/>
              </a:rPr>
              <a:t>如果这个文件不存在，在命令行中输入</a:t>
            </a:r>
            <a:r>
              <a:rPr lang="en-US" altLang="zh-CN" dirty="0" smtClean="0">
                <a:latin typeface="+mn-lt"/>
              </a:rPr>
              <a:t>#android update </a:t>
            </a:r>
            <a:r>
              <a:rPr lang="en-US" altLang="zh-CN" dirty="0" err="1" smtClean="0">
                <a:latin typeface="+mn-lt"/>
              </a:rPr>
              <a:t>adb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生成。</a:t>
            </a:r>
            <a:endParaRPr lang="en-US" altLang="zh-CN" dirty="0" smtClean="0">
              <a:latin typeface="+mn-lt"/>
            </a:endParaRPr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6. </a:t>
            </a:r>
            <a:r>
              <a:rPr lang="zh-CN" altLang="en-US" dirty="0" smtClean="0">
                <a:latin typeface="+mn-lt"/>
              </a:rPr>
              <a:t>重启</a:t>
            </a:r>
            <a:r>
              <a:rPr lang="en-US" altLang="zh-CN" dirty="0" err="1" smtClean="0">
                <a:latin typeface="+mn-lt"/>
              </a:rPr>
              <a:t>adb</a:t>
            </a:r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	#</a:t>
            </a:r>
            <a:r>
              <a:rPr lang="en-US" altLang="zh-CN" dirty="0" err="1" smtClean="0">
                <a:latin typeface="+mn-lt"/>
              </a:rPr>
              <a:t>adb</a:t>
            </a:r>
            <a:r>
              <a:rPr lang="en-US" altLang="zh-CN" dirty="0" smtClean="0">
                <a:latin typeface="+mn-lt"/>
              </a:rPr>
              <a:t> kill-server </a:t>
            </a:r>
          </a:p>
          <a:p>
            <a:pPr lvl="1" algn="l"/>
            <a:r>
              <a:rPr lang="en-US" altLang="zh-CN" dirty="0" smtClean="0">
                <a:latin typeface="+mn-lt"/>
              </a:rPr>
              <a:t>		#</a:t>
            </a:r>
            <a:r>
              <a:rPr lang="en-US" altLang="zh-CN" dirty="0" err="1" smtClean="0">
                <a:latin typeface="+mn-lt"/>
              </a:rPr>
              <a:t>adb</a:t>
            </a:r>
            <a:r>
              <a:rPr lang="en-US" altLang="zh-CN" dirty="0" smtClean="0">
                <a:latin typeface="+mn-lt"/>
              </a:rPr>
              <a:t> start-</a:t>
            </a:r>
            <a:r>
              <a:rPr lang="en-US" altLang="zh-CN" dirty="0" err="1" smtClean="0">
                <a:latin typeface="+mn-lt"/>
              </a:rPr>
              <a:t>srver</a:t>
            </a:r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刷机前的准备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zh-CN" altLang="en-US" dirty="0" smtClean="0"/>
              <a:t>恢复模式下的驱动安装方法</a:t>
            </a:r>
            <a:endParaRPr lang="en-US" altLang="zh-CN" dirty="0" smtClean="0"/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latin typeface="+mn-lt"/>
              </a:rPr>
              <a:t>驱动程序的位置：</a:t>
            </a:r>
            <a:endParaRPr lang="en-US" altLang="zh-CN" dirty="0" smtClean="0">
              <a:latin typeface="+mn-lt"/>
            </a:endParaRPr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Photo Panel\Other\BSP image\</a:t>
            </a:r>
            <a:r>
              <a:rPr lang="en-US" altLang="zh-CN" dirty="0" err="1" smtClean="0">
                <a:latin typeface="+mn-lt"/>
              </a:rPr>
              <a:t>Mfgtools</a:t>
            </a:r>
            <a:r>
              <a:rPr lang="en-US" altLang="zh-CN" dirty="0" smtClean="0">
                <a:latin typeface="+mn-lt"/>
              </a:rPr>
              <a:t>\Drivers\</a:t>
            </a:r>
            <a:r>
              <a:rPr lang="en-US" altLang="zh-CN" dirty="0" err="1" smtClean="0">
                <a:latin typeface="+mn-lt"/>
              </a:rPr>
              <a:t>iMX_BulkIO_Driver</a:t>
            </a:r>
            <a:endParaRPr lang="en-US" altLang="zh-CN" dirty="0" smtClean="0">
              <a:latin typeface="+mn-lt"/>
            </a:endParaRPr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latin typeface="+mn-lt"/>
              </a:rPr>
              <a:t>步骤：</a:t>
            </a:r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/>
              <a:t>	</a:t>
            </a:r>
            <a:r>
              <a:rPr lang="en-US" altLang="zh-CN" dirty="0" smtClean="0">
                <a:latin typeface="+mn-lt"/>
              </a:rPr>
              <a:t>1. </a:t>
            </a:r>
            <a:r>
              <a:rPr lang="zh-CN" altLang="en-US" dirty="0" smtClean="0">
                <a:latin typeface="+mn-lt"/>
              </a:rPr>
              <a:t>打开设备管理器</a:t>
            </a:r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</a:t>
            </a:r>
          </a:p>
          <a:p>
            <a:pPr lvl="1" algn="l"/>
            <a:r>
              <a:rPr lang="en-US" altLang="zh-CN" dirty="0" smtClean="0">
                <a:latin typeface="+mn-lt"/>
              </a:rPr>
              <a:t>	2. </a:t>
            </a:r>
            <a:r>
              <a:rPr lang="en-US" altLang="zh-CN" dirty="0" err="1" smtClean="0">
                <a:latin typeface="+mn-lt"/>
              </a:rPr>
              <a:t>usb</a:t>
            </a:r>
            <a:r>
              <a:rPr lang="zh-CN" altLang="en-US" dirty="0" smtClean="0">
                <a:latin typeface="+mn-lt"/>
              </a:rPr>
              <a:t>连接线连接设备和</a:t>
            </a:r>
            <a:r>
              <a:rPr lang="en-US" altLang="zh-CN" dirty="0" smtClean="0">
                <a:latin typeface="+mn-lt"/>
              </a:rPr>
              <a:t>PC</a:t>
            </a:r>
            <a:r>
              <a:rPr lang="zh-CN" altLang="en-US" dirty="0" smtClean="0">
                <a:latin typeface="+mn-lt"/>
              </a:rPr>
              <a:t>机</a:t>
            </a:r>
            <a:endParaRPr lang="en-US" altLang="zh-CN" dirty="0" smtClean="0">
              <a:latin typeface="+mn-lt"/>
            </a:endParaRPr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3. </a:t>
            </a:r>
            <a:r>
              <a:rPr lang="zh-CN" altLang="en-US" dirty="0" smtClean="0">
                <a:latin typeface="+mn-lt"/>
              </a:rPr>
              <a:t>同时压住恢复模式键，然后按住电源键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秒左右，进入恢复模式</a:t>
            </a:r>
            <a:r>
              <a:rPr lang="en-US" altLang="zh-CN" dirty="0" smtClean="0">
                <a:latin typeface="+mn-lt"/>
              </a:rPr>
              <a:t>windows</a:t>
            </a:r>
            <a:r>
              <a:rPr lang="zh-CN" altLang="en-US" dirty="0" smtClean="0">
                <a:latin typeface="+mn-lt"/>
              </a:rPr>
              <a:t>会自动寻找驱动程序，等待这一过程结束后在设备管理器中找到未识别出的设备“</a:t>
            </a:r>
            <a:r>
              <a:rPr lang="en-US" dirty="0" err="1" smtClean="0"/>
              <a:t>MX_BulkIO</a:t>
            </a:r>
            <a:r>
              <a:rPr lang="zh-CN" altLang="en-US" dirty="0" smtClean="0">
                <a:latin typeface="+mn-lt"/>
              </a:rPr>
              <a:t>”</a:t>
            </a:r>
            <a:endParaRPr lang="en-US" altLang="zh-CN" dirty="0" smtClean="0">
              <a:latin typeface="+mn-lt"/>
            </a:endParaRPr>
          </a:p>
          <a:p>
            <a:pPr lvl="1" algn="l"/>
            <a:endParaRPr lang="en-US" altLang="zh-CN" dirty="0" smtClean="0">
              <a:latin typeface="+mn-lt"/>
            </a:endParaRPr>
          </a:p>
          <a:p>
            <a:pPr lvl="1" algn="l"/>
            <a:r>
              <a:rPr lang="en-US" altLang="zh-CN" dirty="0" smtClean="0">
                <a:latin typeface="+mn-lt"/>
              </a:rPr>
              <a:t>	4. </a:t>
            </a:r>
            <a:r>
              <a:rPr lang="zh-CN" altLang="en-US" dirty="0" smtClean="0">
                <a:latin typeface="+mn-lt"/>
              </a:rPr>
              <a:t>手动更新安装驱动程序</a:t>
            </a:r>
            <a:endParaRPr lang="en-US" altLang="zh-CN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7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3716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dirty="0" smtClean="0"/>
              <a:t>启动烧机工具</a:t>
            </a:r>
            <a:endParaRPr lang="en-US" altLang="zh-CN" dirty="0" smtClean="0"/>
          </a:p>
          <a:p>
            <a:pPr marL="800100" lvl="1" indent="-342900" algn="l"/>
            <a:r>
              <a:rPr lang="en-US" altLang="zh-CN" dirty="0" smtClean="0"/>
              <a:t>\Photo Panel\Other\BSP image\</a:t>
            </a:r>
            <a:r>
              <a:rPr lang="en-US" altLang="zh-CN" dirty="0" err="1" smtClean="0"/>
              <a:t>Mfgtools</a:t>
            </a:r>
            <a:r>
              <a:rPr lang="en-US" altLang="zh-CN" dirty="0" smtClean="0"/>
              <a:t>\MfgTool.exe</a:t>
            </a:r>
          </a:p>
          <a:p>
            <a:pPr marL="800100" lvl="1" indent="-342900" algn="l"/>
            <a:endParaRPr lang="en-US" altLang="zh-CN" dirty="0" smtClean="0"/>
          </a:p>
          <a:p>
            <a:pPr marL="800100" lvl="1" indent="-342900" algn="l"/>
            <a:endParaRPr lang="en-US" altLang="zh-CN" dirty="0" smtClean="0"/>
          </a:p>
          <a:p>
            <a:pPr marL="800100" lvl="1" indent="-342900" algn="l"/>
            <a:endParaRPr lang="en-US" altLang="zh-CN" dirty="0" smtClean="0"/>
          </a:p>
          <a:p>
            <a:pPr marL="342900" indent="-342900" algn="l">
              <a:buAutoNum type="arabicPeriod"/>
            </a:pPr>
            <a:endParaRPr lang="en-US" altLang="zh-CN" dirty="0" smtClean="0"/>
          </a:p>
        </p:txBody>
      </p:sp>
      <p:pic>
        <p:nvPicPr>
          <p:cNvPr id="7" name="图片 6" descr="usbDri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38400"/>
            <a:ext cx="716913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8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371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endParaRPr lang="en-US" altLang="zh-CN" dirty="0" smtClean="0"/>
          </a:p>
          <a:p>
            <a:pPr marL="342900" indent="-342900" algn="l"/>
            <a:r>
              <a:rPr lang="en-US" altLang="zh-CN" dirty="0" smtClean="0"/>
              <a:t>2. </a:t>
            </a:r>
            <a:r>
              <a:rPr lang="zh-CN" altLang="en-US" dirty="0" smtClean="0"/>
              <a:t>检查设备连接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刷机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3716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n-US" altLang="zh-CN" dirty="0" smtClean="0"/>
              <a:t>3. </a:t>
            </a:r>
            <a:r>
              <a:rPr lang="zh-CN" altLang="en-US" dirty="0" smtClean="0"/>
              <a:t>将镜像文件放入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Mfgtools</a:t>
            </a:r>
            <a:r>
              <a:rPr lang="en-US" altLang="zh-CN" dirty="0" smtClean="0"/>
              <a:t>\Profiles\MX53 Linux Update All\OS Firmware\files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342900" indent="-342900" algn="l"/>
            <a:endParaRPr lang="en-US" altLang="zh-CN" dirty="0" smtClean="0"/>
          </a:p>
        </p:txBody>
      </p:sp>
      <p:pic>
        <p:nvPicPr>
          <p:cNvPr id="9" name="图片 8" descr="fi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8610600" cy="1401564"/>
          </a:xfrm>
          <a:prstGeom prst="rect">
            <a:avLst/>
          </a:prstGeom>
        </p:spPr>
      </p:pic>
      <p:pic>
        <p:nvPicPr>
          <p:cNvPr id="10" name="图片 9" descr="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4495800"/>
            <a:ext cx="2562583" cy="1724266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 bwMode="auto">
          <a:xfrm>
            <a:off x="3124200" y="3886200"/>
            <a:ext cx="1905000" cy="609600"/>
          </a:xfrm>
          <a:prstGeom prst="wedgeRoundRectCallout">
            <a:avLst/>
          </a:prstGeom>
          <a:solidFill>
            <a:srgbClr val="C0DCF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注意：在这里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354</Words>
  <Application>Microsoft Office PowerPoint</Application>
  <PresentationFormat>全屏显示(4:3)</PresentationFormat>
  <Paragraphs>134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sample</vt:lpstr>
      <vt:lpstr>幻灯片 1</vt:lpstr>
      <vt:lpstr>幻灯片 2</vt:lpstr>
      <vt:lpstr>刷机前的准备</vt:lpstr>
      <vt:lpstr>刷机前的准备</vt:lpstr>
      <vt:lpstr>刷机前的准备</vt:lpstr>
      <vt:lpstr>刷机前的准备</vt:lpstr>
      <vt:lpstr>刷机</vt:lpstr>
      <vt:lpstr>刷机</vt:lpstr>
      <vt:lpstr>刷机</vt:lpstr>
      <vt:lpstr>刷机</vt:lpstr>
      <vt:lpstr>刷机</vt:lpstr>
      <vt:lpstr>刷机</vt:lpstr>
      <vt:lpstr>刷机</vt:lpstr>
      <vt:lpstr>刷机</vt:lpstr>
      <vt:lpstr>刷机</vt:lpstr>
      <vt:lpstr>刷机</vt:lpstr>
      <vt:lpstr>刷机</vt:lpstr>
      <vt:lpstr>刷机</vt:lpstr>
      <vt:lpstr>刷机</vt:lpstr>
      <vt:lpstr>QA</vt:lpstr>
      <vt:lpstr>幻灯片 21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LZT</dc:creator>
  <cp:lastModifiedBy>Richard</cp:lastModifiedBy>
  <cp:revision>248</cp:revision>
  <dcterms:created xsi:type="dcterms:W3CDTF">2004-08-26T06:30:40Z</dcterms:created>
  <dcterms:modified xsi:type="dcterms:W3CDTF">2012-05-08T08:39:00Z</dcterms:modified>
</cp:coreProperties>
</file>