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09" r:id="rId4"/>
    <p:sldId id="306" r:id="rId5"/>
    <p:sldId id="308" r:id="rId6"/>
    <p:sldId id="305" r:id="rId7"/>
    <p:sldId id="310" r:id="rId8"/>
    <p:sldId id="30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451" autoAdjust="0"/>
  </p:normalViewPr>
  <p:slideViewPr>
    <p:cSldViewPr>
      <p:cViewPr>
        <p:scale>
          <a:sx n="100" d="100"/>
          <a:sy n="100" d="100"/>
        </p:scale>
        <p:origin x="-78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98688-1DAE-4EB6-B031-6E69AEAC3254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D7EA-29DE-4071-A93E-90DE0B4047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6908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1A2AB-700E-4123-8E31-B23E9900453E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BE911-FAAA-4EF9-90BC-A80515F20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936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zt-01111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図 16" descr="lzt_logo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025" y="6188075"/>
            <a:ext cx="228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159500" y="6164263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200" b="1">
                <a:solidFill>
                  <a:srgbClr val="0C197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200" b="1">
              <a:solidFill>
                <a:srgbClr val="0C197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83313" y="6405563"/>
            <a:ext cx="2895600" cy="214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</a:t>
            </a:r>
            <a:endParaRPr kumimoji="1" lang="ja-JP" altLang="en-US" sz="800" b="1">
              <a:solidFill>
                <a:srgbClr val="0C1975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524000" y="1905000"/>
            <a:ext cx="6629400" cy="1012825"/>
          </a:xfrm>
        </p:spPr>
        <p:txBody>
          <a:bodyPr/>
          <a:lstStyle>
            <a:lvl1pPr algn="ctr">
              <a:defRPr sz="4000" b="1" i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spcAft>
                <a:spcPts val="384"/>
              </a:spcAft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12" descr="lzt-1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550" y="365125"/>
            <a:ext cx="880745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ＭＳ Ｐゴシック" pitchFamily="34" charset="-128"/>
              </a:defRPr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518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ja-JP" dirty="0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035" name="図 18" descr="lzt_logo1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5613" y="6519863"/>
            <a:ext cx="152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6921500" y="6462713"/>
            <a:ext cx="28956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000" b="1">
                <a:solidFill>
                  <a:srgbClr val="0C1975"/>
                </a:solidFill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000" b="1">
              <a:solidFill>
                <a:srgbClr val="0C1975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34200" y="6661150"/>
            <a:ext cx="28956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endParaRPr kumimoji="1" lang="ja-JP" altLang="en-US" sz="600" b="1">
              <a:solidFill>
                <a:srgbClr val="0C1975"/>
              </a:solidFill>
              <a:ea typeface="굴림" pitchFamily="34" charset="-127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ts val="120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00000"/>
        </a:lnSpc>
        <a:spcBef>
          <a:spcPct val="20000"/>
        </a:spcBef>
        <a:spcAft>
          <a:spcPts val="480"/>
        </a:spcAft>
        <a:buClr>
          <a:schemeClr val="accent1"/>
        </a:buClr>
        <a:buFont typeface="Wingdings" pitchFamily="2" charset="2"/>
        <a:buChar char="§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微软雅黑" pitchFamily="34" charset="-122"/>
        <a:buChar char="-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6976" y="1905000"/>
            <a:ext cx="6629400" cy="10128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高级教程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4869160"/>
            <a:ext cx="5832648" cy="792088"/>
          </a:xfrm>
        </p:spPr>
        <p:txBody>
          <a:bodyPr>
            <a:normAutofit lnSpcReduction="10000"/>
          </a:bodyPr>
          <a:lstStyle/>
          <a:p>
            <a:pPr algn="r">
              <a:spcBef>
                <a:spcPts val="0"/>
              </a:spcBef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李洪 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2012/11/05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说明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该文档内容来自于</a:t>
            </a:r>
            <a:r>
              <a:rPr lang="en-US" altLang="zh-CN" dirty="0" smtClean="0"/>
              <a:t>《Android Code Style》</a:t>
            </a:r>
          </a:p>
          <a:p>
            <a:r>
              <a:rPr lang="zh-CN" altLang="en-US" dirty="0" smtClean="0"/>
              <a:t>为什么会有</a:t>
            </a:r>
            <a:r>
              <a:rPr lang="en-US" altLang="zh-CN" dirty="0" smtClean="0"/>
              <a:t>《Android </a:t>
            </a:r>
            <a:r>
              <a:rPr lang="en-US" altLang="zh-CN" dirty="0"/>
              <a:t>Code Style 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工具</a:t>
            </a:r>
            <a:r>
              <a:rPr lang="zh-CN" altLang="en-US" dirty="0"/>
              <a:t>与知识库的</a:t>
            </a:r>
            <a:r>
              <a:rPr lang="zh-CN" altLang="en-US" dirty="0" smtClean="0"/>
              <a:t>意义</a:t>
            </a:r>
            <a:endParaRPr lang="en-US" altLang="zh-CN" dirty="0" smtClean="0"/>
          </a:p>
          <a:p>
            <a:r>
              <a:rPr lang="zh-CN" altLang="en-US" dirty="0" smtClean="0"/>
              <a:t>大家遇到难题时解决办法有</a:t>
            </a:r>
            <a:r>
              <a:rPr lang="zh-CN" altLang="en-US" dirty="0" smtClean="0"/>
              <a:t>哪些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议事日程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性能优化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提升性能的一般原则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为灵敏而设计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如何防止</a:t>
            </a:r>
            <a:r>
              <a:rPr lang="en-US" altLang="zh-CN" dirty="0" smtClean="0"/>
              <a:t>ANR</a:t>
            </a:r>
            <a:endParaRPr lang="en-US" altLang="zh-CN" dirty="0"/>
          </a:p>
          <a:p>
            <a:pPr lvl="1"/>
            <a:r>
              <a:rPr lang="zh-CN" altLang="en-US" dirty="0" smtClean="0"/>
              <a:t>为准确而设计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什么时候启动线程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不要丢失用户数据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省电，网络访问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解决内存泄漏和</a:t>
            </a:r>
            <a:r>
              <a:rPr lang="en-US" altLang="zh-CN" dirty="0" smtClean="0"/>
              <a:t>OOM</a:t>
            </a:r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对象生命周期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利用</a:t>
            </a:r>
            <a:r>
              <a:rPr lang="zh-CN" altLang="en-US" dirty="0" smtClean="0"/>
              <a:t>缓存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2365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议事日程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Bitmap </a:t>
            </a:r>
            <a:r>
              <a:rPr lang="zh-CN" altLang="en-US" dirty="0"/>
              <a:t>操作和缓存设计</a:t>
            </a:r>
            <a:endParaRPr lang="en-US" altLang="zh-CN" dirty="0"/>
          </a:p>
          <a:p>
            <a:pPr lvl="1"/>
            <a:r>
              <a:rPr lang="zh-CN" altLang="en-US" dirty="0" smtClean="0"/>
              <a:t>防止创建大的位图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如何设计好的缓存机制？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AbsListView</a:t>
            </a:r>
            <a:r>
              <a:rPr lang="zh-CN" altLang="en-US" dirty="0" smtClean="0"/>
              <a:t>中显示图片，我们如何防止</a:t>
            </a:r>
            <a:r>
              <a:rPr lang="en-US" altLang="zh-CN" dirty="0" smtClean="0"/>
              <a:t>OOM</a:t>
            </a:r>
            <a:r>
              <a:rPr lang="en-US" altLang="zh-CN" dirty="0" smtClean="0"/>
              <a:t>？</a:t>
            </a:r>
          </a:p>
        </p:txBody>
      </p:sp>
    </p:spTree>
    <p:extLst>
      <p:ext uri="{BB962C8B-B14F-4D97-AF65-F5344CB8AC3E}">
        <p14:creationId xmlns="" xmlns:p14="http://schemas.microsoft.com/office/powerpoint/2010/main" val="3102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议事日程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进程与线程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 app</a:t>
            </a:r>
            <a:r>
              <a:rPr lang="zh-CN" altLang="en-US" dirty="0" smtClean="0"/>
              <a:t>的入口在哪？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进程间通信的方式有哪些？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为什么工作线程不能更新</a:t>
            </a:r>
            <a:r>
              <a:rPr lang="en-US" altLang="zh-CN" dirty="0" smtClean="0"/>
              <a:t>UI？</a:t>
            </a:r>
          </a:p>
          <a:p>
            <a:pPr lvl="1"/>
            <a:r>
              <a:rPr lang="en-US" altLang="zh-CN" dirty="0" err="1" smtClean="0"/>
              <a:t>Looper</a:t>
            </a:r>
            <a:r>
              <a:rPr lang="en-US" altLang="zh-CN" dirty="0" smtClean="0"/>
              <a:t>, Message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之间的</a:t>
            </a:r>
            <a:r>
              <a:rPr lang="zh-CN" altLang="en-US" dirty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异步链式调用的设计与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缺点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02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议事日程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事件分发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102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议事日程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数据存储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四种存储方式有哪些？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数据库升级的设计与实现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102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49480" cy="4873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852936"/>
            <a:ext cx="7704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ZT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181</Words>
  <Application>Microsoft Office PowerPoint</Application>
  <PresentationFormat>全屏显示(4:3)</PresentationFormat>
  <Paragraphs>49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LZT</vt:lpstr>
      <vt:lpstr>Android 高级教程</vt:lpstr>
      <vt:lpstr>说明</vt:lpstr>
      <vt:lpstr>议事日程</vt:lpstr>
      <vt:lpstr>议事日程</vt:lpstr>
      <vt:lpstr>议事日程</vt:lpstr>
      <vt:lpstr>议事日程</vt:lpstr>
      <vt:lpstr>议事日程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LeeHong</dc:creator>
  <cp:lastModifiedBy>lihongWin7</cp:lastModifiedBy>
  <cp:revision>211</cp:revision>
  <dcterms:created xsi:type="dcterms:W3CDTF">2011-08-28T07:37:48Z</dcterms:created>
  <dcterms:modified xsi:type="dcterms:W3CDTF">2012-11-05T06:10:09Z</dcterms:modified>
</cp:coreProperties>
</file>