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80" r:id="rId22"/>
    <p:sldId id="275" r:id="rId23"/>
    <p:sldId id="277" r:id="rId24"/>
    <p:sldId id="278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6ED0A-A04F-474D-A065-F97151B199CF}" v="4" dt="2025-02-24T01:01:35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94610EA8-56DA-0E4B-853D-CF1F7E75DDE5}"/>
    <pc:docChg chg="undo custSel addSld modSld">
      <pc:chgData name="Hudan Studiawan" userId="b59d24ee-dde4-4e13-810a-57bc721b8039" providerId="ADAL" clId="{94610EA8-56DA-0E4B-853D-CF1F7E75DDE5}" dt="2023-02-05T14:49:07.350" v="1370"/>
      <pc:docMkLst>
        <pc:docMk/>
      </pc:docMkLst>
      <pc:sldChg chg="addSp modSp mod setBg setClrOvrMap">
        <pc:chgData name="Hudan Studiawan" userId="b59d24ee-dde4-4e13-810a-57bc721b8039" providerId="ADAL" clId="{94610EA8-56DA-0E4B-853D-CF1F7E75DDE5}" dt="2023-02-05T14:45:50.384" v="1279" actId="26606"/>
        <pc:sldMkLst>
          <pc:docMk/>
          <pc:sldMk cId="53468129" sldId="257"/>
        </pc:sldMkLst>
      </pc:sldChg>
      <pc:sldChg chg="addSp delSp modSp mod setBg">
        <pc:chgData name="Hudan Studiawan" userId="b59d24ee-dde4-4e13-810a-57bc721b8039" providerId="ADAL" clId="{94610EA8-56DA-0E4B-853D-CF1F7E75DDE5}" dt="2023-02-05T13:43:14.335" v="14" actId="114"/>
        <pc:sldMkLst>
          <pc:docMk/>
          <pc:sldMk cId="405547156" sldId="258"/>
        </pc:sldMkLst>
      </pc:sldChg>
      <pc:sldChg chg="modSp new mod">
        <pc:chgData name="Hudan Studiawan" userId="b59d24ee-dde4-4e13-810a-57bc721b8039" providerId="ADAL" clId="{94610EA8-56DA-0E4B-853D-CF1F7E75DDE5}" dt="2023-02-05T14:03:51.773" v="113"/>
        <pc:sldMkLst>
          <pc:docMk/>
          <pc:sldMk cId="4033882178" sldId="259"/>
        </pc:sldMkLst>
      </pc:sldChg>
      <pc:sldChg chg="addSp delSp modSp new mod setBg">
        <pc:chgData name="Hudan Studiawan" userId="b59d24ee-dde4-4e13-810a-57bc721b8039" providerId="ADAL" clId="{94610EA8-56DA-0E4B-853D-CF1F7E75DDE5}" dt="2023-02-05T14:04:04.286" v="114" actId="26606"/>
        <pc:sldMkLst>
          <pc:docMk/>
          <pc:sldMk cId="963752616" sldId="260"/>
        </pc:sldMkLst>
      </pc:sldChg>
      <pc:sldChg chg="addSp modSp new mod setBg setClrOvrMap">
        <pc:chgData name="Hudan Studiawan" userId="b59d24ee-dde4-4e13-810a-57bc721b8039" providerId="ADAL" clId="{94610EA8-56DA-0E4B-853D-CF1F7E75DDE5}" dt="2023-02-05T14:04:22.184" v="116" actId="27614"/>
        <pc:sldMkLst>
          <pc:docMk/>
          <pc:sldMk cId="150140378" sldId="261"/>
        </pc:sldMkLst>
      </pc:sldChg>
      <pc:sldChg chg="addSp delSp modSp new mod setBg">
        <pc:chgData name="Hudan Studiawan" userId="b59d24ee-dde4-4e13-810a-57bc721b8039" providerId="ADAL" clId="{94610EA8-56DA-0E4B-853D-CF1F7E75DDE5}" dt="2023-02-05T14:08:42.492" v="249" actId="26606"/>
        <pc:sldMkLst>
          <pc:docMk/>
          <pc:sldMk cId="2722700185" sldId="262"/>
        </pc:sldMkLst>
      </pc:sldChg>
      <pc:sldChg chg="addSp delSp modSp new mod setBg">
        <pc:chgData name="Hudan Studiawan" userId="b59d24ee-dde4-4e13-810a-57bc721b8039" providerId="ADAL" clId="{94610EA8-56DA-0E4B-853D-CF1F7E75DDE5}" dt="2023-02-05T14:08:49.001" v="250" actId="26606"/>
        <pc:sldMkLst>
          <pc:docMk/>
          <pc:sldMk cId="2090089764" sldId="263"/>
        </pc:sldMkLst>
      </pc:sldChg>
      <pc:sldChg chg="addSp delSp modSp new mod">
        <pc:chgData name="Hudan Studiawan" userId="b59d24ee-dde4-4e13-810a-57bc721b8039" providerId="ADAL" clId="{94610EA8-56DA-0E4B-853D-CF1F7E75DDE5}" dt="2023-02-05T14:08:32.767" v="248"/>
        <pc:sldMkLst>
          <pc:docMk/>
          <pc:sldMk cId="3425874225" sldId="264"/>
        </pc:sldMkLst>
      </pc:sldChg>
      <pc:sldChg chg="add">
        <pc:chgData name="Hudan Studiawan" userId="b59d24ee-dde4-4e13-810a-57bc721b8039" providerId="ADAL" clId="{94610EA8-56DA-0E4B-853D-CF1F7E75DDE5}" dt="2023-02-05T14:08:54.667" v="251" actId="2890"/>
        <pc:sldMkLst>
          <pc:docMk/>
          <pc:sldMk cId="384154901" sldId="265"/>
        </pc:sldMkLst>
      </pc:sldChg>
      <pc:sldChg chg="addSp delSp modSp new mod setBg">
        <pc:chgData name="Hudan Studiawan" userId="b59d24ee-dde4-4e13-810a-57bc721b8039" providerId="ADAL" clId="{94610EA8-56DA-0E4B-853D-CF1F7E75DDE5}" dt="2023-02-05T14:10:27.593" v="269" actId="113"/>
        <pc:sldMkLst>
          <pc:docMk/>
          <pc:sldMk cId="409394311" sldId="266"/>
        </pc:sldMkLst>
      </pc:sldChg>
      <pc:sldChg chg="addSp delSp modSp new mod setBg">
        <pc:chgData name="Hudan Studiawan" userId="b59d24ee-dde4-4e13-810a-57bc721b8039" providerId="ADAL" clId="{94610EA8-56DA-0E4B-853D-CF1F7E75DDE5}" dt="2023-02-05T14:46:39.164" v="1346" actId="20577"/>
        <pc:sldMkLst>
          <pc:docMk/>
          <pc:sldMk cId="2936263379" sldId="267"/>
        </pc:sldMkLst>
      </pc:sldChg>
      <pc:sldChg chg="addSp delSp modSp new mod">
        <pc:chgData name="Hudan Studiawan" userId="b59d24ee-dde4-4e13-810a-57bc721b8039" providerId="ADAL" clId="{94610EA8-56DA-0E4B-853D-CF1F7E75DDE5}" dt="2023-02-05T14:16:58.679" v="451" actId="1076"/>
        <pc:sldMkLst>
          <pc:docMk/>
          <pc:sldMk cId="2387343815" sldId="268"/>
        </pc:sldMkLst>
      </pc:sldChg>
      <pc:sldChg chg="addSp delSp modSp new mod">
        <pc:chgData name="Hudan Studiawan" userId="b59d24ee-dde4-4e13-810a-57bc721b8039" providerId="ADAL" clId="{94610EA8-56DA-0E4B-853D-CF1F7E75DDE5}" dt="2023-02-05T14:18:12.916" v="505" actId="1076"/>
        <pc:sldMkLst>
          <pc:docMk/>
          <pc:sldMk cId="2704079044" sldId="269"/>
        </pc:sldMkLst>
      </pc:sldChg>
      <pc:sldChg chg="addSp delSp modSp new mod setBg">
        <pc:chgData name="Hudan Studiawan" userId="b59d24ee-dde4-4e13-810a-57bc721b8039" providerId="ADAL" clId="{94610EA8-56DA-0E4B-853D-CF1F7E75DDE5}" dt="2023-02-05T14:19:19.208" v="548" actId="26606"/>
        <pc:sldMkLst>
          <pc:docMk/>
          <pc:sldMk cId="3536835420" sldId="270"/>
        </pc:sldMkLst>
      </pc:sldChg>
      <pc:sldChg chg="addSp delSp modSp new mod setBg">
        <pc:chgData name="Hudan Studiawan" userId="b59d24ee-dde4-4e13-810a-57bc721b8039" providerId="ADAL" clId="{94610EA8-56DA-0E4B-853D-CF1F7E75DDE5}" dt="2023-02-05T14:24:50.100" v="565" actId="26606"/>
        <pc:sldMkLst>
          <pc:docMk/>
          <pc:sldMk cId="3523546816" sldId="271"/>
        </pc:sldMkLst>
      </pc:sldChg>
      <pc:sldChg chg="addSp delSp modSp new mod setBg">
        <pc:chgData name="Hudan Studiawan" userId="b59d24ee-dde4-4e13-810a-57bc721b8039" providerId="ADAL" clId="{94610EA8-56DA-0E4B-853D-CF1F7E75DDE5}" dt="2023-02-05T14:35:45.560" v="708" actId="20577"/>
        <pc:sldMkLst>
          <pc:docMk/>
          <pc:sldMk cId="1555014999" sldId="272"/>
        </pc:sldMkLst>
      </pc:sldChg>
      <pc:sldChg chg="addSp delSp modSp new mod">
        <pc:chgData name="Hudan Studiawan" userId="b59d24ee-dde4-4e13-810a-57bc721b8039" providerId="ADAL" clId="{94610EA8-56DA-0E4B-853D-CF1F7E75DDE5}" dt="2023-02-05T14:30:13.691" v="618"/>
        <pc:sldMkLst>
          <pc:docMk/>
          <pc:sldMk cId="3662412637" sldId="273"/>
        </pc:sldMkLst>
      </pc:sldChg>
      <pc:sldChg chg="addSp delSp modSp new mod setBg">
        <pc:chgData name="Hudan Studiawan" userId="b59d24ee-dde4-4e13-810a-57bc721b8039" providerId="ADAL" clId="{94610EA8-56DA-0E4B-853D-CF1F7E75DDE5}" dt="2023-02-05T14:35:53.728" v="709" actId="26606"/>
        <pc:sldMkLst>
          <pc:docMk/>
          <pc:sldMk cId="314427603" sldId="274"/>
        </pc:sldMkLst>
      </pc:sldChg>
      <pc:sldChg chg="addSp modSp new mod setBg">
        <pc:chgData name="Hudan Studiawan" userId="b59d24ee-dde4-4e13-810a-57bc721b8039" providerId="ADAL" clId="{94610EA8-56DA-0E4B-853D-CF1F7E75DDE5}" dt="2023-02-05T14:36:09.520" v="710" actId="26606"/>
        <pc:sldMkLst>
          <pc:docMk/>
          <pc:sldMk cId="1040283857" sldId="275"/>
        </pc:sldMkLst>
      </pc:sldChg>
      <pc:sldChg chg="modSp new mod">
        <pc:chgData name="Hudan Studiawan" userId="b59d24ee-dde4-4e13-810a-57bc721b8039" providerId="ADAL" clId="{94610EA8-56DA-0E4B-853D-CF1F7E75DDE5}" dt="2023-02-05T14:36:24.506" v="724" actId="20577"/>
        <pc:sldMkLst>
          <pc:docMk/>
          <pc:sldMk cId="422752259" sldId="276"/>
        </pc:sldMkLst>
      </pc:sldChg>
      <pc:sldChg chg="addSp delSp modSp new mod setBg">
        <pc:chgData name="Hudan Studiawan" userId="b59d24ee-dde4-4e13-810a-57bc721b8039" providerId="ADAL" clId="{94610EA8-56DA-0E4B-853D-CF1F7E75DDE5}" dt="2023-02-05T14:45:26.716" v="1278" actId="20577"/>
        <pc:sldMkLst>
          <pc:docMk/>
          <pc:sldMk cId="1782944551" sldId="277"/>
        </pc:sldMkLst>
      </pc:sldChg>
      <pc:sldChg chg="modSp new mod">
        <pc:chgData name="Hudan Studiawan" userId="b59d24ee-dde4-4e13-810a-57bc721b8039" providerId="ADAL" clId="{94610EA8-56DA-0E4B-853D-CF1F7E75DDE5}" dt="2023-02-05T14:49:07.350" v="1370"/>
        <pc:sldMkLst>
          <pc:docMk/>
          <pc:sldMk cId="2388075826" sldId="278"/>
        </pc:sldMkLst>
      </pc:sldChg>
    </pc:docChg>
  </pc:docChgLst>
  <pc:docChgLst>
    <pc:chgData name="Hudan Studiawan" userId="b59d24ee-dde4-4e13-810a-57bc721b8039" providerId="ADAL" clId="{A0D6ED0A-A04F-474D-A065-F97151B199CF}"/>
    <pc:docChg chg="custSel addSld modSld">
      <pc:chgData name="Hudan Studiawan" userId="b59d24ee-dde4-4e13-810a-57bc721b8039" providerId="ADAL" clId="{A0D6ED0A-A04F-474D-A065-F97151B199CF}" dt="2025-02-24T01:08:59.629" v="270" actId="20577"/>
      <pc:docMkLst>
        <pc:docMk/>
      </pc:docMkLst>
      <pc:sldChg chg="addSp modSp mod">
        <pc:chgData name="Hudan Studiawan" userId="b59d24ee-dde4-4e13-810a-57bc721b8039" providerId="ADAL" clId="{A0D6ED0A-A04F-474D-A065-F97151B199CF}" dt="2025-02-24T00:52:36.941" v="69" actId="20577"/>
        <pc:sldMkLst>
          <pc:docMk/>
          <pc:sldMk cId="963752616" sldId="260"/>
        </pc:sldMkLst>
        <pc:spChg chg="mod">
          <ac:chgData name="Hudan Studiawan" userId="b59d24ee-dde4-4e13-810a-57bc721b8039" providerId="ADAL" clId="{A0D6ED0A-A04F-474D-A065-F97151B199CF}" dt="2025-02-24T00:52:36.941" v="69" actId="20577"/>
          <ac:spMkLst>
            <pc:docMk/>
            <pc:sldMk cId="963752616" sldId="260"/>
            <ac:spMk id="2" creationId="{D26A622B-2D3E-12E0-43F7-1AE91CDBEC71}"/>
          </ac:spMkLst>
        </pc:spChg>
        <pc:spChg chg="add mod">
          <ac:chgData name="Hudan Studiawan" userId="b59d24ee-dde4-4e13-810a-57bc721b8039" providerId="ADAL" clId="{A0D6ED0A-A04F-474D-A065-F97151B199CF}" dt="2025-02-24T00:52:33.617" v="68" actId="20577"/>
          <ac:spMkLst>
            <pc:docMk/>
            <pc:sldMk cId="963752616" sldId="260"/>
            <ac:spMk id="3" creationId="{6610ED65-0188-94DA-6333-34A7E2B36F5C}"/>
          </ac:spMkLst>
        </pc:spChg>
        <pc:graphicFrameChg chg="mod">
          <ac:chgData name="Hudan Studiawan" userId="b59d24ee-dde4-4e13-810a-57bc721b8039" providerId="ADAL" clId="{A0D6ED0A-A04F-474D-A065-F97151B199CF}" dt="2025-02-24T00:50:09.346" v="0" actId="20577"/>
          <ac:graphicFrameMkLst>
            <pc:docMk/>
            <pc:sldMk cId="963752616" sldId="260"/>
            <ac:graphicFrameMk id="5" creationId="{024CDD0D-2B50-24C8-2FBB-0A24E3AEA70C}"/>
          </ac:graphicFrameMkLst>
        </pc:graphicFrameChg>
      </pc:sldChg>
      <pc:sldChg chg="modSp mod">
        <pc:chgData name="Hudan Studiawan" userId="b59d24ee-dde4-4e13-810a-57bc721b8039" providerId="ADAL" clId="{A0D6ED0A-A04F-474D-A065-F97151B199CF}" dt="2025-02-24T01:08:59.629" v="270" actId="20577"/>
        <pc:sldMkLst>
          <pc:docMk/>
          <pc:sldMk cId="422752259" sldId="276"/>
        </pc:sldMkLst>
        <pc:spChg chg="mod">
          <ac:chgData name="Hudan Studiawan" userId="b59d24ee-dde4-4e13-810a-57bc721b8039" providerId="ADAL" clId="{A0D6ED0A-A04F-474D-A065-F97151B199CF}" dt="2025-02-24T01:08:59.629" v="270" actId="20577"/>
          <ac:spMkLst>
            <pc:docMk/>
            <pc:sldMk cId="422752259" sldId="276"/>
            <ac:spMk id="3" creationId="{307D8B3F-DF38-4CC5-0E9F-764F9E454831}"/>
          </ac:spMkLst>
        </pc:spChg>
      </pc:sldChg>
      <pc:sldChg chg="modSp new mod">
        <pc:chgData name="Hudan Studiawan" userId="b59d24ee-dde4-4e13-810a-57bc721b8039" providerId="ADAL" clId="{A0D6ED0A-A04F-474D-A065-F97151B199CF}" dt="2025-02-24T00:57:52.326" v="190"/>
        <pc:sldMkLst>
          <pc:docMk/>
          <pc:sldMk cId="2073042845" sldId="279"/>
        </pc:sldMkLst>
        <pc:spChg chg="mod">
          <ac:chgData name="Hudan Studiawan" userId="b59d24ee-dde4-4e13-810a-57bc721b8039" providerId="ADAL" clId="{A0D6ED0A-A04F-474D-A065-F97151B199CF}" dt="2025-02-24T00:54:09.473" v="91" actId="20577"/>
          <ac:spMkLst>
            <pc:docMk/>
            <pc:sldMk cId="2073042845" sldId="279"/>
            <ac:spMk id="2" creationId="{AE66AC9C-E9F9-1A08-BA99-7E3E28816BDB}"/>
          </ac:spMkLst>
        </pc:spChg>
        <pc:spChg chg="mod">
          <ac:chgData name="Hudan Studiawan" userId="b59d24ee-dde4-4e13-810a-57bc721b8039" providerId="ADAL" clId="{A0D6ED0A-A04F-474D-A065-F97151B199CF}" dt="2025-02-24T00:57:52.326" v="190"/>
          <ac:spMkLst>
            <pc:docMk/>
            <pc:sldMk cId="2073042845" sldId="279"/>
            <ac:spMk id="3" creationId="{31C885B1-B107-7633-1A5E-EBE6F6643D84}"/>
          </ac:spMkLst>
        </pc:spChg>
      </pc:sldChg>
      <pc:sldChg chg="modSp new mod">
        <pc:chgData name="Hudan Studiawan" userId="b59d24ee-dde4-4e13-810a-57bc721b8039" providerId="ADAL" clId="{A0D6ED0A-A04F-474D-A065-F97151B199CF}" dt="2025-02-24T01:01:48.503" v="236" actId="3626"/>
        <pc:sldMkLst>
          <pc:docMk/>
          <pc:sldMk cId="950396882" sldId="280"/>
        </pc:sldMkLst>
        <pc:spChg chg="mod">
          <ac:chgData name="Hudan Studiawan" userId="b59d24ee-dde4-4e13-810a-57bc721b8039" providerId="ADAL" clId="{A0D6ED0A-A04F-474D-A065-F97151B199CF}" dt="2025-02-24T01:00:09.370" v="225" actId="20577"/>
          <ac:spMkLst>
            <pc:docMk/>
            <pc:sldMk cId="950396882" sldId="280"/>
            <ac:spMk id="2" creationId="{D6A749E7-7087-496B-369F-413350F1B69D}"/>
          </ac:spMkLst>
        </pc:spChg>
        <pc:spChg chg="mod">
          <ac:chgData name="Hudan Studiawan" userId="b59d24ee-dde4-4e13-810a-57bc721b8039" providerId="ADAL" clId="{A0D6ED0A-A04F-474D-A065-F97151B199CF}" dt="2025-02-24T01:01:48.503" v="236" actId="3626"/>
          <ac:spMkLst>
            <pc:docMk/>
            <pc:sldMk cId="950396882" sldId="280"/>
            <ac:spMk id="3" creationId="{53703E56-95F6-0210-3CA4-60D312494471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468F6-E4F3-4FF4-B0A3-ACA36D52C17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6BD04A-2EC2-4C45-ABB4-4C935FF73F8B}">
      <dgm:prSet/>
      <dgm:spPr/>
      <dgm:t>
        <a:bodyPr/>
        <a:lstStyle/>
        <a:p>
          <a:r>
            <a:rPr lang="en-US" dirty="0" err="1"/>
            <a:t>Pemrograman</a:t>
          </a:r>
          <a:r>
            <a:rPr lang="en-US" dirty="0"/>
            <a:t> yang </a:t>
          </a:r>
          <a:r>
            <a:rPr lang="en-US" dirty="0" err="1"/>
            <a:t>melibatkan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hanya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i="1" dirty="0"/>
            <a:t>host</a:t>
          </a:r>
          <a:r>
            <a:rPr lang="en-US" dirty="0"/>
            <a:t> </a:t>
          </a:r>
          <a:r>
            <a:rPr lang="en-US" dirty="0" err="1"/>
            <a:t>saja</a:t>
          </a:r>
          <a:r>
            <a:rPr lang="en-US" dirty="0"/>
            <a:t> </a:t>
          </a:r>
        </a:p>
      </dgm:t>
    </dgm:pt>
    <dgm:pt modelId="{F6B8F6E5-64C4-483C-9AD2-D936D5C5C19A}" type="parTrans" cxnId="{95A9F726-2AD6-4910-AF24-030D8962C006}">
      <dgm:prSet/>
      <dgm:spPr/>
      <dgm:t>
        <a:bodyPr/>
        <a:lstStyle/>
        <a:p>
          <a:endParaRPr lang="en-US"/>
        </a:p>
      </dgm:t>
    </dgm:pt>
    <dgm:pt modelId="{7AB9EC21-3D18-4454-A9BC-06D24A199CA4}" type="sibTrans" cxnId="{95A9F726-2AD6-4910-AF24-030D8962C006}">
      <dgm:prSet/>
      <dgm:spPr/>
      <dgm:t>
        <a:bodyPr/>
        <a:lstStyle/>
        <a:p>
          <a:endParaRPr lang="en-US"/>
        </a:p>
      </dgm:t>
    </dgm:pt>
    <dgm:pt modelId="{15FC46FB-0E01-4987-B515-1CFE8D9C62BD}">
      <dgm:prSet/>
      <dgm:spPr/>
      <dgm:t>
        <a:bodyPr/>
        <a:lstStyle/>
        <a:p>
          <a:r>
            <a:rPr lang="en-US"/>
            <a:t>Sering disebut pemrograman </a:t>
          </a:r>
          <a:r>
            <a:rPr lang="en-US" i="1"/>
            <a:t>socket</a:t>
          </a:r>
          <a:endParaRPr lang="en-US"/>
        </a:p>
      </dgm:t>
    </dgm:pt>
    <dgm:pt modelId="{61B8F3D3-27AF-4517-A8D0-3B70BD628654}" type="parTrans" cxnId="{9B953BCB-A072-47B1-9AB8-D388D41D1CFA}">
      <dgm:prSet/>
      <dgm:spPr/>
      <dgm:t>
        <a:bodyPr/>
        <a:lstStyle/>
        <a:p>
          <a:endParaRPr lang="en-US"/>
        </a:p>
      </dgm:t>
    </dgm:pt>
    <dgm:pt modelId="{2A7BC256-D24B-4335-89FB-A665079510FA}" type="sibTrans" cxnId="{9B953BCB-A072-47B1-9AB8-D388D41D1CFA}">
      <dgm:prSet/>
      <dgm:spPr/>
      <dgm:t>
        <a:bodyPr/>
        <a:lstStyle/>
        <a:p>
          <a:endParaRPr lang="en-US"/>
        </a:p>
      </dgm:t>
    </dgm:pt>
    <dgm:pt modelId="{25134AD0-9B64-4F56-9654-44B2D5E979FA}">
      <dgm:prSet/>
      <dgm:spPr/>
      <dgm:t>
        <a:bodyPr/>
        <a:lstStyle/>
        <a:p>
          <a:r>
            <a:rPr lang="en-US"/>
            <a:t>Bisa juga disebut pemrograman klien-server</a:t>
          </a:r>
        </a:p>
      </dgm:t>
    </dgm:pt>
    <dgm:pt modelId="{65797C67-6E80-48B9-A386-92619E4E0213}" type="parTrans" cxnId="{EB125842-ABBF-47D9-A037-730CFD0471AF}">
      <dgm:prSet/>
      <dgm:spPr/>
      <dgm:t>
        <a:bodyPr/>
        <a:lstStyle/>
        <a:p>
          <a:endParaRPr lang="en-US"/>
        </a:p>
      </dgm:t>
    </dgm:pt>
    <dgm:pt modelId="{16955641-E697-425B-B7A4-41031C6ED6F9}" type="sibTrans" cxnId="{EB125842-ABBF-47D9-A037-730CFD0471AF}">
      <dgm:prSet/>
      <dgm:spPr/>
      <dgm:t>
        <a:bodyPr/>
        <a:lstStyle/>
        <a:p>
          <a:endParaRPr lang="en-US"/>
        </a:p>
      </dgm:t>
    </dgm:pt>
    <dgm:pt modelId="{97B0A03D-6A93-7E43-8007-B3B3221AA2FC}" type="pres">
      <dgm:prSet presAssocID="{E0E468F6-E4F3-4FF4-B0A3-ACA36D52C1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869FC8-89F9-B540-B1FE-1834222463F4}" type="pres">
      <dgm:prSet presAssocID="{1A6BD04A-2EC2-4C45-ABB4-4C935FF73F8B}" presName="hierRoot1" presStyleCnt="0"/>
      <dgm:spPr/>
    </dgm:pt>
    <dgm:pt modelId="{7EE84B80-68BB-A142-A67C-A38D252C20A8}" type="pres">
      <dgm:prSet presAssocID="{1A6BD04A-2EC2-4C45-ABB4-4C935FF73F8B}" presName="composite" presStyleCnt="0"/>
      <dgm:spPr/>
    </dgm:pt>
    <dgm:pt modelId="{5324B6F8-5240-0840-B3AD-531717372C01}" type="pres">
      <dgm:prSet presAssocID="{1A6BD04A-2EC2-4C45-ABB4-4C935FF73F8B}" presName="background" presStyleLbl="node0" presStyleIdx="0" presStyleCnt="3"/>
      <dgm:spPr/>
    </dgm:pt>
    <dgm:pt modelId="{B5465463-97A0-654F-B3F2-F914A5712CCF}" type="pres">
      <dgm:prSet presAssocID="{1A6BD04A-2EC2-4C45-ABB4-4C935FF73F8B}" presName="text" presStyleLbl="fgAcc0" presStyleIdx="0" presStyleCnt="3">
        <dgm:presLayoutVars>
          <dgm:chPref val="3"/>
        </dgm:presLayoutVars>
      </dgm:prSet>
      <dgm:spPr/>
    </dgm:pt>
    <dgm:pt modelId="{7A3F4209-E042-FC4A-8729-8C73E54354D5}" type="pres">
      <dgm:prSet presAssocID="{1A6BD04A-2EC2-4C45-ABB4-4C935FF73F8B}" presName="hierChild2" presStyleCnt="0"/>
      <dgm:spPr/>
    </dgm:pt>
    <dgm:pt modelId="{9F635BEB-02CB-C149-93C0-E896841C0D7D}" type="pres">
      <dgm:prSet presAssocID="{15FC46FB-0E01-4987-B515-1CFE8D9C62BD}" presName="hierRoot1" presStyleCnt="0"/>
      <dgm:spPr/>
    </dgm:pt>
    <dgm:pt modelId="{1AD1E29C-D030-7F47-9366-9B1781FDC367}" type="pres">
      <dgm:prSet presAssocID="{15FC46FB-0E01-4987-B515-1CFE8D9C62BD}" presName="composite" presStyleCnt="0"/>
      <dgm:spPr/>
    </dgm:pt>
    <dgm:pt modelId="{7A19714A-3FF4-1C40-A52F-E79F431C219C}" type="pres">
      <dgm:prSet presAssocID="{15FC46FB-0E01-4987-B515-1CFE8D9C62BD}" presName="background" presStyleLbl="node0" presStyleIdx="1" presStyleCnt="3"/>
      <dgm:spPr/>
    </dgm:pt>
    <dgm:pt modelId="{2AFDEB55-CBBF-6647-A7C2-DD86F4C4F2E7}" type="pres">
      <dgm:prSet presAssocID="{15FC46FB-0E01-4987-B515-1CFE8D9C62BD}" presName="text" presStyleLbl="fgAcc0" presStyleIdx="1" presStyleCnt="3">
        <dgm:presLayoutVars>
          <dgm:chPref val="3"/>
        </dgm:presLayoutVars>
      </dgm:prSet>
      <dgm:spPr/>
    </dgm:pt>
    <dgm:pt modelId="{CB09D4A0-AF4F-3A44-849B-72B21A819390}" type="pres">
      <dgm:prSet presAssocID="{15FC46FB-0E01-4987-B515-1CFE8D9C62BD}" presName="hierChild2" presStyleCnt="0"/>
      <dgm:spPr/>
    </dgm:pt>
    <dgm:pt modelId="{23F5F66A-F447-9E4A-BBCA-19328FDDA58A}" type="pres">
      <dgm:prSet presAssocID="{25134AD0-9B64-4F56-9654-44B2D5E979FA}" presName="hierRoot1" presStyleCnt="0"/>
      <dgm:spPr/>
    </dgm:pt>
    <dgm:pt modelId="{0030E26E-1FF0-A240-A894-B366EFDAD7FF}" type="pres">
      <dgm:prSet presAssocID="{25134AD0-9B64-4F56-9654-44B2D5E979FA}" presName="composite" presStyleCnt="0"/>
      <dgm:spPr/>
    </dgm:pt>
    <dgm:pt modelId="{BB7FA5E6-EA8F-ED41-BA0B-0FC3C283A10B}" type="pres">
      <dgm:prSet presAssocID="{25134AD0-9B64-4F56-9654-44B2D5E979FA}" presName="background" presStyleLbl="node0" presStyleIdx="2" presStyleCnt="3"/>
      <dgm:spPr/>
    </dgm:pt>
    <dgm:pt modelId="{A5446C9A-A796-2149-9B50-27B4472948A7}" type="pres">
      <dgm:prSet presAssocID="{25134AD0-9B64-4F56-9654-44B2D5E979FA}" presName="text" presStyleLbl="fgAcc0" presStyleIdx="2" presStyleCnt="3">
        <dgm:presLayoutVars>
          <dgm:chPref val="3"/>
        </dgm:presLayoutVars>
      </dgm:prSet>
      <dgm:spPr/>
    </dgm:pt>
    <dgm:pt modelId="{441DA02C-6953-9040-82D6-DB20C38C3642}" type="pres">
      <dgm:prSet presAssocID="{25134AD0-9B64-4F56-9654-44B2D5E979FA}" presName="hierChild2" presStyleCnt="0"/>
      <dgm:spPr/>
    </dgm:pt>
  </dgm:ptLst>
  <dgm:cxnLst>
    <dgm:cxn modelId="{95A9F726-2AD6-4910-AF24-030D8962C006}" srcId="{E0E468F6-E4F3-4FF4-B0A3-ACA36D52C179}" destId="{1A6BD04A-2EC2-4C45-ABB4-4C935FF73F8B}" srcOrd="0" destOrd="0" parTransId="{F6B8F6E5-64C4-483C-9AD2-D936D5C5C19A}" sibTransId="{7AB9EC21-3D18-4454-A9BC-06D24A199CA4}"/>
    <dgm:cxn modelId="{EB125842-ABBF-47D9-A037-730CFD0471AF}" srcId="{E0E468F6-E4F3-4FF4-B0A3-ACA36D52C179}" destId="{25134AD0-9B64-4F56-9654-44B2D5E979FA}" srcOrd="2" destOrd="0" parTransId="{65797C67-6E80-48B9-A386-92619E4E0213}" sibTransId="{16955641-E697-425B-B7A4-41031C6ED6F9}"/>
    <dgm:cxn modelId="{760A8964-CC3D-F14D-A1BF-15F402A8399D}" type="presOf" srcId="{1A6BD04A-2EC2-4C45-ABB4-4C935FF73F8B}" destId="{B5465463-97A0-654F-B3F2-F914A5712CCF}" srcOrd="0" destOrd="0" presId="urn:microsoft.com/office/officeart/2005/8/layout/hierarchy1"/>
    <dgm:cxn modelId="{0E1373B5-A432-3244-9518-9EEAE866D2E1}" type="presOf" srcId="{15FC46FB-0E01-4987-B515-1CFE8D9C62BD}" destId="{2AFDEB55-CBBF-6647-A7C2-DD86F4C4F2E7}" srcOrd="0" destOrd="0" presId="urn:microsoft.com/office/officeart/2005/8/layout/hierarchy1"/>
    <dgm:cxn modelId="{9B953BCB-A072-47B1-9AB8-D388D41D1CFA}" srcId="{E0E468F6-E4F3-4FF4-B0A3-ACA36D52C179}" destId="{15FC46FB-0E01-4987-B515-1CFE8D9C62BD}" srcOrd="1" destOrd="0" parTransId="{61B8F3D3-27AF-4517-A8D0-3B70BD628654}" sibTransId="{2A7BC256-D24B-4335-89FB-A665079510FA}"/>
    <dgm:cxn modelId="{59B207D8-0E68-3B43-8CF9-427F223DD3B6}" type="presOf" srcId="{E0E468F6-E4F3-4FF4-B0A3-ACA36D52C179}" destId="{97B0A03D-6A93-7E43-8007-B3B3221AA2FC}" srcOrd="0" destOrd="0" presId="urn:microsoft.com/office/officeart/2005/8/layout/hierarchy1"/>
    <dgm:cxn modelId="{9236DFFD-10FA-C04F-9302-571ECDAE4A32}" type="presOf" srcId="{25134AD0-9B64-4F56-9654-44B2D5E979FA}" destId="{A5446C9A-A796-2149-9B50-27B4472948A7}" srcOrd="0" destOrd="0" presId="urn:microsoft.com/office/officeart/2005/8/layout/hierarchy1"/>
    <dgm:cxn modelId="{6660DF51-093C-B149-9D2F-72B7592274E0}" type="presParOf" srcId="{97B0A03D-6A93-7E43-8007-B3B3221AA2FC}" destId="{E2869FC8-89F9-B540-B1FE-1834222463F4}" srcOrd="0" destOrd="0" presId="urn:microsoft.com/office/officeart/2005/8/layout/hierarchy1"/>
    <dgm:cxn modelId="{6AE6882D-946F-8347-9D8E-67A3A991568E}" type="presParOf" srcId="{E2869FC8-89F9-B540-B1FE-1834222463F4}" destId="{7EE84B80-68BB-A142-A67C-A38D252C20A8}" srcOrd="0" destOrd="0" presId="urn:microsoft.com/office/officeart/2005/8/layout/hierarchy1"/>
    <dgm:cxn modelId="{1B0360D7-85C2-3F48-81CF-D229180F51C5}" type="presParOf" srcId="{7EE84B80-68BB-A142-A67C-A38D252C20A8}" destId="{5324B6F8-5240-0840-B3AD-531717372C01}" srcOrd="0" destOrd="0" presId="urn:microsoft.com/office/officeart/2005/8/layout/hierarchy1"/>
    <dgm:cxn modelId="{ECF8ECE5-A5C4-4646-A19D-C276741D8DB1}" type="presParOf" srcId="{7EE84B80-68BB-A142-A67C-A38D252C20A8}" destId="{B5465463-97A0-654F-B3F2-F914A5712CCF}" srcOrd="1" destOrd="0" presId="urn:microsoft.com/office/officeart/2005/8/layout/hierarchy1"/>
    <dgm:cxn modelId="{2A5C6961-89EF-6447-B56D-CC52C3D946AD}" type="presParOf" srcId="{E2869FC8-89F9-B540-B1FE-1834222463F4}" destId="{7A3F4209-E042-FC4A-8729-8C73E54354D5}" srcOrd="1" destOrd="0" presId="urn:microsoft.com/office/officeart/2005/8/layout/hierarchy1"/>
    <dgm:cxn modelId="{DDE361B4-4632-9043-881D-CA8327A57A10}" type="presParOf" srcId="{97B0A03D-6A93-7E43-8007-B3B3221AA2FC}" destId="{9F635BEB-02CB-C149-93C0-E896841C0D7D}" srcOrd="1" destOrd="0" presId="urn:microsoft.com/office/officeart/2005/8/layout/hierarchy1"/>
    <dgm:cxn modelId="{A1E1A9D3-0D36-E84B-B223-E88D66ED6C1F}" type="presParOf" srcId="{9F635BEB-02CB-C149-93C0-E896841C0D7D}" destId="{1AD1E29C-D030-7F47-9366-9B1781FDC367}" srcOrd="0" destOrd="0" presId="urn:microsoft.com/office/officeart/2005/8/layout/hierarchy1"/>
    <dgm:cxn modelId="{9A805750-F90C-5C46-B5D2-7961CAC2D3AB}" type="presParOf" srcId="{1AD1E29C-D030-7F47-9366-9B1781FDC367}" destId="{7A19714A-3FF4-1C40-A52F-E79F431C219C}" srcOrd="0" destOrd="0" presId="urn:microsoft.com/office/officeart/2005/8/layout/hierarchy1"/>
    <dgm:cxn modelId="{337FD1EE-7452-C347-B441-37CE10D32708}" type="presParOf" srcId="{1AD1E29C-D030-7F47-9366-9B1781FDC367}" destId="{2AFDEB55-CBBF-6647-A7C2-DD86F4C4F2E7}" srcOrd="1" destOrd="0" presId="urn:microsoft.com/office/officeart/2005/8/layout/hierarchy1"/>
    <dgm:cxn modelId="{619FC930-1612-9D4F-A202-32EA1D2F78EF}" type="presParOf" srcId="{9F635BEB-02CB-C149-93C0-E896841C0D7D}" destId="{CB09D4A0-AF4F-3A44-849B-72B21A819390}" srcOrd="1" destOrd="0" presId="urn:microsoft.com/office/officeart/2005/8/layout/hierarchy1"/>
    <dgm:cxn modelId="{EF0646FE-C051-BC44-A469-FB7430322080}" type="presParOf" srcId="{97B0A03D-6A93-7E43-8007-B3B3221AA2FC}" destId="{23F5F66A-F447-9E4A-BBCA-19328FDDA58A}" srcOrd="2" destOrd="0" presId="urn:microsoft.com/office/officeart/2005/8/layout/hierarchy1"/>
    <dgm:cxn modelId="{44D99D7B-F9A6-E34E-B63A-B81D8E480EE9}" type="presParOf" srcId="{23F5F66A-F447-9E4A-BBCA-19328FDDA58A}" destId="{0030E26E-1FF0-A240-A894-B366EFDAD7FF}" srcOrd="0" destOrd="0" presId="urn:microsoft.com/office/officeart/2005/8/layout/hierarchy1"/>
    <dgm:cxn modelId="{3F394B39-6FD1-0B46-A545-DE2206279E6C}" type="presParOf" srcId="{0030E26E-1FF0-A240-A894-B366EFDAD7FF}" destId="{BB7FA5E6-EA8F-ED41-BA0B-0FC3C283A10B}" srcOrd="0" destOrd="0" presId="urn:microsoft.com/office/officeart/2005/8/layout/hierarchy1"/>
    <dgm:cxn modelId="{B72815F0-2F71-FE4C-AA70-6A7D359074F3}" type="presParOf" srcId="{0030E26E-1FF0-A240-A894-B366EFDAD7FF}" destId="{A5446C9A-A796-2149-9B50-27B4472948A7}" srcOrd="1" destOrd="0" presId="urn:microsoft.com/office/officeart/2005/8/layout/hierarchy1"/>
    <dgm:cxn modelId="{4DA3DD48-21CD-1649-96BE-00412C546AAD}" type="presParOf" srcId="{23F5F66A-F447-9E4A-BBCA-19328FDDA58A}" destId="{441DA02C-6953-9040-82D6-DB20C38C36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9CA4AE-04E2-45BE-9916-9ED86AA124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7B660B-32C2-4167-B3AA-29C388644A97}">
      <dgm:prSet/>
      <dgm:spPr/>
      <dgm:t>
        <a:bodyPr/>
        <a:lstStyle/>
        <a:p>
          <a:r>
            <a:rPr lang="en-US"/>
            <a:t>IDLE (Windows)</a:t>
          </a:r>
        </a:p>
      </dgm:t>
    </dgm:pt>
    <dgm:pt modelId="{2D4335D9-DE9B-46C5-B447-14E78046444F}" type="parTrans" cxnId="{01A7C5C0-E921-4B2F-A94A-4404007A2AE4}">
      <dgm:prSet/>
      <dgm:spPr/>
      <dgm:t>
        <a:bodyPr/>
        <a:lstStyle/>
        <a:p>
          <a:endParaRPr lang="en-US"/>
        </a:p>
      </dgm:t>
    </dgm:pt>
    <dgm:pt modelId="{FD8E7086-05D5-4FBD-A840-4FCAFE4E2ADB}" type="sibTrans" cxnId="{01A7C5C0-E921-4B2F-A94A-4404007A2AE4}">
      <dgm:prSet/>
      <dgm:spPr/>
      <dgm:t>
        <a:bodyPr/>
        <a:lstStyle/>
        <a:p>
          <a:endParaRPr lang="en-US"/>
        </a:p>
      </dgm:t>
    </dgm:pt>
    <dgm:pt modelId="{F4E95B81-1A70-4631-A48F-2FEF13F475F7}">
      <dgm:prSet/>
      <dgm:spPr/>
      <dgm:t>
        <a:bodyPr/>
        <a:lstStyle/>
        <a:p>
          <a:r>
            <a:rPr lang="en-US"/>
            <a:t>Vim (customized)</a:t>
          </a:r>
        </a:p>
      </dgm:t>
    </dgm:pt>
    <dgm:pt modelId="{FFDF6C5B-1793-49F0-901E-919F96EB9A87}" type="parTrans" cxnId="{C9098AB9-3DFF-43A4-A898-19CC36DD59D8}">
      <dgm:prSet/>
      <dgm:spPr/>
      <dgm:t>
        <a:bodyPr/>
        <a:lstStyle/>
        <a:p>
          <a:endParaRPr lang="en-US"/>
        </a:p>
      </dgm:t>
    </dgm:pt>
    <dgm:pt modelId="{17D4C6BD-8AB4-4FF8-B63B-23E0073B664B}" type="sibTrans" cxnId="{C9098AB9-3DFF-43A4-A898-19CC36DD59D8}">
      <dgm:prSet/>
      <dgm:spPr/>
      <dgm:t>
        <a:bodyPr/>
        <a:lstStyle/>
        <a:p>
          <a:endParaRPr lang="en-US"/>
        </a:p>
      </dgm:t>
    </dgm:pt>
    <dgm:pt modelId="{C61C1FB1-30F8-4B72-B94C-02CBE1EF7098}">
      <dgm:prSet/>
      <dgm:spPr/>
      <dgm:t>
        <a:bodyPr/>
        <a:lstStyle/>
        <a:p>
          <a:r>
            <a:rPr lang="en-US"/>
            <a:t>Eclipse &amp; PyDev</a:t>
          </a:r>
        </a:p>
      </dgm:t>
    </dgm:pt>
    <dgm:pt modelId="{CC70ACC2-E94E-4D27-AD8F-A47859ECC4A8}" type="parTrans" cxnId="{9ED2141E-62EE-4E7D-A3CF-BD0FCEF1D813}">
      <dgm:prSet/>
      <dgm:spPr/>
      <dgm:t>
        <a:bodyPr/>
        <a:lstStyle/>
        <a:p>
          <a:endParaRPr lang="en-US"/>
        </a:p>
      </dgm:t>
    </dgm:pt>
    <dgm:pt modelId="{5EE6D586-C990-4E8B-8A58-13C732C5677D}" type="sibTrans" cxnId="{9ED2141E-62EE-4E7D-A3CF-BD0FCEF1D813}">
      <dgm:prSet/>
      <dgm:spPr/>
      <dgm:t>
        <a:bodyPr/>
        <a:lstStyle/>
        <a:p>
          <a:endParaRPr lang="en-US"/>
        </a:p>
      </dgm:t>
    </dgm:pt>
    <dgm:pt modelId="{88373E9E-4C40-467E-82B0-66F56C28ECB1}">
      <dgm:prSet/>
      <dgm:spPr/>
      <dgm:t>
        <a:bodyPr/>
        <a:lstStyle/>
        <a:p>
          <a:r>
            <a:rPr lang="en-US"/>
            <a:t>Notepad++ &amp; Plugin Python </a:t>
          </a:r>
        </a:p>
      </dgm:t>
    </dgm:pt>
    <dgm:pt modelId="{E76B8583-03AF-4FB7-A92C-E6CC6A001C18}" type="parTrans" cxnId="{199ABAFE-34E3-4240-8897-DB8C3656C4E0}">
      <dgm:prSet/>
      <dgm:spPr/>
      <dgm:t>
        <a:bodyPr/>
        <a:lstStyle/>
        <a:p>
          <a:endParaRPr lang="en-US"/>
        </a:p>
      </dgm:t>
    </dgm:pt>
    <dgm:pt modelId="{1727888A-B06D-4B86-8763-33103B944BAD}" type="sibTrans" cxnId="{199ABAFE-34E3-4240-8897-DB8C3656C4E0}">
      <dgm:prSet/>
      <dgm:spPr/>
      <dgm:t>
        <a:bodyPr/>
        <a:lstStyle/>
        <a:p>
          <a:endParaRPr lang="en-US"/>
        </a:p>
      </dgm:t>
    </dgm:pt>
    <dgm:pt modelId="{7403022E-64FC-48C5-A02F-04D04EC857DD}">
      <dgm:prSet/>
      <dgm:spPr/>
      <dgm:t>
        <a:bodyPr/>
        <a:lstStyle/>
        <a:p>
          <a:r>
            <a:rPr lang="en-US"/>
            <a:t>Sublime</a:t>
          </a:r>
        </a:p>
      </dgm:t>
    </dgm:pt>
    <dgm:pt modelId="{EBC1130E-A6A7-412A-853C-1C4EA3D4053B}" type="parTrans" cxnId="{78E69A3D-7160-43DE-B36D-CF68B35D3548}">
      <dgm:prSet/>
      <dgm:spPr/>
      <dgm:t>
        <a:bodyPr/>
        <a:lstStyle/>
        <a:p>
          <a:endParaRPr lang="en-US"/>
        </a:p>
      </dgm:t>
    </dgm:pt>
    <dgm:pt modelId="{AD271F89-2B5A-4A4E-9EB2-1975A507EABA}" type="sibTrans" cxnId="{78E69A3D-7160-43DE-B36D-CF68B35D3548}">
      <dgm:prSet/>
      <dgm:spPr/>
      <dgm:t>
        <a:bodyPr/>
        <a:lstStyle/>
        <a:p>
          <a:endParaRPr lang="en-US"/>
        </a:p>
      </dgm:t>
    </dgm:pt>
    <dgm:pt modelId="{E8D89BC4-8F60-49C5-9E94-7C10C844FD24}">
      <dgm:prSet/>
      <dgm:spPr/>
      <dgm:t>
        <a:bodyPr/>
        <a:lstStyle/>
        <a:p>
          <a:r>
            <a:rPr lang="en-US"/>
            <a:t>PyCharm</a:t>
          </a:r>
        </a:p>
      </dgm:t>
    </dgm:pt>
    <dgm:pt modelId="{8696BBA2-4846-4BC7-A0B0-C36F333E6FDB}" type="parTrans" cxnId="{ABC07E7F-B1CC-4571-A072-CAC6411D0549}">
      <dgm:prSet/>
      <dgm:spPr/>
      <dgm:t>
        <a:bodyPr/>
        <a:lstStyle/>
        <a:p>
          <a:endParaRPr lang="en-US"/>
        </a:p>
      </dgm:t>
    </dgm:pt>
    <dgm:pt modelId="{56F3743F-5F6B-4931-8A06-7680E6A76692}" type="sibTrans" cxnId="{ABC07E7F-B1CC-4571-A072-CAC6411D0549}">
      <dgm:prSet/>
      <dgm:spPr/>
      <dgm:t>
        <a:bodyPr/>
        <a:lstStyle/>
        <a:p>
          <a:endParaRPr lang="en-US"/>
        </a:p>
      </dgm:t>
    </dgm:pt>
    <dgm:pt modelId="{54F6A99C-FD0A-4828-BE87-6A778553C3F8}">
      <dgm:prSet/>
      <dgm:spPr/>
      <dgm:t>
        <a:bodyPr/>
        <a:lstStyle/>
        <a:p>
          <a:r>
            <a:rPr lang="en-US"/>
            <a:t>VS Code</a:t>
          </a:r>
        </a:p>
      </dgm:t>
    </dgm:pt>
    <dgm:pt modelId="{D4913B8D-5B8C-45E1-9441-2A74413B4BE7}" type="parTrans" cxnId="{0B098BB6-EB3F-4322-A3BB-B892ACB6B812}">
      <dgm:prSet/>
      <dgm:spPr/>
      <dgm:t>
        <a:bodyPr/>
        <a:lstStyle/>
        <a:p>
          <a:endParaRPr lang="en-US"/>
        </a:p>
      </dgm:t>
    </dgm:pt>
    <dgm:pt modelId="{151DE790-C7F9-4614-9BA6-706FCE47092E}" type="sibTrans" cxnId="{0B098BB6-EB3F-4322-A3BB-B892ACB6B812}">
      <dgm:prSet/>
      <dgm:spPr/>
      <dgm:t>
        <a:bodyPr/>
        <a:lstStyle/>
        <a:p>
          <a:endParaRPr lang="en-US"/>
        </a:p>
      </dgm:t>
    </dgm:pt>
    <dgm:pt modelId="{E90CBD99-27C1-4BDC-BEC7-30907B7053FC}">
      <dgm:prSet/>
      <dgm:spPr/>
      <dgm:t>
        <a:bodyPr/>
        <a:lstStyle/>
        <a:p>
          <a:r>
            <a:rPr lang="en-US"/>
            <a:t>Dll </a:t>
          </a:r>
        </a:p>
      </dgm:t>
    </dgm:pt>
    <dgm:pt modelId="{D34BF2FA-EA9D-48E7-94F2-7C5BAFD89BF1}" type="parTrans" cxnId="{5C1BF03E-8EF0-428A-BF8B-C4448E984AC5}">
      <dgm:prSet/>
      <dgm:spPr/>
      <dgm:t>
        <a:bodyPr/>
        <a:lstStyle/>
        <a:p>
          <a:endParaRPr lang="en-US"/>
        </a:p>
      </dgm:t>
    </dgm:pt>
    <dgm:pt modelId="{91D223B6-BED8-44AC-9EC2-B6D5FBFD9580}" type="sibTrans" cxnId="{5C1BF03E-8EF0-428A-BF8B-C4448E984AC5}">
      <dgm:prSet/>
      <dgm:spPr/>
      <dgm:t>
        <a:bodyPr/>
        <a:lstStyle/>
        <a:p>
          <a:endParaRPr lang="en-US"/>
        </a:p>
      </dgm:t>
    </dgm:pt>
    <dgm:pt modelId="{2CF23D7B-3CE6-2B44-9C38-6A3A719D8293}" type="pres">
      <dgm:prSet presAssocID="{E59CA4AE-04E2-45BE-9916-9ED86AA124E8}" presName="diagram" presStyleCnt="0">
        <dgm:presLayoutVars>
          <dgm:dir/>
          <dgm:resizeHandles val="exact"/>
        </dgm:presLayoutVars>
      </dgm:prSet>
      <dgm:spPr/>
    </dgm:pt>
    <dgm:pt modelId="{872BBF59-DF89-7C4D-9D52-FAB3B7828303}" type="pres">
      <dgm:prSet presAssocID="{4B7B660B-32C2-4167-B3AA-29C388644A97}" presName="node" presStyleLbl="node1" presStyleIdx="0" presStyleCnt="8">
        <dgm:presLayoutVars>
          <dgm:bulletEnabled val="1"/>
        </dgm:presLayoutVars>
      </dgm:prSet>
      <dgm:spPr/>
    </dgm:pt>
    <dgm:pt modelId="{AD487B62-A295-9B40-84A7-8A0823AE93B0}" type="pres">
      <dgm:prSet presAssocID="{FD8E7086-05D5-4FBD-A840-4FCAFE4E2ADB}" presName="sibTrans" presStyleCnt="0"/>
      <dgm:spPr/>
    </dgm:pt>
    <dgm:pt modelId="{6D59AF18-6850-AA49-935D-4B0414EA0559}" type="pres">
      <dgm:prSet presAssocID="{F4E95B81-1A70-4631-A48F-2FEF13F475F7}" presName="node" presStyleLbl="node1" presStyleIdx="1" presStyleCnt="8">
        <dgm:presLayoutVars>
          <dgm:bulletEnabled val="1"/>
        </dgm:presLayoutVars>
      </dgm:prSet>
      <dgm:spPr/>
    </dgm:pt>
    <dgm:pt modelId="{1FBA8CD7-2DBF-A945-8E91-1C982F7785EE}" type="pres">
      <dgm:prSet presAssocID="{17D4C6BD-8AB4-4FF8-B63B-23E0073B664B}" presName="sibTrans" presStyleCnt="0"/>
      <dgm:spPr/>
    </dgm:pt>
    <dgm:pt modelId="{857F4C7F-E1A6-E640-A8F7-FDE1F4235E25}" type="pres">
      <dgm:prSet presAssocID="{C61C1FB1-30F8-4B72-B94C-02CBE1EF7098}" presName="node" presStyleLbl="node1" presStyleIdx="2" presStyleCnt="8">
        <dgm:presLayoutVars>
          <dgm:bulletEnabled val="1"/>
        </dgm:presLayoutVars>
      </dgm:prSet>
      <dgm:spPr/>
    </dgm:pt>
    <dgm:pt modelId="{B11DD339-75FD-9C4D-8010-94A91627D560}" type="pres">
      <dgm:prSet presAssocID="{5EE6D586-C990-4E8B-8A58-13C732C5677D}" presName="sibTrans" presStyleCnt="0"/>
      <dgm:spPr/>
    </dgm:pt>
    <dgm:pt modelId="{40729D61-0A46-EC4D-8E0B-F4582DB5DFB6}" type="pres">
      <dgm:prSet presAssocID="{88373E9E-4C40-467E-82B0-66F56C28ECB1}" presName="node" presStyleLbl="node1" presStyleIdx="3" presStyleCnt="8">
        <dgm:presLayoutVars>
          <dgm:bulletEnabled val="1"/>
        </dgm:presLayoutVars>
      </dgm:prSet>
      <dgm:spPr/>
    </dgm:pt>
    <dgm:pt modelId="{ECA2C07A-BD5F-9B45-8E01-1311E7B9CDE0}" type="pres">
      <dgm:prSet presAssocID="{1727888A-B06D-4B86-8763-33103B944BAD}" presName="sibTrans" presStyleCnt="0"/>
      <dgm:spPr/>
    </dgm:pt>
    <dgm:pt modelId="{144B81F0-1BE2-C74E-95B7-92A4506F7783}" type="pres">
      <dgm:prSet presAssocID="{7403022E-64FC-48C5-A02F-04D04EC857DD}" presName="node" presStyleLbl="node1" presStyleIdx="4" presStyleCnt="8">
        <dgm:presLayoutVars>
          <dgm:bulletEnabled val="1"/>
        </dgm:presLayoutVars>
      </dgm:prSet>
      <dgm:spPr/>
    </dgm:pt>
    <dgm:pt modelId="{3D5F92A2-223D-B143-8E90-22965F4AD971}" type="pres">
      <dgm:prSet presAssocID="{AD271F89-2B5A-4A4E-9EB2-1975A507EABA}" presName="sibTrans" presStyleCnt="0"/>
      <dgm:spPr/>
    </dgm:pt>
    <dgm:pt modelId="{44C77717-AB29-9C47-835D-63C509ACBA41}" type="pres">
      <dgm:prSet presAssocID="{E8D89BC4-8F60-49C5-9E94-7C10C844FD24}" presName="node" presStyleLbl="node1" presStyleIdx="5" presStyleCnt="8">
        <dgm:presLayoutVars>
          <dgm:bulletEnabled val="1"/>
        </dgm:presLayoutVars>
      </dgm:prSet>
      <dgm:spPr/>
    </dgm:pt>
    <dgm:pt modelId="{40AC289C-6E3D-B04E-BF0C-443333183681}" type="pres">
      <dgm:prSet presAssocID="{56F3743F-5F6B-4931-8A06-7680E6A76692}" presName="sibTrans" presStyleCnt="0"/>
      <dgm:spPr/>
    </dgm:pt>
    <dgm:pt modelId="{107223F0-81B7-2947-B77E-EA17DE8FFC13}" type="pres">
      <dgm:prSet presAssocID="{54F6A99C-FD0A-4828-BE87-6A778553C3F8}" presName="node" presStyleLbl="node1" presStyleIdx="6" presStyleCnt="8">
        <dgm:presLayoutVars>
          <dgm:bulletEnabled val="1"/>
        </dgm:presLayoutVars>
      </dgm:prSet>
      <dgm:spPr/>
    </dgm:pt>
    <dgm:pt modelId="{5AA3B9EB-446D-6940-82D0-803F3B4017A4}" type="pres">
      <dgm:prSet presAssocID="{151DE790-C7F9-4614-9BA6-706FCE47092E}" presName="sibTrans" presStyleCnt="0"/>
      <dgm:spPr/>
    </dgm:pt>
    <dgm:pt modelId="{9B86BA36-3D4A-7144-B66D-61100253E994}" type="pres">
      <dgm:prSet presAssocID="{E90CBD99-27C1-4BDC-BEC7-30907B7053FC}" presName="node" presStyleLbl="node1" presStyleIdx="7" presStyleCnt="8">
        <dgm:presLayoutVars>
          <dgm:bulletEnabled val="1"/>
        </dgm:presLayoutVars>
      </dgm:prSet>
      <dgm:spPr/>
    </dgm:pt>
  </dgm:ptLst>
  <dgm:cxnLst>
    <dgm:cxn modelId="{9ED2141E-62EE-4E7D-A3CF-BD0FCEF1D813}" srcId="{E59CA4AE-04E2-45BE-9916-9ED86AA124E8}" destId="{C61C1FB1-30F8-4B72-B94C-02CBE1EF7098}" srcOrd="2" destOrd="0" parTransId="{CC70ACC2-E94E-4D27-AD8F-A47859ECC4A8}" sibTransId="{5EE6D586-C990-4E8B-8A58-13C732C5677D}"/>
    <dgm:cxn modelId="{080D1E1F-80F7-2F4D-9F1F-E0C25ADFCAF2}" type="presOf" srcId="{7403022E-64FC-48C5-A02F-04D04EC857DD}" destId="{144B81F0-1BE2-C74E-95B7-92A4506F7783}" srcOrd="0" destOrd="0" presId="urn:microsoft.com/office/officeart/2005/8/layout/default"/>
    <dgm:cxn modelId="{78E69A3D-7160-43DE-B36D-CF68B35D3548}" srcId="{E59CA4AE-04E2-45BE-9916-9ED86AA124E8}" destId="{7403022E-64FC-48C5-A02F-04D04EC857DD}" srcOrd="4" destOrd="0" parTransId="{EBC1130E-A6A7-412A-853C-1C4EA3D4053B}" sibTransId="{AD271F89-2B5A-4A4E-9EB2-1975A507EABA}"/>
    <dgm:cxn modelId="{5C1BF03E-8EF0-428A-BF8B-C4448E984AC5}" srcId="{E59CA4AE-04E2-45BE-9916-9ED86AA124E8}" destId="{E90CBD99-27C1-4BDC-BEC7-30907B7053FC}" srcOrd="7" destOrd="0" parTransId="{D34BF2FA-EA9D-48E7-94F2-7C5BAFD89BF1}" sibTransId="{91D223B6-BED8-44AC-9EC2-B6D5FBFD9580}"/>
    <dgm:cxn modelId="{9983094B-D297-3846-90BD-E8D1D67C64C7}" type="presOf" srcId="{4B7B660B-32C2-4167-B3AA-29C388644A97}" destId="{872BBF59-DF89-7C4D-9D52-FAB3B7828303}" srcOrd="0" destOrd="0" presId="urn:microsoft.com/office/officeart/2005/8/layout/default"/>
    <dgm:cxn modelId="{CC3A4C6D-1656-CD44-97EE-BCD56FF09DDA}" type="presOf" srcId="{54F6A99C-FD0A-4828-BE87-6A778553C3F8}" destId="{107223F0-81B7-2947-B77E-EA17DE8FFC13}" srcOrd="0" destOrd="0" presId="urn:microsoft.com/office/officeart/2005/8/layout/default"/>
    <dgm:cxn modelId="{9775CB72-6E9C-A84E-AACD-67FB7634E437}" type="presOf" srcId="{E8D89BC4-8F60-49C5-9E94-7C10C844FD24}" destId="{44C77717-AB29-9C47-835D-63C509ACBA41}" srcOrd="0" destOrd="0" presId="urn:microsoft.com/office/officeart/2005/8/layout/default"/>
    <dgm:cxn modelId="{ABC07E7F-B1CC-4571-A072-CAC6411D0549}" srcId="{E59CA4AE-04E2-45BE-9916-9ED86AA124E8}" destId="{E8D89BC4-8F60-49C5-9E94-7C10C844FD24}" srcOrd="5" destOrd="0" parTransId="{8696BBA2-4846-4BC7-A0B0-C36F333E6FDB}" sibTransId="{56F3743F-5F6B-4931-8A06-7680E6A76692}"/>
    <dgm:cxn modelId="{BD6961A2-8811-304C-9DD5-B88C47DF6150}" type="presOf" srcId="{C61C1FB1-30F8-4B72-B94C-02CBE1EF7098}" destId="{857F4C7F-E1A6-E640-A8F7-FDE1F4235E25}" srcOrd="0" destOrd="0" presId="urn:microsoft.com/office/officeart/2005/8/layout/default"/>
    <dgm:cxn modelId="{847CE7B3-55A1-E349-86C3-FB0F877B19CF}" type="presOf" srcId="{F4E95B81-1A70-4631-A48F-2FEF13F475F7}" destId="{6D59AF18-6850-AA49-935D-4B0414EA0559}" srcOrd="0" destOrd="0" presId="urn:microsoft.com/office/officeart/2005/8/layout/default"/>
    <dgm:cxn modelId="{0B098BB6-EB3F-4322-A3BB-B892ACB6B812}" srcId="{E59CA4AE-04E2-45BE-9916-9ED86AA124E8}" destId="{54F6A99C-FD0A-4828-BE87-6A778553C3F8}" srcOrd="6" destOrd="0" parTransId="{D4913B8D-5B8C-45E1-9441-2A74413B4BE7}" sibTransId="{151DE790-C7F9-4614-9BA6-706FCE47092E}"/>
    <dgm:cxn modelId="{302AE2B8-AEB9-B14F-8F6F-C7177E413631}" type="presOf" srcId="{88373E9E-4C40-467E-82B0-66F56C28ECB1}" destId="{40729D61-0A46-EC4D-8E0B-F4582DB5DFB6}" srcOrd="0" destOrd="0" presId="urn:microsoft.com/office/officeart/2005/8/layout/default"/>
    <dgm:cxn modelId="{C9098AB9-3DFF-43A4-A898-19CC36DD59D8}" srcId="{E59CA4AE-04E2-45BE-9916-9ED86AA124E8}" destId="{F4E95B81-1A70-4631-A48F-2FEF13F475F7}" srcOrd="1" destOrd="0" parTransId="{FFDF6C5B-1793-49F0-901E-919F96EB9A87}" sibTransId="{17D4C6BD-8AB4-4FF8-B63B-23E0073B664B}"/>
    <dgm:cxn modelId="{712270BD-1344-D141-8033-41E9A374729F}" type="presOf" srcId="{E59CA4AE-04E2-45BE-9916-9ED86AA124E8}" destId="{2CF23D7B-3CE6-2B44-9C38-6A3A719D8293}" srcOrd="0" destOrd="0" presId="urn:microsoft.com/office/officeart/2005/8/layout/default"/>
    <dgm:cxn modelId="{01A7C5C0-E921-4B2F-A94A-4404007A2AE4}" srcId="{E59CA4AE-04E2-45BE-9916-9ED86AA124E8}" destId="{4B7B660B-32C2-4167-B3AA-29C388644A97}" srcOrd="0" destOrd="0" parTransId="{2D4335D9-DE9B-46C5-B447-14E78046444F}" sibTransId="{FD8E7086-05D5-4FBD-A840-4FCAFE4E2ADB}"/>
    <dgm:cxn modelId="{7F976CFA-0513-B54F-B2CF-8AB2052CF134}" type="presOf" srcId="{E90CBD99-27C1-4BDC-BEC7-30907B7053FC}" destId="{9B86BA36-3D4A-7144-B66D-61100253E994}" srcOrd="0" destOrd="0" presId="urn:microsoft.com/office/officeart/2005/8/layout/default"/>
    <dgm:cxn modelId="{199ABAFE-34E3-4240-8897-DB8C3656C4E0}" srcId="{E59CA4AE-04E2-45BE-9916-9ED86AA124E8}" destId="{88373E9E-4C40-467E-82B0-66F56C28ECB1}" srcOrd="3" destOrd="0" parTransId="{E76B8583-03AF-4FB7-A92C-E6CC6A001C18}" sibTransId="{1727888A-B06D-4B86-8763-33103B944BAD}"/>
    <dgm:cxn modelId="{D71B6C73-B500-DC43-86CD-7BF1F548EC7C}" type="presParOf" srcId="{2CF23D7B-3CE6-2B44-9C38-6A3A719D8293}" destId="{872BBF59-DF89-7C4D-9D52-FAB3B7828303}" srcOrd="0" destOrd="0" presId="urn:microsoft.com/office/officeart/2005/8/layout/default"/>
    <dgm:cxn modelId="{C164891C-7481-F24D-9C39-99C5127F04F6}" type="presParOf" srcId="{2CF23D7B-3CE6-2B44-9C38-6A3A719D8293}" destId="{AD487B62-A295-9B40-84A7-8A0823AE93B0}" srcOrd="1" destOrd="0" presId="urn:microsoft.com/office/officeart/2005/8/layout/default"/>
    <dgm:cxn modelId="{54CB954F-EF92-C846-9711-A44A2B9FF8DC}" type="presParOf" srcId="{2CF23D7B-3CE6-2B44-9C38-6A3A719D8293}" destId="{6D59AF18-6850-AA49-935D-4B0414EA0559}" srcOrd="2" destOrd="0" presId="urn:microsoft.com/office/officeart/2005/8/layout/default"/>
    <dgm:cxn modelId="{9232AA5E-46CB-5946-8E10-F3C28FE73A33}" type="presParOf" srcId="{2CF23D7B-3CE6-2B44-9C38-6A3A719D8293}" destId="{1FBA8CD7-2DBF-A945-8E91-1C982F7785EE}" srcOrd="3" destOrd="0" presId="urn:microsoft.com/office/officeart/2005/8/layout/default"/>
    <dgm:cxn modelId="{89B23866-5B89-6649-A19C-D8C2E3EBC4D8}" type="presParOf" srcId="{2CF23D7B-3CE6-2B44-9C38-6A3A719D8293}" destId="{857F4C7F-E1A6-E640-A8F7-FDE1F4235E25}" srcOrd="4" destOrd="0" presId="urn:microsoft.com/office/officeart/2005/8/layout/default"/>
    <dgm:cxn modelId="{BCBD8285-651B-8C46-A3FC-29B5D85F51E4}" type="presParOf" srcId="{2CF23D7B-3CE6-2B44-9C38-6A3A719D8293}" destId="{B11DD339-75FD-9C4D-8010-94A91627D560}" srcOrd="5" destOrd="0" presId="urn:microsoft.com/office/officeart/2005/8/layout/default"/>
    <dgm:cxn modelId="{8F47A788-23E8-1D41-BBE3-3D4E3F18B605}" type="presParOf" srcId="{2CF23D7B-3CE6-2B44-9C38-6A3A719D8293}" destId="{40729D61-0A46-EC4D-8E0B-F4582DB5DFB6}" srcOrd="6" destOrd="0" presId="urn:microsoft.com/office/officeart/2005/8/layout/default"/>
    <dgm:cxn modelId="{CA5C43C5-0AFC-9A43-AD41-E2F80DE98A0C}" type="presParOf" srcId="{2CF23D7B-3CE6-2B44-9C38-6A3A719D8293}" destId="{ECA2C07A-BD5F-9B45-8E01-1311E7B9CDE0}" srcOrd="7" destOrd="0" presId="urn:microsoft.com/office/officeart/2005/8/layout/default"/>
    <dgm:cxn modelId="{E7C219B5-5C7B-BC41-81BC-5C8C08132A33}" type="presParOf" srcId="{2CF23D7B-3CE6-2B44-9C38-6A3A719D8293}" destId="{144B81F0-1BE2-C74E-95B7-92A4506F7783}" srcOrd="8" destOrd="0" presId="urn:microsoft.com/office/officeart/2005/8/layout/default"/>
    <dgm:cxn modelId="{DEEBE07B-B0B1-3C46-823C-46699D4CC868}" type="presParOf" srcId="{2CF23D7B-3CE6-2B44-9C38-6A3A719D8293}" destId="{3D5F92A2-223D-B143-8E90-22965F4AD971}" srcOrd="9" destOrd="0" presId="urn:microsoft.com/office/officeart/2005/8/layout/default"/>
    <dgm:cxn modelId="{DED6A67D-8D0B-2A4B-B5A9-BBAAAA9D06E9}" type="presParOf" srcId="{2CF23D7B-3CE6-2B44-9C38-6A3A719D8293}" destId="{44C77717-AB29-9C47-835D-63C509ACBA41}" srcOrd="10" destOrd="0" presId="urn:microsoft.com/office/officeart/2005/8/layout/default"/>
    <dgm:cxn modelId="{9DBF18AD-39B1-BF45-82D5-63FB24CFE77B}" type="presParOf" srcId="{2CF23D7B-3CE6-2B44-9C38-6A3A719D8293}" destId="{40AC289C-6E3D-B04E-BF0C-443333183681}" srcOrd="11" destOrd="0" presId="urn:microsoft.com/office/officeart/2005/8/layout/default"/>
    <dgm:cxn modelId="{1FB16A25-4D7D-544C-9E61-D4237095044F}" type="presParOf" srcId="{2CF23D7B-3CE6-2B44-9C38-6A3A719D8293}" destId="{107223F0-81B7-2947-B77E-EA17DE8FFC13}" srcOrd="12" destOrd="0" presId="urn:microsoft.com/office/officeart/2005/8/layout/default"/>
    <dgm:cxn modelId="{DE131A94-3033-424E-A992-13DC1A986A45}" type="presParOf" srcId="{2CF23D7B-3CE6-2B44-9C38-6A3A719D8293}" destId="{5AA3B9EB-446D-6940-82D0-803F3B4017A4}" srcOrd="13" destOrd="0" presId="urn:microsoft.com/office/officeart/2005/8/layout/default"/>
    <dgm:cxn modelId="{0FE310A2-ABEC-EE43-A990-CE387CA557EB}" type="presParOf" srcId="{2CF23D7B-3CE6-2B44-9C38-6A3A719D8293}" destId="{9B86BA36-3D4A-7144-B66D-61100253E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A5A886-A8D6-452D-903D-8CE68922A6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6DF0B6-6A4B-4695-8A81-E8C4C2C91F02}">
      <dgm:prSet/>
      <dgm:spPr/>
      <dgm:t>
        <a:bodyPr/>
        <a:lstStyle/>
        <a:p>
          <a:r>
            <a:rPr lang="en-US"/>
            <a:t>A. Downey. Think Python, How to Think Like a Computer Scientist 2</a:t>
          </a:r>
          <a:r>
            <a:rPr lang="en-US" baseline="30000"/>
            <a:t>nd</a:t>
          </a:r>
          <a:r>
            <a:rPr lang="en-US"/>
            <a:t> Edition. Green Tea Press, 2016.</a:t>
          </a:r>
        </a:p>
      </dgm:t>
    </dgm:pt>
    <dgm:pt modelId="{85D6A54B-5806-4C34-90DD-EBB93F3700EF}" type="parTrans" cxnId="{54EB73EC-10A3-41A4-BD8F-925AB0F8FEC0}">
      <dgm:prSet/>
      <dgm:spPr/>
      <dgm:t>
        <a:bodyPr/>
        <a:lstStyle/>
        <a:p>
          <a:endParaRPr lang="en-US"/>
        </a:p>
      </dgm:t>
    </dgm:pt>
    <dgm:pt modelId="{5B8BD38B-86F4-465D-A82B-65EECF2ECFB8}" type="sibTrans" cxnId="{54EB73EC-10A3-41A4-BD8F-925AB0F8FEC0}">
      <dgm:prSet/>
      <dgm:spPr/>
      <dgm:t>
        <a:bodyPr/>
        <a:lstStyle/>
        <a:p>
          <a:endParaRPr lang="en-US"/>
        </a:p>
      </dgm:t>
    </dgm:pt>
    <dgm:pt modelId="{EF946BBC-02B0-4E50-8EDF-DDF104A35A82}">
      <dgm:prSet/>
      <dgm:spPr/>
      <dgm:t>
        <a:bodyPr/>
        <a:lstStyle/>
        <a:p>
          <a:r>
            <a:rPr lang="en-US" baseline="0"/>
            <a:t>https://greenteapress.com/wp/think-python-2e/</a:t>
          </a:r>
          <a:endParaRPr lang="en-US"/>
        </a:p>
      </dgm:t>
    </dgm:pt>
    <dgm:pt modelId="{01A406C3-DB81-4E13-BEA2-6A8750C09607}" type="parTrans" cxnId="{825ACECC-A153-4B6E-BA05-7ABACAD3E5BA}">
      <dgm:prSet/>
      <dgm:spPr/>
      <dgm:t>
        <a:bodyPr/>
        <a:lstStyle/>
        <a:p>
          <a:endParaRPr lang="en-US"/>
        </a:p>
      </dgm:t>
    </dgm:pt>
    <dgm:pt modelId="{B9BBBBA6-15B0-4C97-B3F7-7F1821F31855}" type="sibTrans" cxnId="{825ACECC-A153-4B6E-BA05-7ABACAD3E5BA}">
      <dgm:prSet/>
      <dgm:spPr/>
      <dgm:t>
        <a:bodyPr/>
        <a:lstStyle/>
        <a:p>
          <a:endParaRPr lang="en-US"/>
        </a:p>
      </dgm:t>
    </dgm:pt>
    <dgm:pt modelId="{C78C8B29-EDC7-4A56-A357-E44C19C84C8C}">
      <dgm:prSet/>
      <dgm:spPr/>
      <dgm:t>
        <a:bodyPr/>
        <a:lstStyle/>
        <a:p>
          <a:r>
            <a:rPr lang="en-US"/>
            <a:t>https://wiki.python.org/moin/BeginnersGuide</a:t>
          </a:r>
        </a:p>
      </dgm:t>
    </dgm:pt>
    <dgm:pt modelId="{98527215-6AF0-41D9-BD82-71C18BC696C7}" type="parTrans" cxnId="{D9A74744-193F-45CB-85A3-5E020C531BDD}">
      <dgm:prSet/>
      <dgm:spPr/>
      <dgm:t>
        <a:bodyPr/>
        <a:lstStyle/>
        <a:p>
          <a:endParaRPr lang="en-US"/>
        </a:p>
      </dgm:t>
    </dgm:pt>
    <dgm:pt modelId="{B6FBB5E7-67EE-456C-BE3D-A001F9789824}" type="sibTrans" cxnId="{D9A74744-193F-45CB-85A3-5E020C531BDD}">
      <dgm:prSet/>
      <dgm:spPr/>
      <dgm:t>
        <a:bodyPr/>
        <a:lstStyle/>
        <a:p>
          <a:endParaRPr lang="en-US"/>
        </a:p>
      </dgm:t>
    </dgm:pt>
    <dgm:pt modelId="{B604254C-7FAF-4F7C-A940-709AB3566ACE}">
      <dgm:prSet/>
      <dgm:spPr/>
      <dgm:t>
        <a:bodyPr/>
        <a:lstStyle/>
        <a:p>
          <a:r>
            <a:rPr lang="en-US"/>
            <a:t>https://wiki.python.org/moin/IntroductoryBooks</a:t>
          </a:r>
        </a:p>
      </dgm:t>
    </dgm:pt>
    <dgm:pt modelId="{8FCCFD1E-251B-47BE-AEF7-48765082AEA4}" type="parTrans" cxnId="{E07467EC-BFF1-463A-BB1A-CCE2E7592EB5}">
      <dgm:prSet/>
      <dgm:spPr/>
      <dgm:t>
        <a:bodyPr/>
        <a:lstStyle/>
        <a:p>
          <a:endParaRPr lang="en-US"/>
        </a:p>
      </dgm:t>
    </dgm:pt>
    <dgm:pt modelId="{3484FA99-6C0A-40A1-8110-2B44313761CF}" type="sibTrans" cxnId="{E07467EC-BFF1-463A-BB1A-CCE2E7592EB5}">
      <dgm:prSet/>
      <dgm:spPr/>
      <dgm:t>
        <a:bodyPr/>
        <a:lstStyle/>
        <a:p>
          <a:endParaRPr lang="en-US"/>
        </a:p>
      </dgm:t>
    </dgm:pt>
    <dgm:pt modelId="{B3FFF364-1FB3-FF4A-9C43-97ED5AB26C1C}" type="pres">
      <dgm:prSet presAssocID="{66A5A886-A8D6-452D-903D-8CE68922A67A}" presName="linear" presStyleCnt="0">
        <dgm:presLayoutVars>
          <dgm:animLvl val="lvl"/>
          <dgm:resizeHandles val="exact"/>
        </dgm:presLayoutVars>
      </dgm:prSet>
      <dgm:spPr/>
    </dgm:pt>
    <dgm:pt modelId="{127366EF-5CDA-0742-AE78-EF5D7EF4C034}" type="pres">
      <dgm:prSet presAssocID="{D66DF0B6-6A4B-4695-8A81-E8C4C2C91F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360457-3A20-564A-83A4-62535E5E086E}" type="pres">
      <dgm:prSet presAssocID="{D66DF0B6-6A4B-4695-8A81-E8C4C2C91F02}" presName="childText" presStyleLbl="revTx" presStyleIdx="0" presStyleCnt="1">
        <dgm:presLayoutVars>
          <dgm:bulletEnabled val="1"/>
        </dgm:presLayoutVars>
      </dgm:prSet>
      <dgm:spPr/>
    </dgm:pt>
    <dgm:pt modelId="{724A253D-7C6F-0442-A305-57ABE8D2051A}" type="pres">
      <dgm:prSet presAssocID="{C78C8B29-EDC7-4A56-A357-E44C19C84C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DA4FFF-56B5-2445-8C22-481B3858FEE4}" type="pres">
      <dgm:prSet presAssocID="{B6FBB5E7-67EE-456C-BE3D-A001F9789824}" presName="spacer" presStyleCnt="0"/>
      <dgm:spPr/>
    </dgm:pt>
    <dgm:pt modelId="{4A17C572-F835-3A41-A844-C869F0C68DAF}" type="pres">
      <dgm:prSet presAssocID="{B604254C-7FAF-4F7C-A940-709AB3566A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DC1436-D581-AB47-AD97-709B07F305CB}" type="presOf" srcId="{C78C8B29-EDC7-4A56-A357-E44C19C84C8C}" destId="{724A253D-7C6F-0442-A305-57ABE8D2051A}" srcOrd="0" destOrd="0" presId="urn:microsoft.com/office/officeart/2005/8/layout/vList2"/>
    <dgm:cxn modelId="{D9A74744-193F-45CB-85A3-5E020C531BDD}" srcId="{66A5A886-A8D6-452D-903D-8CE68922A67A}" destId="{C78C8B29-EDC7-4A56-A357-E44C19C84C8C}" srcOrd="1" destOrd="0" parTransId="{98527215-6AF0-41D9-BD82-71C18BC696C7}" sibTransId="{B6FBB5E7-67EE-456C-BE3D-A001F9789824}"/>
    <dgm:cxn modelId="{4EAF9161-169C-2944-9E0E-939BF1C2A514}" type="presOf" srcId="{B604254C-7FAF-4F7C-A940-709AB3566ACE}" destId="{4A17C572-F835-3A41-A844-C869F0C68DAF}" srcOrd="0" destOrd="0" presId="urn:microsoft.com/office/officeart/2005/8/layout/vList2"/>
    <dgm:cxn modelId="{8D211D65-D055-3D4E-BF0E-8FB1BFDEE2F8}" type="presOf" srcId="{D66DF0B6-6A4B-4695-8A81-E8C4C2C91F02}" destId="{127366EF-5CDA-0742-AE78-EF5D7EF4C034}" srcOrd="0" destOrd="0" presId="urn:microsoft.com/office/officeart/2005/8/layout/vList2"/>
    <dgm:cxn modelId="{C236B9B0-63E6-7445-A0F2-EF76EA8798CF}" type="presOf" srcId="{66A5A886-A8D6-452D-903D-8CE68922A67A}" destId="{B3FFF364-1FB3-FF4A-9C43-97ED5AB26C1C}" srcOrd="0" destOrd="0" presId="urn:microsoft.com/office/officeart/2005/8/layout/vList2"/>
    <dgm:cxn modelId="{825ACECC-A153-4B6E-BA05-7ABACAD3E5BA}" srcId="{D66DF0B6-6A4B-4695-8A81-E8C4C2C91F02}" destId="{EF946BBC-02B0-4E50-8EDF-DDF104A35A82}" srcOrd="0" destOrd="0" parTransId="{01A406C3-DB81-4E13-BEA2-6A8750C09607}" sibTransId="{B9BBBBA6-15B0-4C97-B3F7-7F1821F31855}"/>
    <dgm:cxn modelId="{9F404BD7-F8AA-C24B-A2EE-44CD267C69DA}" type="presOf" srcId="{EF946BBC-02B0-4E50-8EDF-DDF104A35A82}" destId="{29360457-3A20-564A-83A4-62535E5E086E}" srcOrd="0" destOrd="0" presId="urn:microsoft.com/office/officeart/2005/8/layout/vList2"/>
    <dgm:cxn modelId="{E07467EC-BFF1-463A-BB1A-CCE2E7592EB5}" srcId="{66A5A886-A8D6-452D-903D-8CE68922A67A}" destId="{B604254C-7FAF-4F7C-A940-709AB3566ACE}" srcOrd="2" destOrd="0" parTransId="{8FCCFD1E-251B-47BE-AEF7-48765082AEA4}" sibTransId="{3484FA99-6C0A-40A1-8110-2B44313761CF}"/>
    <dgm:cxn modelId="{54EB73EC-10A3-41A4-BD8F-925AB0F8FEC0}" srcId="{66A5A886-A8D6-452D-903D-8CE68922A67A}" destId="{D66DF0B6-6A4B-4695-8A81-E8C4C2C91F02}" srcOrd="0" destOrd="0" parTransId="{85D6A54B-5806-4C34-90DD-EBB93F3700EF}" sibTransId="{5B8BD38B-86F4-465D-A82B-65EECF2ECFB8}"/>
    <dgm:cxn modelId="{0F1228C5-EF98-7144-B169-393D29068882}" type="presParOf" srcId="{B3FFF364-1FB3-FF4A-9C43-97ED5AB26C1C}" destId="{127366EF-5CDA-0742-AE78-EF5D7EF4C034}" srcOrd="0" destOrd="0" presId="urn:microsoft.com/office/officeart/2005/8/layout/vList2"/>
    <dgm:cxn modelId="{E427041E-EAA4-A345-AA7E-248ED9AC62BD}" type="presParOf" srcId="{B3FFF364-1FB3-FF4A-9C43-97ED5AB26C1C}" destId="{29360457-3A20-564A-83A4-62535E5E086E}" srcOrd="1" destOrd="0" presId="urn:microsoft.com/office/officeart/2005/8/layout/vList2"/>
    <dgm:cxn modelId="{506C2676-1606-1244-A65D-B71DDA40FB04}" type="presParOf" srcId="{B3FFF364-1FB3-FF4A-9C43-97ED5AB26C1C}" destId="{724A253D-7C6F-0442-A305-57ABE8D2051A}" srcOrd="2" destOrd="0" presId="urn:microsoft.com/office/officeart/2005/8/layout/vList2"/>
    <dgm:cxn modelId="{65F572DD-018E-AC42-9945-016F05C38024}" type="presParOf" srcId="{B3FFF364-1FB3-FF4A-9C43-97ED5AB26C1C}" destId="{B9DA4FFF-56B5-2445-8C22-481B3858FEE4}" srcOrd="3" destOrd="0" presId="urn:microsoft.com/office/officeart/2005/8/layout/vList2"/>
    <dgm:cxn modelId="{B25CC089-8D58-CC42-A30F-7220AED82585}" type="presParOf" srcId="{B3FFF364-1FB3-FF4A-9C43-97ED5AB26C1C}" destId="{4A17C572-F835-3A41-A844-C869F0C68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05259-A614-4D30-ABDB-C81F55B4E4AA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DBAE1A-7F9F-40C4-8E9F-34032260822A}">
      <dgm:prSet/>
      <dgm:spPr/>
      <dgm:t>
        <a:bodyPr/>
        <a:lstStyle/>
        <a:p>
          <a:r>
            <a:rPr lang="en-US" dirty="0" err="1"/>
            <a:t>Tugas</a:t>
          </a:r>
          <a:endParaRPr lang="en-US" dirty="0"/>
        </a:p>
      </dgm:t>
    </dgm:pt>
    <dgm:pt modelId="{538940B2-2FA6-4C58-A310-036C09E081BB}" type="parTrans" cxnId="{CAD837D4-8E94-4E15-A37D-6F2E34AEF107}">
      <dgm:prSet/>
      <dgm:spPr/>
      <dgm:t>
        <a:bodyPr/>
        <a:lstStyle/>
        <a:p>
          <a:endParaRPr lang="en-US"/>
        </a:p>
      </dgm:t>
    </dgm:pt>
    <dgm:pt modelId="{2D757D0A-BAEB-4342-B30F-5EF66E33342E}" type="sibTrans" cxnId="{CAD837D4-8E94-4E15-A37D-6F2E34AEF107}">
      <dgm:prSet/>
      <dgm:spPr/>
      <dgm:t>
        <a:bodyPr/>
        <a:lstStyle/>
        <a:p>
          <a:endParaRPr lang="en-US"/>
        </a:p>
      </dgm:t>
    </dgm:pt>
    <dgm:pt modelId="{A9D5C07B-DD71-4944-AA49-DDA55D9DA2F8}">
      <dgm:prSet/>
      <dgm:spPr/>
      <dgm:t>
        <a:bodyPr/>
        <a:lstStyle/>
        <a:p>
          <a:r>
            <a:rPr lang="en-US"/>
            <a:t>ETS </a:t>
          </a:r>
        </a:p>
      </dgm:t>
    </dgm:pt>
    <dgm:pt modelId="{8C584109-97BA-402A-B16D-316861365298}" type="parTrans" cxnId="{C04D43FC-E767-4D62-8A1A-CF9C707877FF}">
      <dgm:prSet/>
      <dgm:spPr/>
      <dgm:t>
        <a:bodyPr/>
        <a:lstStyle/>
        <a:p>
          <a:endParaRPr lang="en-US"/>
        </a:p>
      </dgm:t>
    </dgm:pt>
    <dgm:pt modelId="{2D0DA06A-6A0F-4CC4-85FC-A6DEE9FB03E6}" type="sibTrans" cxnId="{C04D43FC-E767-4D62-8A1A-CF9C707877FF}">
      <dgm:prSet/>
      <dgm:spPr/>
      <dgm:t>
        <a:bodyPr/>
        <a:lstStyle/>
        <a:p>
          <a:endParaRPr lang="en-US"/>
        </a:p>
      </dgm:t>
    </dgm:pt>
    <dgm:pt modelId="{C0DF520A-8BDA-46BA-B3D2-DAD75C8E1A63}">
      <dgm:prSet/>
      <dgm:spPr/>
      <dgm:t>
        <a:bodyPr/>
        <a:lstStyle/>
        <a:p>
          <a:r>
            <a:rPr lang="en-US"/>
            <a:t>EAS </a:t>
          </a:r>
        </a:p>
      </dgm:t>
    </dgm:pt>
    <dgm:pt modelId="{BD564C23-F550-4A59-845D-85AF0BEFB146}" type="parTrans" cxnId="{C64BAE2A-B450-4DC5-94D6-689117950F94}">
      <dgm:prSet/>
      <dgm:spPr/>
      <dgm:t>
        <a:bodyPr/>
        <a:lstStyle/>
        <a:p>
          <a:endParaRPr lang="en-US"/>
        </a:p>
      </dgm:t>
    </dgm:pt>
    <dgm:pt modelId="{C4CE3B30-A6DC-406D-93F1-E14785747C85}" type="sibTrans" cxnId="{C64BAE2A-B450-4DC5-94D6-689117950F94}">
      <dgm:prSet/>
      <dgm:spPr/>
      <dgm:t>
        <a:bodyPr/>
        <a:lstStyle/>
        <a:p>
          <a:endParaRPr lang="en-US"/>
        </a:p>
      </dgm:t>
    </dgm:pt>
    <dgm:pt modelId="{6362FF7F-FB95-4DCA-94E4-9E106AF83783}">
      <dgm:prSet/>
      <dgm:spPr/>
      <dgm:t>
        <a:bodyPr/>
        <a:lstStyle/>
        <a:p>
          <a:r>
            <a:rPr lang="en-US"/>
            <a:t>Kuis</a:t>
          </a:r>
        </a:p>
      </dgm:t>
    </dgm:pt>
    <dgm:pt modelId="{496808D2-25DF-4A12-980B-0C90B4F1896A}" type="parTrans" cxnId="{239E9A65-8569-4F4C-BAF7-F8CF7F655ADB}">
      <dgm:prSet/>
      <dgm:spPr/>
      <dgm:t>
        <a:bodyPr/>
        <a:lstStyle/>
        <a:p>
          <a:endParaRPr lang="en-US"/>
        </a:p>
      </dgm:t>
    </dgm:pt>
    <dgm:pt modelId="{AB13E653-7518-4921-BB85-B31B0B148B62}" type="sibTrans" cxnId="{239E9A65-8569-4F4C-BAF7-F8CF7F655ADB}">
      <dgm:prSet/>
      <dgm:spPr/>
      <dgm:t>
        <a:bodyPr/>
        <a:lstStyle/>
        <a:p>
          <a:endParaRPr lang="en-US"/>
        </a:p>
      </dgm:t>
    </dgm:pt>
    <dgm:pt modelId="{B2F7DFCE-940E-BA43-B814-975138952A0D}" type="pres">
      <dgm:prSet presAssocID="{C0D05259-A614-4D30-ABDB-C81F55B4E4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5AEAE9-5D73-6748-BBEE-775BD063772C}" type="pres">
      <dgm:prSet presAssocID="{A4DBAE1A-7F9F-40C4-8E9F-34032260822A}" presName="hierRoot1" presStyleCnt="0"/>
      <dgm:spPr/>
    </dgm:pt>
    <dgm:pt modelId="{33F17B6E-585C-0A43-B91B-34411B4C4488}" type="pres">
      <dgm:prSet presAssocID="{A4DBAE1A-7F9F-40C4-8E9F-34032260822A}" presName="composite" presStyleCnt="0"/>
      <dgm:spPr/>
    </dgm:pt>
    <dgm:pt modelId="{7C2D8919-5CEE-294E-9BAD-1C4EBE7B1DEC}" type="pres">
      <dgm:prSet presAssocID="{A4DBAE1A-7F9F-40C4-8E9F-34032260822A}" presName="background" presStyleLbl="node0" presStyleIdx="0" presStyleCnt="4"/>
      <dgm:spPr/>
    </dgm:pt>
    <dgm:pt modelId="{1D5DA29E-209B-3041-AB18-155A31FBAA1E}" type="pres">
      <dgm:prSet presAssocID="{A4DBAE1A-7F9F-40C4-8E9F-34032260822A}" presName="text" presStyleLbl="fgAcc0" presStyleIdx="0" presStyleCnt="4">
        <dgm:presLayoutVars>
          <dgm:chPref val="3"/>
        </dgm:presLayoutVars>
      </dgm:prSet>
      <dgm:spPr/>
    </dgm:pt>
    <dgm:pt modelId="{19BE33D3-2E91-1F4B-B907-700C7CEFA107}" type="pres">
      <dgm:prSet presAssocID="{A4DBAE1A-7F9F-40C4-8E9F-34032260822A}" presName="hierChild2" presStyleCnt="0"/>
      <dgm:spPr/>
    </dgm:pt>
    <dgm:pt modelId="{27D81352-231D-AB48-B252-EEDC54B7CC4A}" type="pres">
      <dgm:prSet presAssocID="{A9D5C07B-DD71-4944-AA49-DDA55D9DA2F8}" presName="hierRoot1" presStyleCnt="0"/>
      <dgm:spPr/>
    </dgm:pt>
    <dgm:pt modelId="{4B986340-AC9F-2E4A-8525-DFAC4D9983D0}" type="pres">
      <dgm:prSet presAssocID="{A9D5C07B-DD71-4944-AA49-DDA55D9DA2F8}" presName="composite" presStyleCnt="0"/>
      <dgm:spPr/>
    </dgm:pt>
    <dgm:pt modelId="{D1D3EF66-1D0A-5946-871B-8A6EEEB45D99}" type="pres">
      <dgm:prSet presAssocID="{A9D5C07B-DD71-4944-AA49-DDA55D9DA2F8}" presName="background" presStyleLbl="node0" presStyleIdx="1" presStyleCnt="4"/>
      <dgm:spPr/>
    </dgm:pt>
    <dgm:pt modelId="{5C7FCBCE-CD8E-1648-BFB7-01381870DEBD}" type="pres">
      <dgm:prSet presAssocID="{A9D5C07B-DD71-4944-AA49-DDA55D9DA2F8}" presName="text" presStyleLbl="fgAcc0" presStyleIdx="1" presStyleCnt="4">
        <dgm:presLayoutVars>
          <dgm:chPref val="3"/>
        </dgm:presLayoutVars>
      </dgm:prSet>
      <dgm:spPr/>
    </dgm:pt>
    <dgm:pt modelId="{945E95EE-D083-7049-94B0-E96565B635FE}" type="pres">
      <dgm:prSet presAssocID="{A9D5C07B-DD71-4944-AA49-DDA55D9DA2F8}" presName="hierChild2" presStyleCnt="0"/>
      <dgm:spPr/>
    </dgm:pt>
    <dgm:pt modelId="{F80C99A1-8E60-DC47-BECC-5EEC0EBE2B7E}" type="pres">
      <dgm:prSet presAssocID="{C0DF520A-8BDA-46BA-B3D2-DAD75C8E1A63}" presName="hierRoot1" presStyleCnt="0"/>
      <dgm:spPr/>
    </dgm:pt>
    <dgm:pt modelId="{223ECC30-E2AA-6742-8223-DD1D08A16A9A}" type="pres">
      <dgm:prSet presAssocID="{C0DF520A-8BDA-46BA-B3D2-DAD75C8E1A63}" presName="composite" presStyleCnt="0"/>
      <dgm:spPr/>
    </dgm:pt>
    <dgm:pt modelId="{109698FD-C8AC-B54D-8BFF-36677F2E3AFE}" type="pres">
      <dgm:prSet presAssocID="{C0DF520A-8BDA-46BA-B3D2-DAD75C8E1A63}" presName="background" presStyleLbl="node0" presStyleIdx="2" presStyleCnt="4"/>
      <dgm:spPr/>
    </dgm:pt>
    <dgm:pt modelId="{73435498-D1EA-A940-9771-D29E8614E36D}" type="pres">
      <dgm:prSet presAssocID="{C0DF520A-8BDA-46BA-B3D2-DAD75C8E1A63}" presName="text" presStyleLbl="fgAcc0" presStyleIdx="2" presStyleCnt="4">
        <dgm:presLayoutVars>
          <dgm:chPref val="3"/>
        </dgm:presLayoutVars>
      </dgm:prSet>
      <dgm:spPr/>
    </dgm:pt>
    <dgm:pt modelId="{646DB6AF-8B4C-534A-92F7-19FCBFB9D504}" type="pres">
      <dgm:prSet presAssocID="{C0DF520A-8BDA-46BA-B3D2-DAD75C8E1A63}" presName="hierChild2" presStyleCnt="0"/>
      <dgm:spPr/>
    </dgm:pt>
    <dgm:pt modelId="{6B91917B-B2DE-FB48-A895-BBF12FAF70AE}" type="pres">
      <dgm:prSet presAssocID="{6362FF7F-FB95-4DCA-94E4-9E106AF83783}" presName="hierRoot1" presStyleCnt="0"/>
      <dgm:spPr/>
    </dgm:pt>
    <dgm:pt modelId="{B573B174-40EA-CF4A-9B52-1B1D5E6FE077}" type="pres">
      <dgm:prSet presAssocID="{6362FF7F-FB95-4DCA-94E4-9E106AF83783}" presName="composite" presStyleCnt="0"/>
      <dgm:spPr/>
    </dgm:pt>
    <dgm:pt modelId="{7CF4A1D3-E5D2-FB46-A97A-13559457E586}" type="pres">
      <dgm:prSet presAssocID="{6362FF7F-FB95-4DCA-94E4-9E106AF83783}" presName="background" presStyleLbl="node0" presStyleIdx="3" presStyleCnt="4"/>
      <dgm:spPr/>
    </dgm:pt>
    <dgm:pt modelId="{72362CCA-8C1D-C545-B14B-EB97874873CA}" type="pres">
      <dgm:prSet presAssocID="{6362FF7F-FB95-4DCA-94E4-9E106AF83783}" presName="text" presStyleLbl="fgAcc0" presStyleIdx="3" presStyleCnt="4">
        <dgm:presLayoutVars>
          <dgm:chPref val="3"/>
        </dgm:presLayoutVars>
      </dgm:prSet>
      <dgm:spPr/>
    </dgm:pt>
    <dgm:pt modelId="{AA2EB7E9-8A2B-984F-BF82-CEA353FE082C}" type="pres">
      <dgm:prSet presAssocID="{6362FF7F-FB95-4DCA-94E4-9E106AF83783}" presName="hierChild2" presStyleCnt="0"/>
      <dgm:spPr/>
    </dgm:pt>
  </dgm:ptLst>
  <dgm:cxnLst>
    <dgm:cxn modelId="{C64BAE2A-B450-4DC5-94D6-689117950F94}" srcId="{C0D05259-A614-4D30-ABDB-C81F55B4E4AA}" destId="{C0DF520A-8BDA-46BA-B3D2-DAD75C8E1A63}" srcOrd="2" destOrd="0" parTransId="{BD564C23-F550-4A59-845D-85AF0BEFB146}" sibTransId="{C4CE3B30-A6DC-406D-93F1-E14785747C85}"/>
    <dgm:cxn modelId="{0B3CDE3B-4285-8246-8716-9EE881989AAE}" type="presOf" srcId="{C0DF520A-8BDA-46BA-B3D2-DAD75C8E1A63}" destId="{73435498-D1EA-A940-9771-D29E8614E36D}" srcOrd="0" destOrd="0" presId="urn:microsoft.com/office/officeart/2005/8/layout/hierarchy1"/>
    <dgm:cxn modelId="{E7641157-8E7D-784A-8E0E-2C55EBE4E5E9}" type="presOf" srcId="{A9D5C07B-DD71-4944-AA49-DDA55D9DA2F8}" destId="{5C7FCBCE-CD8E-1648-BFB7-01381870DEBD}" srcOrd="0" destOrd="0" presId="urn:microsoft.com/office/officeart/2005/8/layout/hierarchy1"/>
    <dgm:cxn modelId="{239E9A65-8569-4F4C-BAF7-F8CF7F655ADB}" srcId="{C0D05259-A614-4D30-ABDB-C81F55B4E4AA}" destId="{6362FF7F-FB95-4DCA-94E4-9E106AF83783}" srcOrd="3" destOrd="0" parTransId="{496808D2-25DF-4A12-980B-0C90B4F1896A}" sibTransId="{AB13E653-7518-4921-BB85-B31B0B148B62}"/>
    <dgm:cxn modelId="{10ACE39B-7892-BE46-85B3-26D75F49AC2E}" type="presOf" srcId="{C0D05259-A614-4D30-ABDB-C81F55B4E4AA}" destId="{B2F7DFCE-940E-BA43-B814-975138952A0D}" srcOrd="0" destOrd="0" presId="urn:microsoft.com/office/officeart/2005/8/layout/hierarchy1"/>
    <dgm:cxn modelId="{CAD837D4-8E94-4E15-A37D-6F2E34AEF107}" srcId="{C0D05259-A614-4D30-ABDB-C81F55B4E4AA}" destId="{A4DBAE1A-7F9F-40C4-8E9F-34032260822A}" srcOrd="0" destOrd="0" parTransId="{538940B2-2FA6-4C58-A310-036C09E081BB}" sibTransId="{2D757D0A-BAEB-4342-B30F-5EF66E33342E}"/>
    <dgm:cxn modelId="{2D7D1AE3-501E-1241-A0C5-EB69B18EF32F}" type="presOf" srcId="{6362FF7F-FB95-4DCA-94E4-9E106AF83783}" destId="{72362CCA-8C1D-C545-B14B-EB97874873CA}" srcOrd="0" destOrd="0" presId="urn:microsoft.com/office/officeart/2005/8/layout/hierarchy1"/>
    <dgm:cxn modelId="{0301BDF9-DADA-BA4B-A430-DEC248D8EBD2}" type="presOf" srcId="{A4DBAE1A-7F9F-40C4-8E9F-34032260822A}" destId="{1D5DA29E-209B-3041-AB18-155A31FBAA1E}" srcOrd="0" destOrd="0" presId="urn:microsoft.com/office/officeart/2005/8/layout/hierarchy1"/>
    <dgm:cxn modelId="{C04D43FC-E767-4D62-8A1A-CF9C707877FF}" srcId="{C0D05259-A614-4D30-ABDB-C81F55B4E4AA}" destId="{A9D5C07B-DD71-4944-AA49-DDA55D9DA2F8}" srcOrd="1" destOrd="0" parTransId="{8C584109-97BA-402A-B16D-316861365298}" sibTransId="{2D0DA06A-6A0F-4CC4-85FC-A6DEE9FB03E6}"/>
    <dgm:cxn modelId="{88D0246A-B694-A347-989C-5DAAB3734682}" type="presParOf" srcId="{B2F7DFCE-940E-BA43-B814-975138952A0D}" destId="{235AEAE9-5D73-6748-BBEE-775BD063772C}" srcOrd="0" destOrd="0" presId="urn:microsoft.com/office/officeart/2005/8/layout/hierarchy1"/>
    <dgm:cxn modelId="{95BFA0BC-8D79-4C44-829D-A3998358BD41}" type="presParOf" srcId="{235AEAE9-5D73-6748-BBEE-775BD063772C}" destId="{33F17B6E-585C-0A43-B91B-34411B4C4488}" srcOrd="0" destOrd="0" presId="urn:microsoft.com/office/officeart/2005/8/layout/hierarchy1"/>
    <dgm:cxn modelId="{3637DB24-A79C-294B-BFA6-288416744025}" type="presParOf" srcId="{33F17B6E-585C-0A43-B91B-34411B4C4488}" destId="{7C2D8919-5CEE-294E-9BAD-1C4EBE7B1DEC}" srcOrd="0" destOrd="0" presId="urn:microsoft.com/office/officeart/2005/8/layout/hierarchy1"/>
    <dgm:cxn modelId="{6EF02ABF-B18B-F347-9D01-E0FFC0A35E8F}" type="presParOf" srcId="{33F17B6E-585C-0A43-B91B-34411B4C4488}" destId="{1D5DA29E-209B-3041-AB18-155A31FBAA1E}" srcOrd="1" destOrd="0" presId="urn:microsoft.com/office/officeart/2005/8/layout/hierarchy1"/>
    <dgm:cxn modelId="{6DCF8F1C-B8BF-D145-8442-73E75182ABCF}" type="presParOf" srcId="{235AEAE9-5D73-6748-BBEE-775BD063772C}" destId="{19BE33D3-2E91-1F4B-B907-700C7CEFA107}" srcOrd="1" destOrd="0" presId="urn:microsoft.com/office/officeart/2005/8/layout/hierarchy1"/>
    <dgm:cxn modelId="{2F915B0E-8B05-C94B-A22C-02C77D04F7B8}" type="presParOf" srcId="{B2F7DFCE-940E-BA43-B814-975138952A0D}" destId="{27D81352-231D-AB48-B252-EEDC54B7CC4A}" srcOrd="1" destOrd="0" presId="urn:microsoft.com/office/officeart/2005/8/layout/hierarchy1"/>
    <dgm:cxn modelId="{64DFFD1F-DDC6-E347-A956-533A50F617F2}" type="presParOf" srcId="{27D81352-231D-AB48-B252-EEDC54B7CC4A}" destId="{4B986340-AC9F-2E4A-8525-DFAC4D9983D0}" srcOrd="0" destOrd="0" presId="urn:microsoft.com/office/officeart/2005/8/layout/hierarchy1"/>
    <dgm:cxn modelId="{6589ADDD-4ABC-904F-B001-DBCE33F5FF5D}" type="presParOf" srcId="{4B986340-AC9F-2E4A-8525-DFAC4D9983D0}" destId="{D1D3EF66-1D0A-5946-871B-8A6EEEB45D99}" srcOrd="0" destOrd="0" presId="urn:microsoft.com/office/officeart/2005/8/layout/hierarchy1"/>
    <dgm:cxn modelId="{03D50EC2-EA54-0C48-992A-88380CF35CB4}" type="presParOf" srcId="{4B986340-AC9F-2E4A-8525-DFAC4D9983D0}" destId="{5C7FCBCE-CD8E-1648-BFB7-01381870DEBD}" srcOrd="1" destOrd="0" presId="urn:microsoft.com/office/officeart/2005/8/layout/hierarchy1"/>
    <dgm:cxn modelId="{8455D1E7-DD23-A54C-9EC6-9C41FEB106B0}" type="presParOf" srcId="{27D81352-231D-AB48-B252-EEDC54B7CC4A}" destId="{945E95EE-D083-7049-94B0-E96565B635FE}" srcOrd="1" destOrd="0" presId="urn:microsoft.com/office/officeart/2005/8/layout/hierarchy1"/>
    <dgm:cxn modelId="{6A3923E7-D1DF-3740-B141-9FE9F1716AE2}" type="presParOf" srcId="{B2F7DFCE-940E-BA43-B814-975138952A0D}" destId="{F80C99A1-8E60-DC47-BECC-5EEC0EBE2B7E}" srcOrd="2" destOrd="0" presId="urn:microsoft.com/office/officeart/2005/8/layout/hierarchy1"/>
    <dgm:cxn modelId="{FC3711CE-4F21-DE47-897F-28AB4DBE3CB4}" type="presParOf" srcId="{F80C99A1-8E60-DC47-BECC-5EEC0EBE2B7E}" destId="{223ECC30-E2AA-6742-8223-DD1D08A16A9A}" srcOrd="0" destOrd="0" presId="urn:microsoft.com/office/officeart/2005/8/layout/hierarchy1"/>
    <dgm:cxn modelId="{9AD35E87-1401-C14D-A9B7-090873EDCE75}" type="presParOf" srcId="{223ECC30-E2AA-6742-8223-DD1D08A16A9A}" destId="{109698FD-C8AC-B54D-8BFF-36677F2E3AFE}" srcOrd="0" destOrd="0" presId="urn:microsoft.com/office/officeart/2005/8/layout/hierarchy1"/>
    <dgm:cxn modelId="{446CDA48-6820-5747-BDE3-8F2E5BCCA4A2}" type="presParOf" srcId="{223ECC30-E2AA-6742-8223-DD1D08A16A9A}" destId="{73435498-D1EA-A940-9771-D29E8614E36D}" srcOrd="1" destOrd="0" presId="urn:microsoft.com/office/officeart/2005/8/layout/hierarchy1"/>
    <dgm:cxn modelId="{2373B34D-DC6F-7F49-80BD-C20D8AC018AD}" type="presParOf" srcId="{F80C99A1-8E60-DC47-BECC-5EEC0EBE2B7E}" destId="{646DB6AF-8B4C-534A-92F7-19FCBFB9D504}" srcOrd="1" destOrd="0" presId="urn:microsoft.com/office/officeart/2005/8/layout/hierarchy1"/>
    <dgm:cxn modelId="{8DF7E1CB-46AD-9648-935A-48DCA54C5F92}" type="presParOf" srcId="{B2F7DFCE-940E-BA43-B814-975138952A0D}" destId="{6B91917B-B2DE-FB48-A895-BBF12FAF70AE}" srcOrd="3" destOrd="0" presId="urn:microsoft.com/office/officeart/2005/8/layout/hierarchy1"/>
    <dgm:cxn modelId="{9948097A-6967-4245-97CC-1AE4F61C1DE8}" type="presParOf" srcId="{6B91917B-B2DE-FB48-A895-BBF12FAF70AE}" destId="{B573B174-40EA-CF4A-9B52-1B1D5E6FE077}" srcOrd="0" destOrd="0" presId="urn:microsoft.com/office/officeart/2005/8/layout/hierarchy1"/>
    <dgm:cxn modelId="{31F72DAF-EE5C-7B48-A4F0-2D99881FAF74}" type="presParOf" srcId="{B573B174-40EA-CF4A-9B52-1B1D5E6FE077}" destId="{7CF4A1D3-E5D2-FB46-A97A-13559457E586}" srcOrd="0" destOrd="0" presId="urn:microsoft.com/office/officeart/2005/8/layout/hierarchy1"/>
    <dgm:cxn modelId="{06998A0F-A109-E245-95D0-6E005195EBE4}" type="presParOf" srcId="{B573B174-40EA-CF4A-9B52-1B1D5E6FE077}" destId="{72362CCA-8C1D-C545-B14B-EB97874873CA}" srcOrd="1" destOrd="0" presId="urn:microsoft.com/office/officeart/2005/8/layout/hierarchy1"/>
    <dgm:cxn modelId="{DAF5810C-8665-CB47-8AC3-859F91C89667}" type="presParOf" srcId="{6B91917B-B2DE-FB48-A895-BBF12FAF70AE}" destId="{AA2EB7E9-8A2B-984F-BF82-CEA353FE08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8BCCD-1803-4B2D-95E2-F5379C5C72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705161-10F6-4E8E-B445-D1272D67F685}">
      <dgm:prSet/>
      <dgm:spPr/>
      <dgm:t>
        <a:bodyPr/>
        <a:lstStyle/>
        <a:p>
          <a:r>
            <a:rPr lang="en-US"/>
            <a:t>Sebuah komputer tunggal atau perangkat digital lain</a:t>
          </a:r>
        </a:p>
      </dgm:t>
    </dgm:pt>
    <dgm:pt modelId="{8091D282-CA91-4A75-97F5-CE0183CBD9DF}" type="parTrans" cxnId="{C15E4DD2-7128-4517-8D84-CBA8C2FA43C8}">
      <dgm:prSet/>
      <dgm:spPr/>
      <dgm:t>
        <a:bodyPr/>
        <a:lstStyle/>
        <a:p>
          <a:endParaRPr lang="en-US"/>
        </a:p>
      </dgm:t>
    </dgm:pt>
    <dgm:pt modelId="{951ECC06-CAFA-4532-982F-A0A2C25F37B8}" type="sibTrans" cxnId="{C15E4DD2-7128-4517-8D84-CBA8C2FA43C8}">
      <dgm:prSet/>
      <dgm:spPr/>
      <dgm:t>
        <a:bodyPr/>
        <a:lstStyle/>
        <a:p>
          <a:endParaRPr lang="en-US"/>
        </a:p>
      </dgm:t>
    </dgm:pt>
    <dgm:pt modelId="{7C7F0472-7173-4F7B-896F-22A1FF0263D2}">
      <dgm:prSet/>
      <dgm:spPr/>
      <dgm:t>
        <a:bodyPr/>
        <a:lstStyle/>
        <a:p>
          <a:r>
            <a:rPr lang="en-US"/>
            <a:t>Sering juga disebut </a:t>
          </a:r>
          <a:r>
            <a:rPr lang="en-US" i="1"/>
            <a:t>workstation</a:t>
          </a:r>
          <a:endParaRPr lang="en-US"/>
        </a:p>
      </dgm:t>
    </dgm:pt>
    <dgm:pt modelId="{F24BDD3C-8A0A-4A04-B90B-2BB6B9C48342}" type="parTrans" cxnId="{2C8E8013-60CE-42CA-B5A4-DDFBA828DD76}">
      <dgm:prSet/>
      <dgm:spPr/>
      <dgm:t>
        <a:bodyPr/>
        <a:lstStyle/>
        <a:p>
          <a:endParaRPr lang="en-US"/>
        </a:p>
      </dgm:t>
    </dgm:pt>
    <dgm:pt modelId="{D5BB57C3-840D-45BC-9312-F3E5EAE2BC3D}" type="sibTrans" cxnId="{2C8E8013-60CE-42CA-B5A4-DDFBA828DD76}">
      <dgm:prSet/>
      <dgm:spPr/>
      <dgm:t>
        <a:bodyPr/>
        <a:lstStyle/>
        <a:p>
          <a:endParaRPr lang="en-US"/>
        </a:p>
      </dgm:t>
    </dgm:pt>
    <dgm:pt modelId="{687BFA04-04E4-43F2-9B06-E812650E3AE1}">
      <dgm:prSet/>
      <dgm:spPr/>
      <dgm:t>
        <a:bodyPr/>
        <a:lstStyle/>
        <a:p>
          <a:r>
            <a:rPr lang="en-US"/>
            <a:t>Terhubung ke jaringan komputer</a:t>
          </a:r>
        </a:p>
      </dgm:t>
    </dgm:pt>
    <dgm:pt modelId="{2042E8A8-90FE-4638-8155-2934883849B2}" type="parTrans" cxnId="{91B6F3B3-A0D3-4D23-B093-22CCB3DA2429}">
      <dgm:prSet/>
      <dgm:spPr/>
      <dgm:t>
        <a:bodyPr/>
        <a:lstStyle/>
        <a:p>
          <a:endParaRPr lang="en-US"/>
        </a:p>
      </dgm:t>
    </dgm:pt>
    <dgm:pt modelId="{4CB3BBA1-74C1-4E18-8FAE-348F1B97A00B}" type="sibTrans" cxnId="{91B6F3B3-A0D3-4D23-B093-22CCB3DA2429}">
      <dgm:prSet/>
      <dgm:spPr/>
      <dgm:t>
        <a:bodyPr/>
        <a:lstStyle/>
        <a:p>
          <a:endParaRPr lang="en-US"/>
        </a:p>
      </dgm:t>
    </dgm:pt>
    <dgm:pt modelId="{236B52CE-E383-48A0-8263-A0993F900EEE}" type="pres">
      <dgm:prSet presAssocID="{7708BCCD-1803-4B2D-95E2-F5379C5C729E}" presName="root" presStyleCnt="0">
        <dgm:presLayoutVars>
          <dgm:dir/>
          <dgm:resizeHandles val="exact"/>
        </dgm:presLayoutVars>
      </dgm:prSet>
      <dgm:spPr/>
    </dgm:pt>
    <dgm:pt modelId="{5BC4621B-4497-454D-AD14-CFB2F6864E6F}" type="pres">
      <dgm:prSet presAssocID="{34705161-10F6-4E8E-B445-D1272D67F685}" presName="compNode" presStyleCnt="0"/>
      <dgm:spPr/>
    </dgm:pt>
    <dgm:pt modelId="{2CAB2E3D-F11A-400E-8940-A19FFB204953}" type="pres">
      <dgm:prSet presAssocID="{34705161-10F6-4E8E-B445-D1272D67F6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4C67493-13C6-4E20-BA39-F612CAB46D23}" type="pres">
      <dgm:prSet presAssocID="{34705161-10F6-4E8E-B445-D1272D67F685}" presName="spaceRect" presStyleCnt="0"/>
      <dgm:spPr/>
    </dgm:pt>
    <dgm:pt modelId="{BA8EB7F9-B3EF-407B-AC07-E1A676E1012B}" type="pres">
      <dgm:prSet presAssocID="{34705161-10F6-4E8E-B445-D1272D67F685}" presName="textRect" presStyleLbl="revTx" presStyleIdx="0" presStyleCnt="3">
        <dgm:presLayoutVars>
          <dgm:chMax val="1"/>
          <dgm:chPref val="1"/>
        </dgm:presLayoutVars>
      </dgm:prSet>
      <dgm:spPr/>
    </dgm:pt>
    <dgm:pt modelId="{216087B7-4C22-49EA-A9A1-95CBD13F29F8}" type="pres">
      <dgm:prSet presAssocID="{951ECC06-CAFA-4532-982F-A0A2C25F37B8}" presName="sibTrans" presStyleCnt="0"/>
      <dgm:spPr/>
    </dgm:pt>
    <dgm:pt modelId="{65297487-25B3-4380-BAE1-BDCF496FEB67}" type="pres">
      <dgm:prSet presAssocID="{7C7F0472-7173-4F7B-896F-22A1FF0263D2}" presName="compNode" presStyleCnt="0"/>
      <dgm:spPr/>
    </dgm:pt>
    <dgm:pt modelId="{C63BB9B5-A778-4BB4-9966-0CE533126CB2}" type="pres">
      <dgm:prSet presAssocID="{7C7F0472-7173-4F7B-896F-22A1FF0263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F226F9B-BE17-44CE-AF33-D5365B918A2D}" type="pres">
      <dgm:prSet presAssocID="{7C7F0472-7173-4F7B-896F-22A1FF0263D2}" presName="spaceRect" presStyleCnt="0"/>
      <dgm:spPr/>
    </dgm:pt>
    <dgm:pt modelId="{57680CA6-8063-4DA4-BE30-CEB5CF90A17C}" type="pres">
      <dgm:prSet presAssocID="{7C7F0472-7173-4F7B-896F-22A1FF0263D2}" presName="textRect" presStyleLbl="revTx" presStyleIdx="1" presStyleCnt="3">
        <dgm:presLayoutVars>
          <dgm:chMax val="1"/>
          <dgm:chPref val="1"/>
        </dgm:presLayoutVars>
      </dgm:prSet>
      <dgm:spPr/>
    </dgm:pt>
    <dgm:pt modelId="{5F93C69D-0B74-4377-B3A3-BE092891E963}" type="pres">
      <dgm:prSet presAssocID="{D5BB57C3-840D-45BC-9312-F3E5EAE2BC3D}" presName="sibTrans" presStyleCnt="0"/>
      <dgm:spPr/>
    </dgm:pt>
    <dgm:pt modelId="{A212906B-FEA9-4D16-9BB5-0C5BC2DC89EB}" type="pres">
      <dgm:prSet presAssocID="{687BFA04-04E4-43F2-9B06-E812650E3AE1}" presName="compNode" presStyleCnt="0"/>
      <dgm:spPr/>
    </dgm:pt>
    <dgm:pt modelId="{2C957FC3-8BD1-4631-86E0-4A563E5955D3}" type="pres">
      <dgm:prSet presAssocID="{687BFA04-04E4-43F2-9B06-E812650E3A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4760AE-CB49-4DC8-9983-A0250D059E70}" type="pres">
      <dgm:prSet presAssocID="{687BFA04-04E4-43F2-9B06-E812650E3AE1}" presName="spaceRect" presStyleCnt="0"/>
      <dgm:spPr/>
    </dgm:pt>
    <dgm:pt modelId="{712876EB-651F-4286-A445-2B99C0B16397}" type="pres">
      <dgm:prSet presAssocID="{687BFA04-04E4-43F2-9B06-E812650E3A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8E8013-60CE-42CA-B5A4-DDFBA828DD76}" srcId="{7708BCCD-1803-4B2D-95E2-F5379C5C729E}" destId="{7C7F0472-7173-4F7B-896F-22A1FF0263D2}" srcOrd="1" destOrd="0" parTransId="{F24BDD3C-8A0A-4A04-B90B-2BB6B9C48342}" sibTransId="{D5BB57C3-840D-45BC-9312-F3E5EAE2BC3D}"/>
    <dgm:cxn modelId="{670DA939-F2E4-4759-9E8D-4D8D8F06DFF0}" type="presOf" srcId="{7708BCCD-1803-4B2D-95E2-F5379C5C729E}" destId="{236B52CE-E383-48A0-8263-A0993F900EEE}" srcOrd="0" destOrd="0" presId="urn:microsoft.com/office/officeart/2018/2/layout/IconLabelList"/>
    <dgm:cxn modelId="{A8F89354-DCAF-4060-846A-424AEE17EA35}" type="presOf" srcId="{34705161-10F6-4E8E-B445-D1272D67F685}" destId="{BA8EB7F9-B3EF-407B-AC07-E1A676E1012B}" srcOrd="0" destOrd="0" presId="urn:microsoft.com/office/officeart/2018/2/layout/IconLabelList"/>
    <dgm:cxn modelId="{1A551171-85A1-46EB-8530-FB61FB861CBA}" type="presOf" srcId="{687BFA04-04E4-43F2-9B06-E812650E3AE1}" destId="{712876EB-651F-4286-A445-2B99C0B16397}" srcOrd="0" destOrd="0" presId="urn:microsoft.com/office/officeart/2018/2/layout/IconLabelList"/>
    <dgm:cxn modelId="{BA5D9294-F0C0-4E81-8122-F5EDAA80FFEE}" type="presOf" srcId="{7C7F0472-7173-4F7B-896F-22A1FF0263D2}" destId="{57680CA6-8063-4DA4-BE30-CEB5CF90A17C}" srcOrd="0" destOrd="0" presId="urn:microsoft.com/office/officeart/2018/2/layout/IconLabelList"/>
    <dgm:cxn modelId="{91B6F3B3-A0D3-4D23-B093-22CCB3DA2429}" srcId="{7708BCCD-1803-4B2D-95E2-F5379C5C729E}" destId="{687BFA04-04E4-43F2-9B06-E812650E3AE1}" srcOrd="2" destOrd="0" parTransId="{2042E8A8-90FE-4638-8155-2934883849B2}" sibTransId="{4CB3BBA1-74C1-4E18-8FAE-348F1B97A00B}"/>
    <dgm:cxn modelId="{C15E4DD2-7128-4517-8D84-CBA8C2FA43C8}" srcId="{7708BCCD-1803-4B2D-95E2-F5379C5C729E}" destId="{34705161-10F6-4E8E-B445-D1272D67F685}" srcOrd="0" destOrd="0" parTransId="{8091D282-CA91-4A75-97F5-CE0183CBD9DF}" sibTransId="{951ECC06-CAFA-4532-982F-A0A2C25F37B8}"/>
    <dgm:cxn modelId="{8DBB665F-30EA-49F8-992A-66CF8DD5A07F}" type="presParOf" srcId="{236B52CE-E383-48A0-8263-A0993F900EEE}" destId="{5BC4621B-4497-454D-AD14-CFB2F6864E6F}" srcOrd="0" destOrd="0" presId="urn:microsoft.com/office/officeart/2018/2/layout/IconLabelList"/>
    <dgm:cxn modelId="{CA8A05CF-647F-4F28-82B6-620E6F14FD88}" type="presParOf" srcId="{5BC4621B-4497-454D-AD14-CFB2F6864E6F}" destId="{2CAB2E3D-F11A-400E-8940-A19FFB204953}" srcOrd="0" destOrd="0" presId="urn:microsoft.com/office/officeart/2018/2/layout/IconLabelList"/>
    <dgm:cxn modelId="{7A7B431D-6B64-4EB0-AA43-114CFBC0EDE7}" type="presParOf" srcId="{5BC4621B-4497-454D-AD14-CFB2F6864E6F}" destId="{04C67493-13C6-4E20-BA39-F612CAB46D23}" srcOrd="1" destOrd="0" presId="urn:microsoft.com/office/officeart/2018/2/layout/IconLabelList"/>
    <dgm:cxn modelId="{B7856552-6E3C-4B20-B6CB-3A705DEA3F53}" type="presParOf" srcId="{5BC4621B-4497-454D-AD14-CFB2F6864E6F}" destId="{BA8EB7F9-B3EF-407B-AC07-E1A676E1012B}" srcOrd="2" destOrd="0" presId="urn:microsoft.com/office/officeart/2018/2/layout/IconLabelList"/>
    <dgm:cxn modelId="{1FFFE316-7274-4454-8C5C-B5B8898E2D14}" type="presParOf" srcId="{236B52CE-E383-48A0-8263-A0993F900EEE}" destId="{216087B7-4C22-49EA-A9A1-95CBD13F29F8}" srcOrd="1" destOrd="0" presId="urn:microsoft.com/office/officeart/2018/2/layout/IconLabelList"/>
    <dgm:cxn modelId="{D1F4DAF2-E20F-4551-AF48-9B4B7EFD001A}" type="presParOf" srcId="{236B52CE-E383-48A0-8263-A0993F900EEE}" destId="{65297487-25B3-4380-BAE1-BDCF496FEB67}" srcOrd="2" destOrd="0" presId="urn:microsoft.com/office/officeart/2018/2/layout/IconLabelList"/>
    <dgm:cxn modelId="{E9514BCF-EF26-45E8-AB24-67D48A563628}" type="presParOf" srcId="{65297487-25B3-4380-BAE1-BDCF496FEB67}" destId="{C63BB9B5-A778-4BB4-9966-0CE533126CB2}" srcOrd="0" destOrd="0" presId="urn:microsoft.com/office/officeart/2018/2/layout/IconLabelList"/>
    <dgm:cxn modelId="{9548A8D3-44E5-49DF-A54A-1059C309464A}" type="presParOf" srcId="{65297487-25B3-4380-BAE1-BDCF496FEB67}" destId="{7F226F9B-BE17-44CE-AF33-D5365B918A2D}" srcOrd="1" destOrd="0" presId="urn:microsoft.com/office/officeart/2018/2/layout/IconLabelList"/>
    <dgm:cxn modelId="{F0850466-3588-4A4F-905B-21CB19E95797}" type="presParOf" srcId="{65297487-25B3-4380-BAE1-BDCF496FEB67}" destId="{57680CA6-8063-4DA4-BE30-CEB5CF90A17C}" srcOrd="2" destOrd="0" presId="urn:microsoft.com/office/officeart/2018/2/layout/IconLabelList"/>
    <dgm:cxn modelId="{D3C9A609-C009-48F6-BABB-DE7E40E22A72}" type="presParOf" srcId="{236B52CE-E383-48A0-8263-A0993F900EEE}" destId="{5F93C69D-0B74-4377-B3A3-BE092891E963}" srcOrd="3" destOrd="0" presId="urn:microsoft.com/office/officeart/2018/2/layout/IconLabelList"/>
    <dgm:cxn modelId="{9206EE59-FF10-4E39-9547-CEF8BFEC7D57}" type="presParOf" srcId="{236B52CE-E383-48A0-8263-A0993F900EEE}" destId="{A212906B-FEA9-4D16-9BB5-0C5BC2DC89EB}" srcOrd="4" destOrd="0" presId="urn:microsoft.com/office/officeart/2018/2/layout/IconLabelList"/>
    <dgm:cxn modelId="{7468D4E1-3473-48F7-84EF-BAD139271B75}" type="presParOf" srcId="{A212906B-FEA9-4D16-9BB5-0C5BC2DC89EB}" destId="{2C957FC3-8BD1-4631-86E0-4A563E5955D3}" srcOrd="0" destOrd="0" presId="urn:microsoft.com/office/officeart/2018/2/layout/IconLabelList"/>
    <dgm:cxn modelId="{F653D9EA-63A9-4A5A-8D4F-612312DDDF15}" type="presParOf" srcId="{A212906B-FEA9-4D16-9BB5-0C5BC2DC89EB}" destId="{434760AE-CB49-4DC8-9983-A0250D059E70}" srcOrd="1" destOrd="0" presId="urn:microsoft.com/office/officeart/2018/2/layout/IconLabelList"/>
    <dgm:cxn modelId="{0A031EB7-FB6E-4C16-9A1F-E7C5D7C25B67}" type="presParOf" srcId="{A212906B-FEA9-4D16-9BB5-0C5BC2DC89EB}" destId="{712876EB-651F-4286-A445-2B99C0B163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D5DC89-8972-483A-8F09-762E10BA3A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8589A-3278-4490-A58B-793FD421FDC2}">
      <dgm:prSet/>
      <dgm:spPr/>
      <dgm:t>
        <a:bodyPr/>
        <a:lstStyle/>
        <a:p>
          <a:r>
            <a:rPr lang="en-US"/>
            <a:t>Unik setiap pada setiap network card</a:t>
          </a:r>
        </a:p>
      </dgm:t>
    </dgm:pt>
    <dgm:pt modelId="{AF4FA3A1-1216-42A4-A3BD-565E398BCF95}" type="parTrans" cxnId="{A8DF6DD7-D2D1-4C8C-8F7A-F8A14F7C1403}">
      <dgm:prSet/>
      <dgm:spPr/>
      <dgm:t>
        <a:bodyPr/>
        <a:lstStyle/>
        <a:p>
          <a:endParaRPr lang="en-US"/>
        </a:p>
      </dgm:t>
    </dgm:pt>
    <dgm:pt modelId="{188F9E4E-9417-44D2-9B8C-A42F8F2FA834}" type="sibTrans" cxnId="{A8DF6DD7-D2D1-4C8C-8F7A-F8A14F7C1403}">
      <dgm:prSet/>
      <dgm:spPr/>
      <dgm:t>
        <a:bodyPr/>
        <a:lstStyle/>
        <a:p>
          <a:endParaRPr lang="en-US"/>
        </a:p>
      </dgm:t>
    </dgm:pt>
    <dgm:pt modelId="{16A74089-3826-4052-ABD9-48C032BB010F}">
      <dgm:prSet/>
      <dgm:spPr/>
      <dgm:t>
        <a:bodyPr/>
        <a:lstStyle/>
        <a:p>
          <a:r>
            <a:rPr lang="en-US"/>
            <a:t>Diatur oleh IEEE</a:t>
          </a:r>
        </a:p>
      </dgm:t>
    </dgm:pt>
    <dgm:pt modelId="{0264FDD3-C798-4367-842E-170145899D46}" type="parTrans" cxnId="{D6120B7C-15C1-4217-8CDE-4F2886C5A275}">
      <dgm:prSet/>
      <dgm:spPr/>
      <dgm:t>
        <a:bodyPr/>
        <a:lstStyle/>
        <a:p>
          <a:endParaRPr lang="en-US"/>
        </a:p>
      </dgm:t>
    </dgm:pt>
    <dgm:pt modelId="{F4EBE0F6-74FD-46F8-826C-982870E371CF}" type="sibTrans" cxnId="{D6120B7C-15C1-4217-8CDE-4F2886C5A275}">
      <dgm:prSet/>
      <dgm:spPr/>
      <dgm:t>
        <a:bodyPr/>
        <a:lstStyle/>
        <a:p>
          <a:endParaRPr lang="en-US"/>
        </a:p>
      </dgm:t>
    </dgm:pt>
    <dgm:pt modelId="{AB0972D3-9860-4C30-B76A-BC5E2841F40C}">
      <dgm:prSet/>
      <dgm:spPr/>
      <dgm:t>
        <a:bodyPr/>
        <a:lstStyle/>
        <a:p>
          <a:r>
            <a:rPr lang="en-US"/>
            <a:t>http://standards.ieee.org/develop/regauth/oui/public.html</a:t>
          </a:r>
        </a:p>
      </dgm:t>
    </dgm:pt>
    <dgm:pt modelId="{2CC0D877-BCBE-431B-B277-6893F62D9A6B}" type="parTrans" cxnId="{A94D3D37-71F8-4128-92D3-7AEE6DBF72C4}">
      <dgm:prSet/>
      <dgm:spPr/>
      <dgm:t>
        <a:bodyPr/>
        <a:lstStyle/>
        <a:p>
          <a:endParaRPr lang="en-US"/>
        </a:p>
      </dgm:t>
    </dgm:pt>
    <dgm:pt modelId="{F4C9AADF-A57E-4C6D-B822-07585EBDDF72}" type="sibTrans" cxnId="{A94D3D37-71F8-4128-92D3-7AEE6DBF72C4}">
      <dgm:prSet/>
      <dgm:spPr/>
      <dgm:t>
        <a:bodyPr/>
        <a:lstStyle/>
        <a:p>
          <a:endParaRPr lang="en-US"/>
        </a:p>
      </dgm:t>
    </dgm:pt>
    <dgm:pt modelId="{729C4892-E3A5-4079-A775-D42BAB1086A5}" type="pres">
      <dgm:prSet presAssocID="{C4D5DC89-8972-483A-8F09-762E10BA3A80}" presName="root" presStyleCnt="0">
        <dgm:presLayoutVars>
          <dgm:dir/>
          <dgm:resizeHandles val="exact"/>
        </dgm:presLayoutVars>
      </dgm:prSet>
      <dgm:spPr/>
    </dgm:pt>
    <dgm:pt modelId="{0D2A8EDF-1F54-4272-887C-54683B677E95}" type="pres">
      <dgm:prSet presAssocID="{11C8589A-3278-4490-A58B-793FD421FDC2}" presName="compNode" presStyleCnt="0"/>
      <dgm:spPr/>
    </dgm:pt>
    <dgm:pt modelId="{78411B0B-7866-434C-81B4-FECCCC9CB12B}" type="pres">
      <dgm:prSet presAssocID="{11C8589A-3278-4490-A58B-793FD421FDC2}" presName="bgRect" presStyleLbl="bgShp" presStyleIdx="0" presStyleCnt="3"/>
      <dgm:spPr/>
    </dgm:pt>
    <dgm:pt modelId="{63D1D446-AC1A-462D-BB8E-AD458A3E361E}" type="pres">
      <dgm:prSet presAssocID="{11C8589A-3278-4490-A58B-793FD421FD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F124F9D-6B0B-4EBA-964B-5F58B3445BDC}" type="pres">
      <dgm:prSet presAssocID="{11C8589A-3278-4490-A58B-793FD421FDC2}" presName="spaceRect" presStyleCnt="0"/>
      <dgm:spPr/>
    </dgm:pt>
    <dgm:pt modelId="{CD6FD859-6071-437A-99FD-7B59A4C3ACF8}" type="pres">
      <dgm:prSet presAssocID="{11C8589A-3278-4490-A58B-793FD421FDC2}" presName="parTx" presStyleLbl="revTx" presStyleIdx="0" presStyleCnt="3">
        <dgm:presLayoutVars>
          <dgm:chMax val="0"/>
          <dgm:chPref val="0"/>
        </dgm:presLayoutVars>
      </dgm:prSet>
      <dgm:spPr/>
    </dgm:pt>
    <dgm:pt modelId="{1597323B-ABAB-459F-9B30-504014315877}" type="pres">
      <dgm:prSet presAssocID="{188F9E4E-9417-44D2-9B8C-A42F8F2FA834}" presName="sibTrans" presStyleCnt="0"/>
      <dgm:spPr/>
    </dgm:pt>
    <dgm:pt modelId="{5153E1E9-31F5-4B81-A180-0C16E3CF71BB}" type="pres">
      <dgm:prSet presAssocID="{16A74089-3826-4052-ABD9-48C032BB010F}" presName="compNode" presStyleCnt="0"/>
      <dgm:spPr/>
    </dgm:pt>
    <dgm:pt modelId="{E924B629-D4CC-48CD-9AEE-507845A1444B}" type="pres">
      <dgm:prSet presAssocID="{16A74089-3826-4052-ABD9-48C032BB010F}" presName="bgRect" presStyleLbl="bgShp" presStyleIdx="1" presStyleCnt="3"/>
      <dgm:spPr/>
    </dgm:pt>
    <dgm:pt modelId="{BACFACCA-9A85-4C9C-8FA5-D7499FD61F43}" type="pres">
      <dgm:prSet presAssocID="{16A74089-3826-4052-ABD9-48C032BB01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4BDCDE-0BD4-4914-9352-447B52A0F154}" type="pres">
      <dgm:prSet presAssocID="{16A74089-3826-4052-ABD9-48C032BB010F}" presName="spaceRect" presStyleCnt="0"/>
      <dgm:spPr/>
    </dgm:pt>
    <dgm:pt modelId="{66DF4C1F-9FD8-4B0A-9FB8-6B492011CB9B}" type="pres">
      <dgm:prSet presAssocID="{16A74089-3826-4052-ABD9-48C032BB010F}" presName="parTx" presStyleLbl="revTx" presStyleIdx="1" presStyleCnt="3">
        <dgm:presLayoutVars>
          <dgm:chMax val="0"/>
          <dgm:chPref val="0"/>
        </dgm:presLayoutVars>
      </dgm:prSet>
      <dgm:spPr/>
    </dgm:pt>
    <dgm:pt modelId="{42FD28CA-5154-4876-B46C-DA266AF3CBE7}" type="pres">
      <dgm:prSet presAssocID="{F4EBE0F6-74FD-46F8-826C-982870E371CF}" presName="sibTrans" presStyleCnt="0"/>
      <dgm:spPr/>
    </dgm:pt>
    <dgm:pt modelId="{48783FDC-505C-4E45-B130-DF10D5838466}" type="pres">
      <dgm:prSet presAssocID="{AB0972D3-9860-4C30-B76A-BC5E2841F40C}" presName="compNode" presStyleCnt="0"/>
      <dgm:spPr/>
    </dgm:pt>
    <dgm:pt modelId="{C5E8CFB3-650E-4FBA-B4BE-326637D418D7}" type="pres">
      <dgm:prSet presAssocID="{AB0972D3-9860-4C30-B76A-BC5E2841F40C}" presName="bgRect" presStyleLbl="bgShp" presStyleIdx="2" presStyleCnt="3"/>
      <dgm:spPr/>
    </dgm:pt>
    <dgm:pt modelId="{B0E457DA-6488-40A9-9AAA-1B84696BACFF}" type="pres">
      <dgm:prSet presAssocID="{AB0972D3-9860-4C30-B76A-BC5E2841F4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0E7A769-A56E-4AD3-9E7A-E80A4CE248EE}" type="pres">
      <dgm:prSet presAssocID="{AB0972D3-9860-4C30-B76A-BC5E2841F40C}" presName="spaceRect" presStyleCnt="0"/>
      <dgm:spPr/>
    </dgm:pt>
    <dgm:pt modelId="{6A480E9B-CD68-46BB-A271-6DD726459FEF}" type="pres">
      <dgm:prSet presAssocID="{AB0972D3-9860-4C30-B76A-BC5E2841F4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E29928-2449-443D-9ADC-46948B3626FE}" type="presOf" srcId="{C4D5DC89-8972-483A-8F09-762E10BA3A80}" destId="{729C4892-E3A5-4079-A775-D42BAB1086A5}" srcOrd="0" destOrd="0" presId="urn:microsoft.com/office/officeart/2018/2/layout/IconVerticalSolidList"/>
    <dgm:cxn modelId="{A94D3D37-71F8-4128-92D3-7AEE6DBF72C4}" srcId="{C4D5DC89-8972-483A-8F09-762E10BA3A80}" destId="{AB0972D3-9860-4C30-B76A-BC5E2841F40C}" srcOrd="2" destOrd="0" parTransId="{2CC0D877-BCBE-431B-B277-6893F62D9A6B}" sibTransId="{F4C9AADF-A57E-4C6D-B822-07585EBDDF72}"/>
    <dgm:cxn modelId="{CC779E66-1452-42CF-A0DF-E2768A9E93B6}" type="presOf" srcId="{AB0972D3-9860-4C30-B76A-BC5E2841F40C}" destId="{6A480E9B-CD68-46BB-A271-6DD726459FEF}" srcOrd="0" destOrd="0" presId="urn:microsoft.com/office/officeart/2018/2/layout/IconVerticalSolidList"/>
    <dgm:cxn modelId="{D6120B7C-15C1-4217-8CDE-4F2886C5A275}" srcId="{C4D5DC89-8972-483A-8F09-762E10BA3A80}" destId="{16A74089-3826-4052-ABD9-48C032BB010F}" srcOrd="1" destOrd="0" parTransId="{0264FDD3-C798-4367-842E-170145899D46}" sibTransId="{F4EBE0F6-74FD-46F8-826C-982870E371CF}"/>
    <dgm:cxn modelId="{D46B4F9B-C050-495C-B80A-0D148B7802F2}" type="presOf" srcId="{11C8589A-3278-4490-A58B-793FD421FDC2}" destId="{CD6FD859-6071-437A-99FD-7B59A4C3ACF8}" srcOrd="0" destOrd="0" presId="urn:microsoft.com/office/officeart/2018/2/layout/IconVerticalSolidList"/>
    <dgm:cxn modelId="{062E6FCB-3BB1-49DC-9FFA-3F8940882A78}" type="presOf" srcId="{16A74089-3826-4052-ABD9-48C032BB010F}" destId="{66DF4C1F-9FD8-4B0A-9FB8-6B492011CB9B}" srcOrd="0" destOrd="0" presId="urn:microsoft.com/office/officeart/2018/2/layout/IconVerticalSolidList"/>
    <dgm:cxn modelId="{A8DF6DD7-D2D1-4C8C-8F7A-F8A14F7C1403}" srcId="{C4D5DC89-8972-483A-8F09-762E10BA3A80}" destId="{11C8589A-3278-4490-A58B-793FD421FDC2}" srcOrd="0" destOrd="0" parTransId="{AF4FA3A1-1216-42A4-A3BD-565E398BCF95}" sibTransId="{188F9E4E-9417-44D2-9B8C-A42F8F2FA834}"/>
    <dgm:cxn modelId="{8D64FADE-A3D3-407F-AD37-AA80B1358E35}" type="presParOf" srcId="{729C4892-E3A5-4079-A775-D42BAB1086A5}" destId="{0D2A8EDF-1F54-4272-887C-54683B677E95}" srcOrd="0" destOrd="0" presId="urn:microsoft.com/office/officeart/2018/2/layout/IconVerticalSolidList"/>
    <dgm:cxn modelId="{6A0D5FED-CF0B-4510-ADBA-F4E5205ED8E8}" type="presParOf" srcId="{0D2A8EDF-1F54-4272-887C-54683B677E95}" destId="{78411B0B-7866-434C-81B4-FECCCC9CB12B}" srcOrd="0" destOrd="0" presId="urn:microsoft.com/office/officeart/2018/2/layout/IconVerticalSolidList"/>
    <dgm:cxn modelId="{5FE8EDCD-6C37-446D-B1EB-2D36D593F5F4}" type="presParOf" srcId="{0D2A8EDF-1F54-4272-887C-54683B677E95}" destId="{63D1D446-AC1A-462D-BB8E-AD458A3E361E}" srcOrd="1" destOrd="0" presId="urn:microsoft.com/office/officeart/2018/2/layout/IconVerticalSolidList"/>
    <dgm:cxn modelId="{D3EB3CEE-40B4-45B4-80B0-35381149FDEF}" type="presParOf" srcId="{0D2A8EDF-1F54-4272-887C-54683B677E95}" destId="{9F124F9D-6B0B-4EBA-964B-5F58B3445BDC}" srcOrd="2" destOrd="0" presId="urn:microsoft.com/office/officeart/2018/2/layout/IconVerticalSolidList"/>
    <dgm:cxn modelId="{BF8A2C3F-9990-4285-8E9C-F9E8454C800D}" type="presParOf" srcId="{0D2A8EDF-1F54-4272-887C-54683B677E95}" destId="{CD6FD859-6071-437A-99FD-7B59A4C3ACF8}" srcOrd="3" destOrd="0" presId="urn:microsoft.com/office/officeart/2018/2/layout/IconVerticalSolidList"/>
    <dgm:cxn modelId="{F1D7FF17-522D-4476-B52F-6340959676AF}" type="presParOf" srcId="{729C4892-E3A5-4079-A775-D42BAB1086A5}" destId="{1597323B-ABAB-459F-9B30-504014315877}" srcOrd="1" destOrd="0" presId="urn:microsoft.com/office/officeart/2018/2/layout/IconVerticalSolidList"/>
    <dgm:cxn modelId="{39274EE5-A0D1-4D43-A623-2CE7A39153DC}" type="presParOf" srcId="{729C4892-E3A5-4079-A775-D42BAB1086A5}" destId="{5153E1E9-31F5-4B81-A180-0C16E3CF71BB}" srcOrd="2" destOrd="0" presId="urn:microsoft.com/office/officeart/2018/2/layout/IconVerticalSolidList"/>
    <dgm:cxn modelId="{EE6F9738-C9AA-4E74-A7B6-CFBE5BED87A8}" type="presParOf" srcId="{5153E1E9-31F5-4B81-A180-0C16E3CF71BB}" destId="{E924B629-D4CC-48CD-9AEE-507845A1444B}" srcOrd="0" destOrd="0" presId="urn:microsoft.com/office/officeart/2018/2/layout/IconVerticalSolidList"/>
    <dgm:cxn modelId="{2F8C0854-6CBA-46A7-82A3-DC331B756018}" type="presParOf" srcId="{5153E1E9-31F5-4B81-A180-0C16E3CF71BB}" destId="{BACFACCA-9A85-4C9C-8FA5-D7499FD61F43}" srcOrd="1" destOrd="0" presId="urn:microsoft.com/office/officeart/2018/2/layout/IconVerticalSolidList"/>
    <dgm:cxn modelId="{8924EF75-C2EC-41EE-90E3-B9360BDA5AD2}" type="presParOf" srcId="{5153E1E9-31F5-4B81-A180-0C16E3CF71BB}" destId="{BE4BDCDE-0BD4-4914-9352-447B52A0F154}" srcOrd="2" destOrd="0" presId="urn:microsoft.com/office/officeart/2018/2/layout/IconVerticalSolidList"/>
    <dgm:cxn modelId="{93857028-BBC8-42BD-886E-7BE432C87A0B}" type="presParOf" srcId="{5153E1E9-31F5-4B81-A180-0C16E3CF71BB}" destId="{66DF4C1F-9FD8-4B0A-9FB8-6B492011CB9B}" srcOrd="3" destOrd="0" presId="urn:microsoft.com/office/officeart/2018/2/layout/IconVerticalSolidList"/>
    <dgm:cxn modelId="{22A58700-DA8A-4478-80B6-FFF80F4CE50C}" type="presParOf" srcId="{729C4892-E3A5-4079-A775-D42BAB1086A5}" destId="{42FD28CA-5154-4876-B46C-DA266AF3CBE7}" srcOrd="3" destOrd="0" presId="urn:microsoft.com/office/officeart/2018/2/layout/IconVerticalSolidList"/>
    <dgm:cxn modelId="{BDA72569-24FD-4497-9741-69CF8F09B346}" type="presParOf" srcId="{729C4892-E3A5-4079-A775-D42BAB1086A5}" destId="{48783FDC-505C-4E45-B130-DF10D5838466}" srcOrd="4" destOrd="0" presId="urn:microsoft.com/office/officeart/2018/2/layout/IconVerticalSolidList"/>
    <dgm:cxn modelId="{BD2B1BAB-75D4-44A7-9377-8CA764B7C683}" type="presParOf" srcId="{48783FDC-505C-4E45-B130-DF10D5838466}" destId="{C5E8CFB3-650E-4FBA-B4BE-326637D418D7}" srcOrd="0" destOrd="0" presId="urn:microsoft.com/office/officeart/2018/2/layout/IconVerticalSolidList"/>
    <dgm:cxn modelId="{15A8DCE8-BB62-4D7C-92EA-DE79317DFA9A}" type="presParOf" srcId="{48783FDC-505C-4E45-B130-DF10D5838466}" destId="{B0E457DA-6488-40A9-9AAA-1B84696BACFF}" srcOrd="1" destOrd="0" presId="urn:microsoft.com/office/officeart/2018/2/layout/IconVerticalSolidList"/>
    <dgm:cxn modelId="{5EF4DA1B-786E-4C7C-BEA4-E481F3ED3FDB}" type="presParOf" srcId="{48783FDC-505C-4E45-B130-DF10D5838466}" destId="{80E7A769-A56E-4AD3-9E7A-E80A4CE248EE}" srcOrd="2" destOrd="0" presId="urn:microsoft.com/office/officeart/2018/2/layout/IconVerticalSolidList"/>
    <dgm:cxn modelId="{7AFFEC33-6F07-4FB9-B52B-A886E9C4BA4F}" type="presParOf" srcId="{48783FDC-505C-4E45-B130-DF10D5838466}" destId="{6A480E9B-CD68-46BB-A271-6DD726459F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A1D11B-5B6C-4C49-95D4-AE787CD7604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1A3FA7-0C78-4304-BC6B-3372961B4433}">
      <dgm:prSet/>
      <dgm:spPr/>
      <dgm:t>
        <a:bodyPr/>
        <a:lstStyle/>
        <a:p>
          <a:r>
            <a:rPr lang="en-US" dirty="0" err="1"/>
            <a:t>Sekumpulan</a:t>
          </a:r>
          <a:r>
            <a:rPr lang="en-US" dirty="0"/>
            <a:t> </a:t>
          </a:r>
          <a:r>
            <a:rPr lang="en-US" b="1" dirty="0" err="1"/>
            <a:t>aturan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komunikasi</a:t>
          </a:r>
          <a:r>
            <a:rPr lang="en-US" dirty="0"/>
            <a:t> </a:t>
          </a:r>
          <a:r>
            <a:rPr lang="en-US" b="1" dirty="0" err="1"/>
            <a:t>pesan</a:t>
          </a:r>
          <a:r>
            <a:rPr lang="en-US" dirty="0"/>
            <a:t> pada </a:t>
          </a:r>
          <a:r>
            <a:rPr lang="en-US" dirty="0" err="1"/>
            <a:t>jaringan</a:t>
          </a:r>
          <a:r>
            <a:rPr lang="en-US" dirty="0"/>
            <a:t> </a:t>
          </a:r>
          <a:r>
            <a:rPr lang="en-US" dirty="0" err="1"/>
            <a:t>komputer</a:t>
          </a:r>
          <a:endParaRPr lang="en-US" dirty="0"/>
        </a:p>
      </dgm:t>
    </dgm:pt>
    <dgm:pt modelId="{F3ECC01D-709E-4090-8C41-6061ADB73C5B}" type="parTrans" cxnId="{2F4F5392-6FE5-4AA8-8F42-BB0AEB35FE27}">
      <dgm:prSet/>
      <dgm:spPr/>
      <dgm:t>
        <a:bodyPr/>
        <a:lstStyle/>
        <a:p>
          <a:endParaRPr lang="en-US"/>
        </a:p>
      </dgm:t>
    </dgm:pt>
    <dgm:pt modelId="{34F03671-CF77-45D5-BED1-FDE1380B13CA}" type="sibTrans" cxnId="{2F4F5392-6FE5-4AA8-8F42-BB0AEB35FE27}">
      <dgm:prSet/>
      <dgm:spPr/>
      <dgm:t>
        <a:bodyPr/>
        <a:lstStyle/>
        <a:p>
          <a:endParaRPr lang="en-US"/>
        </a:p>
      </dgm:t>
    </dgm:pt>
    <dgm:pt modelId="{48CA2C86-DDC1-478B-81A2-262CF9C7F4AC}">
      <dgm:prSet/>
      <dgm:spPr/>
      <dgm:t>
        <a:bodyPr/>
        <a:lstStyle/>
        <a:p>
          <a:r>
            <a:rPr lang="en-US"/>
            <a:t>Contoh: HTTP, FTP</a:t>
          </a:r>
        </a:p>
      </dgm:t>
    </dgm:pt>
    <dgm:pt modelId="{FBD7133F-6278-4CD4-B6C1-6DDBDA13D210}" type="parTrans" cxnId="{B0CB0178-4AAB-4E6F-B299-C67A55D2326F}">
      <dgm:prSet/>
      <dgm:spPr/>
      <dgm:t>
        <a:bodyPr/>
        <a:lstStyle/>
        <a:p>
          <a:endParaRPr lang="en-US"/>
        </a:p>
      </dgm:t>
    </dgm:pt>
    <dgm:pt modelId="{992BEB32-C226-4E5A-B634-807DB04B183B}" type="sibTrans" cxnId="{B0CB0178-4AAB-4E6F-B299-C67A55D2326F}">
      <dgm:prSet/>
      <dgm:spPr/>
      <dgm:t>
        <a:bodyPr/>
        <a:lstStyle/>
        <a:p>
          <a:endParaRPr lang="en-US"/>
        </a:p>
      </dgm:t>
    </dgm:pt>
    <dgm:pt modelId="{9A0541BE-32B8-5247-AAD3-CC075278E594}" type="pres">
      <dgm:prSet presAssocID="{5BA1D11B-5B6C-4C49-95D4-AE787CD7604D}" presName="linear" presStyleCnt="0">
        <dgm:presLayoutVars>
          <dgm:animLvl val="lvl"/>
          <dgm:resizeHandles val="exact"/>
        </dgm:presLayoutVars>
      </dgm:prSet>
      <dgm:spPr/>
    </dgm:pt>
    <dgm:pt modelId="{87AEBF75-1660-9348-9345-DEA0C780679B}" type="pres">
      <dgm:prSet presAssocID="{371A3FA7-0C78-4304-BC6B-3372961B44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9D5CF8-8FD7-3E43-ABC9-9562C522D636}" type="pres">
      <dgm:prSet presAssocID="{34F03671-CF77-45D5-BED1-FDE1380B13CA}" presName="spacer" presStyleCnt="0"/>
      <dgm:spPr/>
    </dgm:pt>
    <dgm:pt modelId="{28E4945F-282B-644A-846D-E03EF87E493B}" type="pres">
      <dgm:prSet presAssocID="{48CA2C86-DDC1-478B-81A2-262CF9C7F4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9512B06-DC4D-A24F-B9B8-74C75CD71E59}" type="presOf" srcId="{371A3FA7-0C78-4304-BC6B-3372961B4433}" destId="{87AEBF75-1660-9348-9345-DEA0C780679B}" srcOrd="0" destOrd="0" presId="urn:microsoft.com/office/officeart/2005/8/layout/vList2"/>
    <dgm:cxn modelId="{6D84DD38-F4EE-FD46-974D-58898A38B8D6}" type="presOf" srcId="{5BA1D11B-5B6C-4C49-95D4-AE787CD7604D}" destId="{9A0541BE-32B8-5247-AAD3-CC075278E594}" srcOrd="0" destOrd="0" presId="urn:microsoft.com/office/officeart/2005/8/layout/vList2"/>
    <dgm:cxn modelId="{290D8750-01B1-BC40-8BE6-488D8ECA8CEA}" type="presOf" srcId="{48CA2C86-DDC1-478B-81A2-262CF9C7F4AC}" destId="{28E4945F-282B-644A-846D-E03EF87E493B}" srcOrd="0" destOrd="0" presId="urn:microsoft.com/office/officeart/2005/8/layout/vList2"/>
    <dgm:cxn modelId="{B0CB0178-4AAB-4E6F-B299-C67A55D2326F}" srcId="{5BA1D11B-5B6C-4C49-95D4-AE787CD7604D}" destId="{48CA2C86-DDC1-478B-81A2-262CF9C7F4AC}" srcOrd="1" destOrd="0" parTransId="{FBD7133F-6278-4CD4-B6C1-6DDBDA13D210}" sibTransId="{992BEB32-C226-4E5A-B634-807DB04B183B}"/>
    <dgm:cxn modelId="{2F4F5392-6FE5-4AA8-8F42-BB0AEB35FE27}" srcId="{5BA1D11B-5B6C-4C49-95D4-AE787CD7604D}" destId="{371A3FA7-0C78-4304-BC6B-3372961B4433}" srcOrd="0" destOrd="0" parTransId="{F3ECC01D-709E-4090-8C41-6061ADB73C5B}" sibTransId="{34F03671-CF77-45D5-BED1-FDE1380B13CA}"/>
    <dgm:cxn modelId="{5F7D6A31-D5FF-0B4D-B414-09D7D48159E5}" type="presParOf" srcId="{9A0541BE-32B8-5247-AAD3-CC075278E594}" destId="{87AEBF75-1660-9348-9345-DEA0C780679B}" srcOrd="0" destOrd="0" presId="urn:microsoft.com/office/officeart/2005/8/layout/vList2"/>
    <dgm:cxn modelId="{43298656-36DB-0B49-B645-E6CA1AE52ADC}" type="presParOf" srcId="{9A0541BE-32B8-5247-AAD3-CC075278E594}" destId="{F39D5CF8-8FD7-3E43-ABC9-9562C522D636}" srcOrd="1" destOrd="0" presId="urn:microsoft.com/office/officeart/2005/8/layout/vList2"/>
    <dgm:cxn modelId="{2D246059-8CC6-8A47-A951-44A60037A937}" type="presParOf" srcId="{9A0541BE-32B8-5247-AAD3-CC075278E594}" destId="{28E4945F-282B-644A-846D-E03EF87E49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2C407C-BA3E-5C44-8102-E1EBF47E8ED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5FD91-691F-914C-A52A-1203925CF539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52DE4506-CC46-6348-B9E0-B5AF8DADE213}" type="parTrans" cxnId="{F8B44F38-8FB5-A541-92C8-3E9205C561C9}">
      <dgm:prSet/>
      <dgm:spPr/>
      <dgm:t>
        <a:bodyPr/>
        <a:lstStyle/>
        <a:p>
          <a:endParaRPr lang="en-US"/>
        </a:p>
      </dgm:t>
    </dgm:pt>
    <dgm:pt modelId="{452371C6-FECC-AF4E-917D-88BC90C1EE9D}" type="sibTrans" cxnId="{F8B44F38-8FB5-A541-92C8-3E9205C561C9}">
      <dgm:prSet/>
      <dgm:spPr/>
      <dgm:t>
        <a:bodyPr/>
        <a:lstStyle/>
        <a:p>
          <a:endParaRPr lang="en-US"/>
        </a:p>
      </dgm:t>
    </dgm:pt>
    <dgm:pt modelId="{DC54BB0F-DE3C-B647-9A22-31158CB7A3BF}">
      <dgm:prSet phldrT="[Text]"/>
      <dgm:spPr/>
      <dgm:t>
        <a:bodyPr/>
        <a:lstStyle/>
        <a:p>
          <a:r>
            <a:rPr lang="en-US" dirty="0"/>
            <a:t>HTTP, SMTP, FTP, </a:t>
          </a:r>
          <a:r>
            <a:rPr lang="en-US" dirty="0" err="1"/>
            <a:t>dll</a:t>
          </a:r>
          <a:endParaRPr lang="en-US" dirty="0"/>
        </a:p>
      </dgm:t>
    </dgm:pt>
    <dgm:pt modelId="{EFC9C6F3-C073-3B4A-96DB-2DF53647A32A}" type="parTrans" cxnId="{4586869D-E470-AC41-93AD-B3A3C1480233}">
      <dgm:prSet/>
      <dgm:spPr/>
      <dgm:t>
        <a:bodyPr/>
        <a:lstStyle/>
        <a:p>
          <a:endParaRPr lang="en-US"/>
        </a:p>
      </dgm:t>
    </dgm:pt>
    <dgm:pt modelId="{AA818E02-AD66-7648-B825-BA8A32C45AF4}" type="sibTrans" cxnId="{4586869D-E470-AC41-93AD-B3A3C1480233}">
      <dgm:prSet/>
      <dgm:spPr/>
      <dgm:t>
        <a:bodyPr/>
        <a:lstStyle/>
        <a:p>
          <a:endParaRPr lang="en-US"/>
        </a:p>
      </dgm:t>
    </dgm:pt>
    <dgm:pt modelId="{9A9A12D1-4DE5-0641-85D4-294064C98A09}">
      <dgm:prSet phldrT="[Text]"/>
      <dgm:spPr/>
      <dgm:t>
        <a:bodyPr/>
        <a:lstStyle/>
        <a:p>
          <a:r>
            <a:rPr lang="en-US" dirty="0"/>
            <a:t>Transport</a:t>
          </a:r>
        </a:p>
      </dgm:t>
    </dgm:pt>
    <dgm:pt modelId="{2D07166C-3F26-774E-B5C4-D6AE8B39EE30}" type="parTrans" cxnId="{753A2B9F-1435-5240-A9D9-9D83572D8138}">
      <dgm:prSet/>
      <dgm:spPr/>
      <dgm:t>
        <a:bodyPr/>
        <a:lstStyle/>
        <a:p>
          <a:endParaRPr lang="en-US"/>
        </a:p>
      </dgm:t>
    </dgm:pt>
    <dgm:pt modelId="{88758A84-4ECB-7440-A7E0-1B68671525A9}" type="sibTrans" cxnId="{753A2B9F-1435-5240-A9D9-9D83572D8138}">
      <dgm:prSet/>
      <dgm:spPr/>
      <dgm:t>
        <a:bodyPr/>
        <a:lstStyle/>
        <a:p>
          <a:endParaRPr lang="en-US"/>
        </a:p>
      </dgm:t>
    </dgm:pt>
    <dgm:pt modelId="{EBFCFDC1-5173-994A-96C4-4A6ED70D63BA}">
      <dgm:prSet phldrT="[Text]"/>
      <dgm:spPr/>
      <dgm:t>
        <a:bodyPr/>
        <a:lstStyle/>
        <a:p>
          <a:r>
            <a:rPr lang="en-US" dirty="0"/>
            <a:t>UDP, TCP</a:t>
          </a:r>
        </a:p>
      </dgm:t>
    </dgm:pt>
    <dgm:pt modelId="{FE3164B6-D624-3B4B-ADC8-088971F5CFC5}" type="parTrans" cxnId="{8FB43EEB-8B11-524D-A50E-CBD61CF17EDB}">
      <dgm:prSet/>
      <dgm:spPr/>
      <dgm:t>
        <a:bodyPr/>
        <a:lstStyle/>
        <a:p>
          <a:endParaRPr lang="en-US"/>
        </a:p>
      </dgm:t>
    </dgm:pt>
    <dgm:pt modelId="{E0C4A94B-4C9B-6A48-B5DA-3F3CD7EC08AC}" type="sibTrans" cxnId="{8FB43EEB-8B11-524D-A50E-CBD61CF17EDB}">
      <dgm:prSet/>
      <dgm:spPr/>
      <dgm:t>
        <a:bodyPr/>
        <a:lstStyle/>
        <a:p>
          <a:endParaRPr lang="en-US"/>
        </a:p>
      </dgm:t>
    </dgm:pt>
    <dgm:pt modelId="{3EFD05EF-38EE-D648-8FA1-DE1C75D42DFC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07734E63-BD30-9E4F-95CF-428F554816B9}" type="parTrans" cxnId="{A6F6C151-A31A-C94B-BBBD-9A4632320740}">
      <dgm:prSet/>
      <dgm:spPr/>
      <dgm:t>
        <a:bodyPr/>
        <a:lstStyle/>
        <a:p>
          <a:endParaRPr lang="en-US"/>
        </a:p>
      </dgm:t>
    </dgm:pt>
    <dgm:pt modelId="{73F16C52-F86A-9C49-BC0E-8E969030FF6D}" type="sibTrans" cxnId="{A6F6C151-A31A-C94B-BBBD-9A4632320740}">
      <dgm:prSet/>
      <dgm:spPr/>
      <dgm:t>
        <a:bodyPr/>
        <a:lstStyle/>
        <a:p>
          <a:endParaRPr lang="en-US"/>
        </a:p>
      </dgm:t>
    </dgm:pt>
    <dgm:pt modelId="{35E10030-86A1-E44A-8050-E5C6DCB50F3E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25DA2FB6-F6E2-3A4D-9D22-80DC5C2A0983}" type="parTrans" cxnId="{18335F6F-0729-2645-B971-FBD4DC16E69F}">
      <dgm:prSet/>
      <dgm:spPr/>
      <dgm:t>
        <a:bodyPr/>
        <a:lstStyle/>
        <a:p>
          <a:endParaRPr lang="en-US"/>
        </a:p>
      </dgm:t>
    </dgm:pt>
    <dgm:pt modelId="{90AB1AD7-0E91-8E47-9F53-3643BDA2DB17}" type="sibTrans" cxnId="{18335F6F-0729-2645-B971-FBD4DC16E69F}">
      <dgm:prSet/>
      <dgm:spPr/>
      <dgm:t>
        <a:bodyPr/>
        <a:lstStyle/>
        <a:p>
          <a:endParaRPr lang="en-US"/>
        </a:p>
      </dgm:t>
    </dgm:pt>
    <dgm:pt modelId="{6A85FA06-98EC-1345-B0FB-C189C487C528}">
      <dgm:prSet phldrT="[Text]"/>
      <dgm:spPr/>
      <dgm:t>
        <a:bodyPr/>
        <a:lstStyle/>
        <a:p>
          <a:r>
            <a:rPr lang="en-US" dirty="0"/>
            <a:t>Physical</a:t>
          </a:r>
        </a:p>
      </dgm:t>
    </dgm:pt>
    <dgm:pt modelId="{C1B506FB-9A85-F649-A7CE-2C5D99362266}" type="parTrans" cxnId="{D686E58D-AAAC-884F-A247-D4B04AABC7E0}">
      <dgm:prSet/>
      <dgm:spPr/>
      <dgm:t>
        <a:bodyPr/>
        <a:lstStyle/>
        <a:p>
          <a:endParaRPr lang="en-US"/>
        </a:p>
      </dgm:t>
    </dgm:pt>
    <dgm:pt modelId="{E49EB3B1-E5C6-364E-94B0-A38F118823AB}" type="sibTrans" cxnId="{D686E58D-AAAC-884F-A247-D4B04AABC7E0}">
      <dgm:prSet/>
      <dgm:spPr/>
      <dgm:t>
        <a:bodyPr/>
        <a:lstStyle/>
        <a:p>
          <a:endParaRPr lang="en-US"/>
        </a:p>
      </dgm:t>
    </dgm:pt>
    <dgm:pt modelId="{C404D199-CE93-CB46-BECF-C8819DD31B59}">
      <dgm:prSet phldrT="[Text]"/>
      <dgm:spPr/>
      <dgm:t>
        <a:bodyPr/>
        <a:lstStyle/>
        <a:p>
          <a:r>
            <a:rPr lang="en-US" dirty="0"/>
            <a:t>Di layer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diimplementasikan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</a:t>
          </a:r>
          <a:r>
            <a:rPr lang="en-US" dirty="0" err="1"/>
            <a:t>jaringan</a:t>
          </a:r>
          <a:endParaRPr lang="en-US" dirty="0"/>
        </a:p>
      </dgm:t>
    </dgm:pt>
    <dgm:pt modelId="{10D94956-9CC3-E648-A6CA-A45D2BDF816B}" type="parTrans" cxnId="{A536BC7C-7A88-1949-AC64-046FC4BBEF7B}">
      <dgm:prSet/>
      <dgm:spPr/>
      <dgm:t>
        <a:bodyPr/>
        <a:lstStyle/>
        <a:p>
          <a:endParaRPr lang="en-US"/>
        </a:p>
      </dgm:t>
    </dgm:pt>
    <dgm:pt modelId="{ACAFA71B-FBB9-7B42-9475-D72FB8680149}" type="sibTrans" cxnId="{A536BC7C-7A88-1949-AC64-046FC4BBEF7B}">
      <dgm:prSet/>
      <dgm:spPr/>
      <dgm:t>
        <a:bodyPr/>
        <a:lstStyle/>
        <a:p>
          <a:endParaRPr lang="en-US"/>
        </a:p>
      </dgm:t>
    </dgm:pt>
    <dgm:pt modelId="{401E8E44-2114-5C45-AD4C-D90AC391DA79}" type="pres">
      <dgm:prSet presAssocID="{AB2C407C-BA3E-5C44-8102-E1EBF47E8EDA}" presName="linear" presStyleCnt="0">
        <dgm:presLayoutVars>
          <dgm:dir/>
          <dgm:animLvl val="lvl"/>
          <dgm:resizeHandles val="exact"/>
        </dgm:presLayoutVars>
      </dgm:prSet>
      <dgm:spPr/>
    </dgm:pt>
    <dgm:pt modelId="{354206B4-CD86-2749-A2D2-00DA2F2CB7BC}" type="pres">
      <dgm:prSet presAssocID="{A725FD91-691F-914C-A52A-1203925CF539}" presName="parentLin" presStyleCnt="0"/>
      <dgm:spPr/>
    </dgm:pt>
    <dgm:pt modelId="{380F46C5-08C2-A54D-AE73-0006AE6A2D35}" type="pres">
      <dgm:prSet presAssocID="{A725FD91-691F-914C-A52A-1203925CF539}" presName="parentLeftMargin" presStyleLbl="node1" presStyleIdx="0" presStyleCnt="5"/>
      <dgm:spPr/>
    </dgm:pt>
    <dgm:pt modelId="{A435FC8C-7BB4-7147-9136-73EA2796718C}" type="pres">
      <dgm:prSet presAssocID="{A725FD91-691F-914C-A52A-1203925CF5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973026-7551-FF45-9489-27397350F044}" type="pres">
      <dgm:prSet presAssocID="{A725FD91-691F-914C-A52A-1203925CF539}" presName="negativeSpace" presStyleCnt="0"/>
      <dgm:spPr/>
    </dgm:pt>
    <dgm:pt modelId="{3FB77B05-F3F7-B740-8680-F0EE81954EAB}" type="pres">
      <dgm:prSet presAssocID="{A725FD91-691F-914C-A52A-1203925CF539}" presName="childText" presStyleLbl="conFgAcc1" presStyleIdx="0" presStyleCnt="5">
        <dgm:presLayoutVars>
          <dgm:bulletEnabled val="1"/>
        </dgm:presLayoutVars>
      </dgm:prSet>
      <dgm:spPr/>
    </dgm:pt>
    <dgm:pt modelId="{CB9FDF4C-5693-C949-B6F9-F0882AFA7445}" type="pres">
      <dgm:prSet presAssocID="{452371C6-FECC-AF4E-917D-88BC90C1EE9D}" presName="spaceBetweenRectangles" presStyleCnt="0"/>
      <dgm:spPr/>
    </dgm:pt>
    <dgm:pt modelId="{0F41617E-AFFB-F34B-A146-160D70CB0628}" type="pres">
      <dgm:prSet presAssocID="{9A9A12D1-4DE5-0641-85D4-294064C98A09}" presName="parentLin" presStyleCnt="0"/>
      <dgm:spPr/>
    </dgm:pt>
    <dgm:pt modelId="{CEEE09CB-150F-0C42-AC55-1093BF20BB18}" type="pres">
      <dgm:prSet presAssocID="{9A9A12D1-4DE5-0641-85D4-294064C98A09}" presName="parentLeftMargin" presStyleLbl="node1" presStyleIdx="0" presStyleCnt="5"/>
      <dgm:spPr/>
    </dgm:pt>
    <dgm:pt modelId="{ECAD0BA9-03CB-D544-99E0-B5AC5FC9DB14}" type="pres">
      <dgm:prSet presAssocID="{9A9A12D1-4DE5-0641-85D4-294064C98A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9D8384-A026-3848-A542-58352AE5931B}" type="pres">
      <dgm:prSet presAssocID="{9A9A12D1-4DE5-0641-85D4-294064C98A09}" presName="negativeSpace" presStyleCnt="0"/>
      <dgm:spPr/>
    </dgm:pt>
    <dgm:pt modelId="{BE9C66F3-5CF8-F24C-8C89-8F26CFA71650}" type="pres">
      <dgm:prSet presAssocID="{9A9A12D1-4DE5-0641-85D4-294064C98A09}" presName="childText" presStyleLbl="conFgAcc1" presStyleIdx="1" presStyleCnt="5">
        <dgm:presLayoutVars>
          <dgm:bulletEnabled val="1"/>
        </dgm:presLayoutVars>
      </dgm:prSet>
      <dgm:spPr/>
    </dgm:pt>
    <dgm:pt modelId="{0B46873E-5479-144F-83F4-93BCC322E2AA}" type="pres">
      <dgm:prSet presAssocID="{88758A84-4ECB-7440-A7E0-1B68671525A9}" presName="spaceBetweenRectangles" presStyleCnt="0"/>
      <dgm:spPr/>
    </dgm:pt>
    <dgm:pt modelId="{2868597B-B197-B842-A2A0-FDEDFAA84676}" type="pres">
      <dgm:prSet presAssocID="{3EFD05EF-38EE-D648-8FA1-DE1C75D42DFC}" presName="parentLin" presStyleCnt="0"/>
      <dgm:spPr/>
    </dgm:pt>
    <dgm:pt modelId="{EBEE6E2F-0543-3E4C-AD85-AA64ACD73446}" type="pres">
      <dgm:prSet presAssocID="{3EFD05EF-38EE-D648-8FA1-DE1C75D42DFC}" presName="parentLeftMargin" presStyleLbl="node1" presStyleIdx="1" presStyleCnt="5"/>
      <dgm:spPr/>
    </dgm:pt>
    <dgm:pt modelId="{618045C8-0532-134E-9FC7-C307128DD500}" type="pres">
      <dgm:prSet presAssocID="{3EFD05EF-38EE-D648-8FA1-DE1C75D42D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7895A6-699C-1C41-81EF-571BC29F5C21}" type="pres">
      <dgm:prSet presAssocID="{3EFD05EF-38EE-D648-8FA1-DE1C75D42DFC}" presName="negativeSpace" presStyleCnt="0"/>
      <dgm:spPr/>
    </dgm:pt>
    <dgm:pt modelId="{BEA8B7ED-12FD-D04D-A095-1DABCE56F47E}" type="pres">
      <dgm:prSet presAssocID="{3EFD05EF-38EE-D648-8FA1-DE1C75D42DFC}" presName="childText" presStyleLbl="conFgAcc1" presStyleIdx="2" presStyleCnt="5">
        <dgm:presLayoutVars>
          <dgm:bulletEnabled val="1"/>
        </dgm:presLayoutVars>
      </dgm:prSet>
      <dgm:spPr/>
    </dgm:pt>
    <dgm:pt modelId="{3DB9A2EF-27FE-6D42-A19F-4A1E2A6C42CD}" type="pres">
      <dgm:prSet presAssocID="{73F16C52-F86A-9C49-BC0E-8E969030FF6D}" presName="spaceBetweenRectangles" presStyleCnt="0"/>
      <dgm:spPr/>
    </dgm:pt>
    <dgm:pt modelId="{10739836-252C-6E46-9556-11064238ECA2}" type="pres">
      <dgm:prSet presAssocID="{35E10030-86A1-E44A-8050-E5C6DCB50F3E}" presName="parentLin" presStyleCnt="0"/>
      <dgm:spPr/>
    </dgm:pt>
    <dgm:pt modelId="{043288F0-0AE4-DB43-81D4-C41CA031A877}" type="pres">
      <dgm:prSet presAssocID="{35E10030-86A1-E44A-8050-E5C6DCB50F3E}" presName="parentLeftMargin" presStyleLbl="node1" presStyleIdx="2" presStyleCnt="5"/>
      <dgm:spPr/>
    </dgm:pt>
    <dgm:pt modelId="{F426428D-0548-694D-B5E2-B03BC91377FF}" type="pres">
      <dgm:prSet presAssocID="{35E10030-86A1-E44A-8050-E5C6DCB50F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12ACC7-CD0B-F249-BE0C-F1E59674180F}" type="pres">
      <dgm:prSet presAssocID="{35E10030-86A1-E44A-8050-E5C6DCB50F3E}" presName="negativeSpace" presStyleCnt="0"/>
      <dgm:spPr/>
    </dgm:pt>
    <dgm:pt modelId="{873E668C-D1C5-A246-B109-662A4C04197D}" type="pres">
      <dgm:prSet presAssocID="{35E10030-86A1-E44A-8050-E5C6DCB50F3E}" presName="childText" presStyleLbl="conFgAcc1" presStyleIdx="3" presStyleCnt="5">
        <dgm:presLayoutVars>
          <dgm:bulletEnabled val="1"/>
        </dgm:presLayoutVars>
      </dgm:prSet>
      <dgm:spPr/>
    </dgm:pt>
    <dgm:pt modelId="{7A386410-59CE-ED4F-BB7F-73403EC36039}" type="pres">
      <dgm:prSet presAssocID="{90AB1AD7-0E91-8E47-9F53-3643BDA2DB17}" presName="spaceBetweenRectangles" presStyleCnt="0"/>
      <dgm:spPr/>
    </dgm:pt>
    <dgm:pt modelId="{A07F77ED-9C1F-3246-910A-BB58F3A1FB1D}" type="pres">
      <dgm:prSet presAssocID="{6A85FA06-98EC-1345-B0FB-C189C487C528}" presName="parentLin" presStyleCnt="0"/>
      <dgm:spPr/>
    </dgm:pt>
    <dgm:pt modelId="{619DC18F-7AEC-DE4C-8D16-D2C9EFAC1601}" type="pres">
      <dgm:prSet presAssocID="{6A85FA06-98EC-1345-B0FB-C189C487C528}" presName="parentLeftMargin" presStyleLbl="node1" presStyleIdx="3" presStyleCnt="5"/>
      <dgm:spPr/>
    </dgm:pt>
    <dgm:pt modelId="{A3155379-8E7D-0A47-87CC-EA7FE4D078CD}" type="pres">
      <dgm:prSet presAssocID="{6A85FA06-98EC-1345-B0FB-C189C487C52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9FDAD77-7E95-F940-914C-F11BF83B564A}" type="pres">
      <dgm:prSet presAssocID="{6A85FA06-98EC-1345-B0FB-C189C487C528}" presName="negativeSpace" presStyleCnt="0"/>
      <dgm:spPr/>
    </dgm:pt>
    <dgm:pt modelId="{FA1F0A3F-979F-0E44-AEF0-2E0C73C253A1}" type="pres">
      <dgm:prSet presAssocID="{6A85FA06-98EC-1345-B0FB-C189C487C52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ED46D0F-E54E-8B46-90A3-F0FCCE7E0F83}" type="presOf" srcId="{EBFCFDC1-5173-994A-96C4-4A6ED70D63BA}" destId="{BE9C66F3-5CF8-F24C-8C89-8F26CFA71650}" srcOrd="0" destOrd="0" presId="urn:microsoft.com/office/officeart/2005/8/layout/list1"/>
    <dgm:cxn modelId="{360FEE1C-5CD0-3748-951D-7539B58FD4ED}" type="presOf" srcId="{35E10030-86A1-E44A-8050-E5C6DCB50F3E}" destId="{F426428D-0548-694D-B5E2-B03BC91377FF}" srcOrd="1" destOrd="0" presId="urn:microsoft.com/office/officeart/2005/8/layout/list1"/>
    <dgm:cxn modelId="{2F443D2F-7AC2-F24E-AC8B-99614BFD2348}" type="presOf" srcId="{9A9A12D1-4DE5-0641-85D4-294064C98A09}" destId="{CEEE09CB-150F-0C42-AC55-1093BF20BB18}" srcOrd="0" destOrd="0" presId="urn:microsoft.com/office/officeart/2005/8/layout/list1"/>
    <dgm:cxn modelId="{F8B44F38-8FB5-A541-92C8-3E9205C561C9}" srcId="{AB2C407C-BA3E-5C44-8102-E1EBF47E8EDA}" destId="{A725FD91-691F-914C-A52A-1203925CF539}" srcOrd="0" destOrd="0" parTransId="{52DE4506-CC46-6348-B9E0-B5AF8DADE213}" sibTransId="{452371C6-FECC-AF4E-917D-88BC90C1EE9D}"/>
    <dgm:cxn modelId="{F7859646-E6D0-0A4F-8121-29DA850C0E98}" type="presOf" srcId="{DC54BB0F-DE3C-B647-9A22-31158CB7A3BF}" destId="{3FB77B05-F3F7-B740-8680-F0EE81954EAB}" srcOrd="0" destOrd="0" presId="urn:microsoft.com/office/officeart/2005/8/layout/list1"/>
    <dgm:cxn modelId="{A6F6C151-A31A-C94B-BBBD-9A4632320740}" srcId="{AB2C407C-BA3E-5C44-8102-E1EBF47E8EDA}" destId="{3EFD05EF-38EE-D648-8FA1-DE1C75D42DFC}" srcOrd="2" destOrd="0" parTransId="{07734E63-BD30-9E4F-95CF-428F554816B9}" sibTransId="{73F16C52-F86A-9C49-BC0E-8E969030FF6D}"/>
    <dgm:cxn modelId="{13C8FB68-22E1-B643-9175-B7C38DE572B4}" type="presOf" srcId="{A725FD91-691F-914C-A52A-1203925CF539}" destId="{A435FC8C-7BB4-7147-9136-73EA2796718C}" srcOrd="1" destOrd="0" presId="urn:microsoft.com/office/officeart/2005/8/layout/list1"/>
    <dgm:cxn modelId="{18335F6F-0729-2645-B971-FBD4DC16E69F}" srcId="{AB2C407C-BA3E-5C44-8102-E1EBF47E8EDA}" destId="{35E10030-86A1-E44A-8050-E5C6DCB50F3E}" srcOrd="3" destOrd="0" parTransId="{25DA2FB6-F6E2-3A4D-9D22-80DC5C2A0983}" sibTransId="{90AB1AD7-0E91-8E47-9F53-3643BDA2DB17}"/>
    <dgm:cxn modelId="{A536BC7C-7A88-1949-AC64-046FC4BBEF7B}" srcId="{A725FD91-691F-914C-A52A-1203925CF539}" destId="{C404D199-CE93-CB46-BECF-C8819DD31B59}" srcOrd="1" destOrd="0" parTransId="{10D94956-9CC3-E648-A6CA-A45D2BDF816B}" sibTransId="{ACAFA71B-FBB9-7B42-9475-D72FB8680149}"/>
    <dgm:cxn modelId="{F702ED8B-0F91-CD43-BC6B-AAC73E55DB44}" type="presOf" srcId="{AB2C407C-BA3E-5C44-8102-E1EBF47E8EDA}" destId="{401E8E44-2114-5C45-AD4C-D90AC391DA79}" srcOrd="0" destOrd="0" presId="urn:microsoft.com/office/officeart/2005/8/layout/list1"/>
    <dgm:cxn modelId="{D686E58D-AAAC-884F-A247-D4B04AABC7E0}" srcId="{AB2C407C-BA3E-5C44-8102-E1EBF47E8EDA}" destId="{6A85FA06-98EC-1345-B0FB-C189C487C528}" srcOrd="4" destOrd="0" parTransId="{C1B506FB-9A85-F649-A7CE-2C5D99362266}" sibTransId="{E49EB3B1-E5C6-364E-94B0-A38F118823AB}"/>
    <dgm:cxn modelId="{6AE6FB90-3403-954E-B63E-8AEDFC4A9F58}" type="presOf" srcId="{6A85FA06-98EC-1345-B0FB-C189C487C528}" destId="{A3155379-8E7D-0A47-87CC-EA7FE4D078CD}" srcOrd="1" destOrd="0" presId="urn:microsoft.com/office/officeart/2005/8/layout/list1"/>
    <dgm:cxn modelId="{4586869D-E470-AC41-93AD-B3A3C1480233}" srcId="{A725FD91-691F-914C-A52A-1203925CF539}" destId="{DC54BB0F-DE3C-B647-9A22-31158CB7A3BF}" srcOrd="0" destOrd="0" parTransId="{EFC9C6F3-C073-3B4A-96DB-2DF53647A32A}" sibTransId="{AA818E02-AD66-7648-B825-BA8A32C45AF4}"/>
    <dgm:cxn modelId="{753A2B9F-1435-5240-A9D9-9D83572D8138}" srcId="{AB2C407C-BA3E-5C44-8102-E1EBF47E8EDA}" destId="{9A9A12D1-4DE5-0641-85D4-294064C98A09}" srcOrd="1" destOrd="0" parTransId="{2D07166C-3F26-774E-B5C4-D6AE8B39EE30}" sibTransId="{88758A84-4ECB-7440-A7E0-1B68671525A9}"/>
    <dgm:cxn modelId="{A5BE77A9-3EF0-8545-ABBA-CE4D9FE51A81}" type="presOf" srcId="{9A9A12D1-4DE5-0641-85D4-294064C98A09}" destId="{ECAD0BA9-03CB-D544-99E0-B5AC5FC9DB14}" srcOrd="1" destOrd="0" presId="urn:microsoft.com/office/officeart/2005/8/layout/list1"/>
    <dgm:cxn modelId="{A8833BBB-CB8A-E94B-AFF2-800206F5EA1B}" type="presOf" srcId="{3EFD05EF-38EE-D648-8FA1-DE1C75D42DFC}" destId="{618045C8-0532-134E-9FC7-C307128DD500}" srcOrd="1" destOrd="0" presId="urn:microsoft.com/office/officeart/2005/8/layout/list1"/>
    <dgm:cxn modelId="{DCA3C8BF-7ECD-0541-8A3A-2CAEE7C67C3C}" type="presOf" srcId="{6A85FA06-98EC-1345-B0FB-C189C487C528}" destId="{619DC18F-7AEC-DE4C-8D16-D2C9EFAC1601}" srcOrd="0" destOrd="0" presId="urn:microsoft.com/office/officeart/2005/8/layout/list1"/>
    <dgm:cxn modelId="{935BE4D2-AFF0-E046-84C9-644DC58F3204}" type="presOf" srcId="{A725FD91-691F-914C-A52A-1203925CF539}" destId="{380F46C5-08C2-A54D-AE73-0006AE6A2D35}" srcOrd="0" destOrd="0" presId="urn:microsoft.com/office/officeart/2005/8/layout/list1"/>
    <dgm:cxn modelId="{8FB43EEB-8B11-524D-A50E-CBD61CF17EDB}" srcId="{9A9A12D1-4DE5-0641-85D4-294064C98A09}" destId="{EBFCFDC1-5173-994A-96C4-4A6ED70D63BA}" srcOrd="0" destOrd="0" parTransId="{FE3164B6-D624-3B4B-ADC8-088971F5CFC5}" sibTransId="{E0C4A94B-4C9B-6A48-B5DA-3F3CD7EC08AC}"/>
    <dgm:cxn modelId="{4FFE8EEC-52A8-F440-A109-59CE3420ABA1}" type="presOf" srcId="{C404D199-CE93-CB46-BECF-C8819DD31B59}" destId="{3FB77B05-F3F7-B740-8680-F0EE81954EAB}" srcOrd="0" destOrd="1" presId="urn:microsoft.com/office/officeart/2005/8/layout/list1"/>
    <dgm:cxn modelId="{3B38B0F1-306F-BD48-98A4-9D8A8C199112}" type="presOf" srcId="{3EFD05EF-38EE-D648-8FA1-DE1C75D42DFC}" destId="{EBEE6E2F-0543-3E4C-AD85-AA64ACD73446}" srcOrd="0" destOrd="0" presId="urn:microsoft.com/office/officeart/2005/8/layout/list1"/>
    <dgm:cxn modelId="{8DE91CFC-E295-DD40-9620-F656C944FE9B}" type="presOf" srcId="{35E10030-86A1-E44A-8050-E5C6DCB50F3E}" destId="{043288F0-0AE4-DB43-81D4-C41CA031A877}" srcOrd="0" destOrd="0" presId="urn:microsoft.com/office/officeart/2005/8/layout/list1"/>
    <dgm:cxn modelId="{38A914EC-248E-C443-9F64-330107846767}" type="presParOf" srcId="{401E8E44-2114-5C45-AD4C-D90AC391DA79}" destId="{354206B4-CD86-2749-A2D2-00DA2F2CB7BC}" srcOrd="0" destOrd="0" presId="urn:microsoft.com/office/officeart/2005/8/layout/list1"/>
    <dgm:cxn modelId="{1E81682A-6671-D14C-8E3C-2E8BA256F524}" type="presParOf" srcId="{354206B4-CD86-2749-A2D2-00DA2F2CB7BC}" destId="{380F46C5-08C2-A54D-AE73-0006AE6A2D35}" srcOrd="0" destOrd="0" presId="urn:microsoft.com/office/officeart/2005/8/layout/list1"/>
    <dgm:cxn modelId="{D87758BF-6636-F74C-A239-988D3B832833}" type="presParOf" srcId="{354206B4-CD86-2749-A2D2-00DA2F2CB7BC}" destId="{A435FC8C-7BB4-7147-9136-73EA2796718C}" srcOrd="1" destOrd="0" presId="urn:microsoft.com/office/officeart/2005/8/layout/list1"/>
    <dgm:cxn modelId="{D88BC044-E0BE-1842-9EC6-B45BC6B87532}" type="presParOf" srcId="{401E8E44-2114-5C45-AD4C-D90AC391DA79}" destId="{A3973026-7551-FF45-9489-27397350F044}" srcOrd="1" destOrd="0" presId="urn:microsoft.com/office/officeart/2005/8/layout/list1"/>
    <dgm:cxn modelId="{F5B8DA5E-D3B7-DE45-AA33-513BBBFDD73F}" type="presParOf" srcId="{401E8E44-2114-5C45-AD4C-D90AC391DA79}" destId="{3FB77B05-F3F7-B740-8680-F0EE81954EAB}" srcOrd="2" destOrd="0" presId="urn:microsoft.com/office/officeart/2005/8/layout/list1"/>
    <dgm:cxn modelId="{F588652A-D895-0447-B2C6-CFBAD1901DB5}" type="presParOf" srcId="{401E8E44-2114-5C45-AD4C-D90AC391DA79}" destId="{CB9FDF4C-5693-C949-B6F9-F0882AFA7445}" srcOrd="3" destOrd="0" presId="urn:microsoft.com/office/officeart/2005/8/layout/list1"/>
    <dgm:cxn modelId="{30CDA77A-212C-B14D-A403-267E204AE621}" type="presParOf" srcId="{401E8E44-2114-5C45-AD4C-D90AC391DA79}" destId="{0F41617E-AFFB-F34B-A146-160D70CB0628}" srcOrd="4" destOrd="0" presId="urn:microsoft.com/office/officeart/2005/8/layout/list1"/>
    <dgm:cxn modelId="{C966633F-6CE3-AC4F-9DE2-E3BA5C36D08C}" type="presParOf" srcId="{0F41617E-AFFB-F34B-A146-160D70CB0628}" destId="{CEEE09CB-150F-0C42-AC55-1093BF20BB18}" srcOrd="0" destOrd="0" presId="urn:microsoft.com/office/officeart/2005/8/layout/list1"/>
    <dgm:cxn modelId="{1F5B35B4-7288-2241-B575-94459EB8C85E}" type="presParOf" srcId="{0F41617E-AFFB-F34B-A146-160D70CB0628}" destId="{ECAD0BA9-03CB-D544-99E0-B5AC5FC9DB14}" srcOrd="1" destOrd="0" presId="urn:microsoft.com/office/officeart/2005/8/layout/list1"/>
    <dgm:cxn modelId="{EDCB7188-14FD-EC42-8499-35273768AD82}" type="presParOf" srcId="{401E8E44-2114-5C45-AD4C-D90AC391DA79}" destId="{AC9D8384-A026-3848-A542-58352AE5931B}" srcOrd="5" destOrd="0" presId="urn:microsoft.com/office/officeart/2005/8/layout/list1"/>
    <dgm:cxn modelId="{0C49B0C9-C807-3143-B492-EC1D6AB961AB}" type="presParOf" srcId="{401E8E44-2114-5C45-AD4C-D90AC391DA79}" destId="{BE9C66F3-5CF8-F24C-8C89-8F26CFA71650}" srcOrd="6" destOrd="0" presId="urn:microsoft.com/office/officeart/2005/8/layout/list1"/>
    <dgm:cxn modelId="{9D1310E0-A0D0-034A-BB01-2247F1F93DE9}" type="presParOf" srcId="{401E8E44-2114-5C45-AD4C-D90AC391DA79}" destId="{0B46873E-5479-144F-83F4-93BCC322E2AA}" srcOrd="7" destOrd="0" presId="urn:microsoft.com/office/officeart/2005/8/layout/list1"/>
    <dgm:cxn modelId="{5F219E31-90EE-9A47-AE9B-A21D174C61E8}" type="presParOf" srcId="{401E8E44-2114-5C45-AD4C-D90AC391DA79}" destId="{2868597B-B197-B842-A2A0-FDEDFAA84676}" srcOrd="8" destOrd="0" presId="urn:microsoft.com/office/officeart/2005/8/layout/list1"/>
    <dgm:cxn modelId="{5D22ACEA-A2E9-ED48-B5F9-69198D660A45}" type="presParOf" srcId="{2868597B-B197-B842-A2A0-FDEDFAA84676}" destId="{EBEE6E2F-0543-3E4C-AD85-AA64ACD73446}" srcOrd="0" destOrd="0" presId="urn:microsoft.com/office/officeart/2005/8/layout/list1"/>
    <dgm:cxn modelId="{BC091D28-61CD-7A4A-8C85-9EFE2E27F647}" type="presParOf" srcId="{2868597B-B197-B842-A2A0-FDEDFAA84676}" destId="{618045C8-0532-134E-9FC7-C307128DD500}" srcOrd="1" destOrd="0" presId="urn:microsoft.com/office/officeart/2005/8/layout/list1"/>
    <dgm:cxn modelId="{22BF0A56-CE52-DF4B-AB1D-5935C6692733}" type="presParOf" srcId="{401E8E44-2114-5C45-AD4C-D90AC391DA79}" destId="{4B7895A6-699C-1C41-81EF-571BC29F5C21}" srcOrd="9" destOrd="0" presId="urn:microsoft.com/office/officeart/2005/8/layout/list1"/>
    <dgm:cxn modelId="{6A228C95-1094-3847-8386-4882D1FA527B}" type="presParOf" srcId="{401E8E44-2114-5C45-AD4C-D90AC391DA79}" destId="{BEA8B7ED-12FD-D04D-A095-1DABCE56F47E}" srcOrd="10" destOrd="0" presId="urn:microsoft.com/office/officeart/2005/8/layout/list1"/>
    <dgm:cxn modelId="{EC0B2B05-EE77-EB4F-A862-837F5809FDAE}" type="presParOf" srcId="{401E8E44-2114-5C45-AD4C-D90AC391DA79}" destId="{3DB9A2EF-27FE-6D42-A19F-4A1E2A6C42CD}" srcOrd="11" destOrd="0" presId="urn:microsoft.com/office/officeart/2005/8/layout/list1"/>
    <dgm:cxn modelId="{DC12DB49-2D2D-DB40-9502-A24724D73341}" type="presParOf" srcId="{401E8E44-2114-5C45-AD4C-D90AC391DA79}" destId="{10739836-252C-6E46-9556-11064238ECA2}" srcOrd="12" destOrd="0" presId="urn:microsoft.com/office/officeart/2005/8/layout/list1"/>
    <dgm:cxn modelId="{F2727835-3868-FE43-96E0-57A30492F39E}" type="presParOf" srcId="{10739836-252C-6E46-9556-11064238ECA2}" destId="{043288F0-0AE4-DB43-81D4-C41CA031A877}" srcOrd="0" destOrd="0" presId="urn:microsoft.com/office/officeart/2005/8/layout/list1"/>
    <dgm:cxn modelId="{CEF5EA93-DDCF-C644-B24D-ADC5A7998567}" type="presParOf" srcId="{10739836-252C-6E46-9556-11064238ECA2}" destId="{F426428D-0548-694D-B5E2-B03BC91377FF}" srcOrd="1" destOrd="0" presId="urn:microsoft.com/office/officeart/2005/8/layout/list1"/>
    <dgm:cxn modelId="{50F69429-A8E0-C54E-A9B0-EC2D8D6A77F2}" type="presParOf" srcId="{401E8E44-2114-5C45-AD4C-D90AC391DA79}" destId="{1412ACC7-CD0B-F249-BE0C-F1E59674180F}" srcOrd="13" destOrd="0" presId="urn:microsoft.com/office/officeart/2005/8/layout/list1"/>
    <dgm:cxn modelId="{F4FB58CF-BD23-9E40-92DB-65E4429EE867}" type="presParOf" srcId="{401E8E44-2114-5C45-AD4C-D90AC391DA79}" destId="{873E668C-D1C5-A246-B109-662A4C04197D}" srcOrd="14" destOrd="0" presId="urn:microsoft.com/office/officeart/2005/8/layout/list1"/>
    <dgm:cxn modelId="{D5747EB7-CE13-A543-A8BC-FBEF8011272F}" type="presParOf" srcId="{401E8E44-2114-5C45-AD4C-D90AC391DA79}" destId="{7A386410-59CE-ED4F-BB7F-73403EC36039}" srcOrd="15" destOrd="0" presId="urn:microsoft.com/office/officeart/2005/8/layout/list1"/>
    <dgm:cxn modelId="{99BABADA-92AC-0F46-92A0-0D70C81918F8}" type="presParOf" srcId="{401E8E44-2114-5C45-AD4C-D90AC391DA79}" destId="{A07F77ED-9C1F-3246-910A-BB58F3A1FB1D}" srcOrd="16" destOrd="0" presId="urn:microsoft.com/office/officeart/2005/8/layout/list1"/>
    <dgm:cxn modelId="{AFD950E7-7369-5045-A6D6-A11906320E74}" type="presParOf" srcId="{A07F77ED-9C1F-3246-910A-BB58F3A1FB1D}" destId="{619DC18F-7AEC-DE4C-8D16-D2C9EFAC1601}" srcOrd="0" destOrd="0" presId="urn:microsoft.com/office/officeart/2005/8/layout/list1"/>
    <dgm:cxn modelId="{2434FBCC-CCB6-BA47-B345-F8B134A4D16E}" type="presParOf" srcId="{A07F77ED-9C1F-3246-910A-BB58F3A1FB1D}" destId="{A3155379-8E7D-0A47-87CC-EA7FE4D078CD}" srcOrd="1" destOrd="0" presId="urn:microsoft.com/office/officeart/2005/8/layout/list1"/>
    <dgm:cxn modelId="{691D879E-101E-7944-8F5B-1AD5971545EA}" type="presParOf" srcId="{401E8E44-2114-5C45-AD4C-D90AC391DA79}" destId="{79FDAD77-7E95-F940-914C-F11BF83B564A}" srcOrd="17" destOrd="0" presId="urn:microsoft.com/office/officeart/2005/8/layout/list1"/>
    <dgm:cxn modelId="{9348998E-33CC-4F47-B80D-71709F027539}" type="presParOf" srcId="{401E8E44-2114-5C45-AD4C-D90AC391DA79}" destId="{FA1F0A3F-979F-0E44-AEF0-2E0C73C253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3FED9B-266E-405C-9318-8599D7479A3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DB4857-B99D-41B2-85F2-2C0D1D139AE8}">
      <dgm:prSet/>
      <dgm:spPr/>
      <dgm:t>
        <a:bodyPr/>
        <a:lstStyle/>
        <a:p>
          <a:r>
            <a:rPr lang="en-US"/>
            <a:t>Karena Python itu mudah</a:t>
          </a:r>
        </a:p>
      </dgm:t>
    </dgm:pt>
    <dgm:pt modelId="{197112F4-7A58-4EFE-94F0-9623DE4212AD}" type="parTrans" cxnId="{E40F89E8-BC11-4F9F-8606-A4EFA1763B2B}">
      <dgm:prSet/>
      <dgm:spPr/>
      <dgm:t>
        <a:bodyPr/>
        <a:lstStyle/>
        <a:p>
          <a:endParaRPr lang="en-US"/>
        </a:p>
      </dgm:t>
    </dgm:pt>
    <dgm:pt modelId="{6C81BAAB-5EB5-4481-937E-7D2CA6D646B4}" type="sibTrans" cxnId="{E40F89E8-BC11-4F9F-8606-A4EFA1763B2B}">
      <dgm:prSet/>
      <dgm:spPr/>
      <dgm:t>
        <a:bodyPr/>
        <a:lstStyle/>
        <a:p>
          <a:endParaRPr lang="en-US"/>
        </a:p>
      </dgm:t>
    </dgm:pt>
    <dgm:pt modelId="{75C8260A-EEF2-4EA7-8924-322B7A729F68}">
      <dgm:prSet/>
      <dgm:spPr/>
      <dgm:t>
        <a:bodyPr/>
        <a:lstStyle/>
        <a:p>
          <a:r>
            <a:rPr lang="en-US" baseline="0"/>
            <a:t>Mudah dibaca dan mudah diprogram</a:t>
          </a:r>
          <a:endParaRPr lang="en-US"/>
        </a:p>
      </dgm:t>
    </dgm:pt>
    <dgm:pt modelId="{40990B8C-F301-450B-AC3F-1DA2F224F20C}" type="parTrans" cxnId="{01346FF6-D210-456D-B5C6-CD35CBF64E00}">
      <dgm:prSet/>
      <dgm:spPr/>
      <dgm:t>
        <a:bodyPr/>
        <a:lstStyle/>
        <a:p>
          <a:endParaRPr lang="en-US"/>
        </a:p>
      </dgm:t>
    </dgm:pt>
    <dgm:pt modelId="{24AABB0C-BD94-49A4-8F1D-187E35D50A02}" type="sibTrans" cxnId="{01346FF6-D210-456D-B5C6-CD35CBF64E00}">
      <dgm:prSet/>
      <dgm:spPr/>
      <dgm:t>
        <a:bodyPr/>
        <a:lstStyle/>
        <a:p>
          <a:endParaRPr lang="en-US"/>
        </a:p>
      </dgm:t>
    </dgm:pt>
    <dgm:pt modelId="{500BA3D2-F7F1-4995-BC7B-F1F50A1080CF}">
      <dgm:prSet/>
      <dgm:spPr/>
      <dgm:t>
        <a:bodyPr/>
        <a:lstStyle/>
        <a:p>
          <a:r>
            <a:rPr lang="en-US" baseline="0"/>
            <a:t>Mudah referensi dan pustakanya</a:t>
          </a:r>
          <a:endParaRPr lang="en-US"/>
        </a:p>
      </dgm:t>
    </dgm:pt>
    <dgm:pt modelId="{26098183-DE03-42DD-A1BC-1E0A0B04A84A}" type="parTrans" cxnId="{1FE4A6BD-BE53-4261-8010-2FA3EAA4C8F2}">
      <dgm:prSet/>
      <dgm:spPr/>
      <dgm:t>
        <a:bodyPr/>
        <a:lstStyle/>
        <a:p>
          <a:endParaRPr lang="en-US"/>
        </a:p>
      </dgm:t>
    </dgm:pt>
    <dgm:pt modelId="{A313B46C-8214-40F7-9E84-9113E007D7D7}" type="sibTrans" cxnId="{1FE4A6BD-BE53-4261-8010-2FA3EAA4C8F2}">
      <dgm:prSet/>
      <dgm:spPr/>
      <dgm:t>
        <a:bodyPr/>
        <a:lstStyle/>
        <a:p>
          <a:endParaRPr lang="en-US"/>
        </a:p>
      </dgm:t>
    </dgm:pt>
    <dgm:pt modelId="{BFD6BD02-C35F-4F76-89A5-5020259C8D2D}">
      <dgm:prSet/>
      <dgm:spPr/>
      <dgm:t>
        <a:bodyPr/>
        <a:lstStyle/>
        <a:p>
          <a:r>
            <a:rPr lang="en-US"/>
            <a:t>Banyak digunakan di berbagai bidang</a:t>
          </a:r>
        </a:p>
      </dgm:t>
    </dgm:pt>
    <dgm:pt modelId="{B852ACF3-2D13-42BA-A251-C451911B3723}" type="parTrans" cxnId="{3B3E9DED-0517-4872-8FB0-0CD0440F4991}">
      <dgm:prSet/>
      <dgm:spPr/>
      <dgm:t>
        <a:bodyPr/>
        <a:lstStyle/>
        <a:p>
          <a:endParaRPr lang="en-US"/>
        </a:p>
      </dgm:t>
    </dgm:pt>
    <dgm:pt modelId="{CB470B91-95C4-45FF-A2E7-7C8914D0D2EF}" type="sibTrans" cxnId="{3B3E9DED-0517-4872-8FB0-0CD0440F4991}">
      <dgm:prSet/>
      <dgm:spPr/>
      <dgm:t>
        <a:bodyPr/>
        <a:lstStyle/>
        <a:p>
          <a:endParaRPr lang="en-US"/>
        </a:p>
      </dgm:t>
    </dgm:pt>
    <dgm:pt modelId="{09AA1428-5397-4C11-8D1C-C4BC7C215352}">
      <dgm:prSet/>
      <dgm:spPr/>
      <dgm:t>
        <a:bodyPr/>
        <a:lstStyle/>
        <a:p>
          <a:r>
            <a:rPr lang="en-US"/>
            <a:t>Kelemahan: </a:t>
          </a:r>
          <a:r>
            <a:rPr lang="en-US" i="1"/>
            <a:t>slow runtime</a:t>
          </a:r>
          <a:endParaRPr lang="en-US"/>
        </a:p>
      </dgm:t>
    </dgm:pt>
    <dgm:pt modelId="{B77EB309-86FE-4FEE-8D72-7D58F3F6E962}" type="parTrans" cxnId="{48D8B24E-C355-47C4-820A-04B25A7609E4}">
      <dgm:prSet/>
      <dgm:spPr/>
      <dgm:t>
        <a:bodyPr/>
        <a:lstStyle/>
        <a:p>
          <a:endParaRPr lang="en-US"/>
        </a:p>
      </dgm:t>
    </dgm:pt>
    <dgm:pt modelId="{374B3987-B310-4E80-A824-4C277E8FA75D}" type="sibTrans" cxnId="{48D8B24E-C355-47C4-820A-04B25A7609E4}">
      <dgm:prSet/>
      <dgm:spPr/>
      <dgm:t>
        <a:bodyPr/>
        <a:lstStyle/>
        <a:p>
          <a:endParaRPr lang="en-US"/>
        </a:p>
      </dgm:t>
    </dgm:pt>
    <dgm:pt modelId="{45461D48-FFF2-407B-8FFA-E8D00587A1DC}">
      <dgm:prSet/>
      <dgm:spPr/>
      <dgm:t>
        <a:bodyPr/>
        <a:lstStyle/>
        <a:p>
          <a:r>
            <a:rPr lang="en-US"/>
            <a:t>Kelebihan: </a:t>
          </a:r>
          <a:r>
            <a:rPr lang="en-US" i="1"/>
            <a:t>fast development</a:t>
          </a:r>
          <a:endParaRPr lang="en-US"/>
        </a:p>
      </dgm:t>
    </dgm:pt>
    <dgm:pt modelId="{A51F8B9A-AF1D-43D1-915A-6940A0E31EF8}" type="parTrans" cxnId="{004E0D62-305A-4080-899B-E36983533F7C}">
      <dgm:prSet/>
      <dgm:spPr/>
      <dgm:t>
        <a:bodyPr/>
        <a:lstStyle/>
        <a:p>
          <a:endParaRPr lang="en-US"/>
        </a:p>
      </dgm:t>
    </dgm:pt>
    <dgm:pt modelId="{6D2CDBBD-7799-4DC8-A6CE-31431BC2554F}" type="sibTrans" cxnId="{004E0D62-305A-4080-899B-E36983533F7C}">
      <dgm:prSet/>
      <dgm:spPr/>
      <dgm:t>
        <a:bodyPr/>
        <a:lstStyle/>
        <a:p>
          <a:endParaRPr lang="en-US"/>
        </a:p>
      </dgm:t>
    </dgm:pt>
    <dgm:pt modelId="{A833FD72-55E0-4D47-B999-68E325F2B398}" type="pres">
      <dgm:prSet presAssocID="{EF3FED9B-266E-405C-9318-8599D7479A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6009B3-C78E-9C45-86D1-232E7A89F97F}" type="pres">
      <dgm:prSet presAssocID="{90DB4857-B99D-41B2-85F2-2C0D1D139AE8}" presName="hierRoot1" presStyleCnt="0"/>
      <dgm:spPr/>
    </dgm:pt>
    <dgm:pt modelId="{C087C73A-FF04-334F-8836-4BF49C5133FC}" type="pres">
      <dgm:prSet presAssocID="{90DB4857-B99D-41B2-85F2-2C0D1D139AE8}" presName="composite" presStyleCnt="0"/>
      <dgm:spPr/>
    </dgm:pt>
    <dgm:pt modelId="{123678A7-E8A1-234A-8D6E-A154572AFE48}" type="pres">
      <dgm:prSet presAssocID="{90DB4857-B99D-41B2-85F2-2C0D1D139AE8}" presName="background" presStyleLbl="node0" presStyleIdx="0" presStyleCnt="4"/>
      <dgm:spPr/>
    </dgm:pt>
    <dgm:pt modelId="{DC54CFDF-9383-EC49-8DF4-E8E6F89B92E8}" type="pres">
      <dgm:prSet presAssocID="{90DB4857-B99D-41B2-85F2-2C0D1D139AE8}" presName="text" presStyleLbl="fgAcc0" presStyleIdx="0" presStyleCnt="4">
        <dgm:presLayoutVars>
          <dgm:chPref val="3"/>
        </dgm:presLayoutVars>
      </dgm:prSet>
      <dgm:spPr/>
    </dgm:pt>
    <dgm:pt modelId="{DB0C606E-4CB8-4848-89D2-5E67E938FC79}" type="pres">
      <dgm:prSet presAssocID="{90DB4857-B99D-41B2-85F2-2C0D1D139AE8}" presName="hierChild2" presStyleCnt="0"/>
      <dgm:spPr/>
    </dgm:pt>
    <dgm:pt modelId="{0BD34ABF-066F-7340-862A-00368552FB91}" type="pres">
      <dgm:prSet presAssocID="{40990B8C-F301-450B-AC3F-1DA2F224F20C}" presName="Name10" presStyleLbl="parChTrans1D2" presStyleIdx="0" presStyleCnt="2"/>
      <dgm:spPr/>
    </dgm:pt>
    <dgm:pt modelId="{9FC5F40B-DFB4-8341-98CF-5196931E5A8B}" type="pres">
      <dgm:prSet presAssocID="{75C8260A-EEF2-4EA7-8924-322B7A729F68}" presName="hierRoot2" presStyleCnt="0"/>
      <dgm:spPr/>
    </dgm:pt>
    <dgm:pt modelId="{58C390A1-694A-914C-B622-5A63FB46AE7F}" type="pres">
      <dgm:prSet presAssocID="{75C8260A-EEF2-4EA7-8924-322B7A729F68}" presName="composite2" presStyleCnt="0"/>
      <dgm:spPr/>
    </dgm:pt>
    <dgm:pt modelId="{A8541605-83DE-5341-9FAF-0698F8162461}" type="pres">
      <dgm:prSet presAssocID="{75C8260A-EEF2-4EA7-8924-322B7A729F68}" presName="background2" presStyleLbl="node2" presStyleIdx="0" presStyleCnt="2"/>
      <dgm:spPr/>
    </dgm:pt>
    <dgm:pt modelId="{3394D136-CE83-BC4E-8BEC-403581C1551F}" type="pres">
      <dgm:prSet presAssocID="{75C8260A-EEF2-4EA7-8924-322B7A729F68}" presName="text2" presStyleLbl="fgAcc2" presStyleIdx="0" presStyleCnt="2">
        <dgm:presLayoutVars>
          <dgm:chPref val="3"/>
        </dgm:presLayoutVars>
      </dgm:prSet>
      <dgm:spPr/>
    </dgm:pt>
    <dgm:pt modelId="{9AFBE487-FF8A-6C4C-A119-9F8D95DE8208}" type="pres">
      <dgm:prSet presAssocID="{75C8260A-EEF2-4EA7-8924-322B7A729F68}" presName="hierChild3" presStyleCnt="0"/>
      <dgm:spPr/>
    </dgm:pt>
    <dgm:pt modelId="{0819A187-7850-5C4F-940B-D1CF01B243D4}" type="pres">
      <dgm:prSet presAssocID="{26098183-DE03-42DD-A1BC-1E0A0B04A84A}" presName="Name10" presStyleLbl="parChTrans1D2" presStyleIdx="1" presStyleCnt="2"/>
      <dgm:spPr/>
    </dgm:pt>
    <dgm:pt modelId="{8121FEDD-6027-DC4A-9C55-EE0F03574BD7}" type="pres">
      <dgm:prSet presAssocID="{500BA3D2-F7F1-4995-BC7B-F1F50A1080CF}" presName="hierRoot2" presStyleCnt="0"/>
      <dgm:spPr/>
    </dgm:pt>
    <dgm:pt modelId="{A7732440-0770-1C4B-81BD-E4EE93EAC3AD}" type="pres">
      <dgm:prSet presAssocID="{500BA3D2-F7F1-4995-BC7B-F1F50A1080CF}" presName="composite2" presStyleCnt="0"/>
      <dgm:spPr/>
    </dgm:pt>
    <dgm:pt modelId="{9BBACF77-DA93-3A49-8156-E679946B1BA0}" type="pres">
      <dgm:prSet presAssocID="{500BA3D2-F7F1-4995-BC7B-F1F50A1080CF}" presName="background2" presStyleLbl="node2" presStyleIdx="1" presStyleCnt="2"/>
      <dgm:spPr/>
    </dgm:pt>
    <dgm:pt modelId="{A9D25D05-769D-7743-B96D-9AFA52727B55}" type="pres">
      <dgm:prSet presAssocID="{500BA3D2-F7F1-4995-BC7B-F1F50A1080CF}" presName="text2" presStyleLbl="fgAcc2" presStyleIdx="1" presStyleCnt="2">
        <dgm:presLayoutVars>
          <dgm:chPref val="3"/>
        </dgm:presLayoutVars>
      </dgm:prSet>
      <dgm:spPr/>
    </dgm:pt>
    <dgm:pt modelId="{4C0B26CF-760E-EE41-8210-8D6DD5D8B06A}" type="pres">
      <dgm:prSet presAssocID="{500BA3D2-F7F1-4995-BC7B-F1F50A1080CF}" presName="hierChild3" presStyleCnt="0"/>
      <dgm:spPr/>
    </dgm:pt>
    <dgm:pt modelId="{A9253D69-9FDB-CF44-88AF-105273ED35E7}" type="pres">
      <dgm:prSet presAssocID="{BFD6BD02-C35F-4F76-89A5-5020259C8D2D}" presName="hierRoot1" presStyleCnt="0"/>
      <dgm:spPr/>
    </dgm:pt>
    <dgm:pt modelId="{2B636652-4211-E94B-A2E9-D8233819A9C0}" type="pres">
      <dgm:prSet presAssocID="{BFD6BD02-C35F-4F76-89A5-5020259C8D2D}" presName="composite" presStyleCnt="0"/>
      <dgm:spPr/>
    </dgm:pt>
    <dgm:pt modelId="{9A4C0D70-DC25-EB4E-8C3B-5EAC5DD7705B}" type="pres">
      <dgm:prSet presAssocID="{BFD6BD02-C35F-4F76-89A5-5020259C8D2D}" presName="background" presStyleLbl="node0" presStyleIdx="1" presStyleCnt="4"/>
      <dgm:spPr/>
    </dgm:pt>
    <dgm:pt modelId="{2A252F4D-7C66-DF47-B323-E6FE20C34488}" type="pres">
      <dgm:prSet presAssocID="{BFD6BD02-C35F-4F76-89A5-5020259C8D2D}" presName="text" presStyleLbl="fgAcc0" presStyleIdx="1" presStyleCnt="4">
        <dgm:presLayoutVars>
          <dgm:chPref val="3"/>
        </dgm:presLayoutVars>
      </dgm:prSet>
      <dgm:spPr/>
    </dgm:pt>
    <dgm:pt modelId="{2CB5885E-4360-7B43-895A-BC13AFA2FD18}" type="pres">
      <dgm:prSet presAssocID="{BFD6BD02-C35F-4F76-89A5-5020259C8D2D}" presName="hierChild2" presStyleCnt="0"/>
      <dgm:spPr/>
    </dgm:pt>
    <dgm:pt modelId="{B78DE761-4BFB-FF4D-8A59-6F708F920DA9}" type="pres">
      <dgm:prSet presAssocID="{09AA1428-5397-4C11-8D1C-C4BC7C215352}" presName="hierRoot1" presStyleCnt="0"/>
      <dgm:spPr/>
    </dgm:pt>
    <dgm:pt modelId="{725674DC-34E1-2643-BD40-82DD8C18F5FE}" type="pres">
      <dgm:prSet presAssocID="{09AA1428-5397-4C11-8D1C-C4BC7C215352}" presName="composite" presStyleCnt="0"/>
      <dgm:spPr/>
    </dgm:pt>
    <dgm:pt modelId="{C120D36F-FFEC-614B-A8E5-69FB56680CC4}" type="pres">
      <dgm:prSet presAssocID="{09AA1428-5397-4C11-8D1C-C4BC7C215352}" presName="background" presStyleLbl="node0" presStyleIdx="2" presStyleCnt="4"/>
      <dgm:spPr/>
    </dgm:pt>
    <dgm:pt modelId="{98C0A401-2D1D-614D-B070-D423520E33B6}" type="pres">
      <dgm:prSet presAssocID="{09AA1428-5397-4C11-8D1C-C4BC7C215352}" presName="text" presStyleLbl="fgAcc0" presStyleIdx="2" presStyleCnt="4">
        <dgm:presLayoutVars>
          <dgm:chPref val="3"/>
        </dgm:presLayoutVars>
      </dgm:prSet>
      <dgm:spPr/>
    </dgm:pt>
    <dgm:pt modelId="{7F9FE698-B274-BA48-B39D-663EFC2A12CD}" type="pres">
      <dgm:prSet presAssocID="{09AA1428-5397-4C11-8D1C-C4BC7C215352}" presName="hierChild2" presStyleCnt="0"/>
      <dgm:spPr/>
    </dgm:pt>
    <dgm:pt modelId="{4BEFD90E-A48C-9E42-B410-0312BA623C9A}" type="pres">
      <dgm:prSet presAssocID="{45461D48-FFF2-407B-8FFA-E8D00587A1DC}" presName="hierRoot1" presStyleCnt="0"/>
      <dgm:spPr/>
    </dgm:pt>
    <dgm:pt modelId="{DD61A002-AD3F-D448-BABE-629D94764979}" type="pres">
      <dgm:prSet presAssocID="{45461D48-FFF2-407B-8FFA-E8D00587A1DC}" presName="composite" presStyleCnt="0"/>
      <dgm:spPr/>
    </dgm:pt>
    <dgm:pt modelId="{6625F037-95A4-0940-A4AF-404B6DDFE9D8}" type="pres">
      <dgm:prSet presAssocID="{45461D48-FFF2-407B-8FFA-E8D00587A1DC}" presName="background" presStyleLbl="node0" presStyleIdx="3" presStyleCnt="4"/>
      <dgm:spPr/>
    </dgm:pt>
    <dgm:pt modelId="{2159163E-5066-7748-94B8-741A24A2F10D}" type="pres">
      <dgm:prSet presAssocID="{45461D48-FFF2-407B-8FFA-E8D00587A1DC}" presName="text" presStyleLbl="fgAcc0" presStyleIdx="3" presStyleCnt="4">
        <dgm:presLayoutVars>
          <dgm:chPref val="3"/>
        </dgm:presLayoutVars>
      </dgm:prSet>
      <dgm:spPr/>
    </dgm:pt>
    <dgm:pt modelId="{DB07605C-7D0C-F642-9350-3338A7405788}" type="pres">
      <dgm:prSet presAssocID="{45461D48-FFF2-407B-8FFA-E8D00587A1DC}" presName="hierChild2" presStyleCnt="0"/>
      <dgm:spPr/>
    </dgm:pt>
  </dgm:ptLst>
  <dgm:cxnLst>
    <dgm:cxn modelId="{D3687213-A3D2-7D4E-A447-F2C97CCEF04C}" type="presOf" srcId="{26098183-DE03-42DD-A1BC-1E0A0B04A84A}" destId="{0819A187-7850-5C4F-940B-D1CF01B243D4}" srcOrd="0" destOrd="0" presId="urn:microsoft.com/office/officeart/2005/8/layout/hierarchy1"/>
    <dgm:cxn modelId="{627E2F4A-9ADE-214D-9C4B-58A933A1573B}" type="presOf" srcId="{500BA3D2-F7F1-4995-BC7B-F1F50A1080CF}" destId="{A9D25D05-769D-7743-B96D-9AFA52727B55}" srcOrd="0" destOrd="0" presId="urn:microsoft.com/office/officeart/2005/8/layout/hierarchy1"/>
    <dgm:cxn modelId="{48D8B24E-C355-47C4-820A-04B25A7609E4}" srcId="{EF3FED9B-266E-405C-9318-8599D7479A31}" destId="{09AA1428-5397-4C11-8D1C-C4BC7C215352}" srcOrd="2" destOrd="0" parTransId="{B77EB309-86FE-4FEE-8D72-7D58F3F6E962}" sibTransId="{374B3987-B310-4E80-A824-4C277E8FA75D}"/>
    <dgm:cxn modelId="{A9985F5C-9538-C244-BC55-5264242A7B1E}" type="presOf" srcId="{EF3FED9B-266E-405C-9318-8599D7479A31}" destId="{A833FD72-55E0-4D47-B999-68E325F2B398}" srcOrd="0" destOrd="0" presId="urn:microsoft.com/office/officeart/2005/8/layout/hierarchy1"/>
    <dgm:cxn modelId="{54549960-0717-A148-8BC6-22675BEDBAA9}" type="presOf" srcId="{90DB4857-B99D-41B2-85F2-2C0D1D139AE8}" destId="{DC54CFDF-9383-EC49-8DF4-E8E6F89B92E8}" srcOrd="0" destOrd="0" presId="urn:microsoft.com/office/officeart/2005/8/layout/hierarchy1"/>
    <dgm:cxn modelId="{4A5EC260-C0D1-964C-BF19-E5A9021C9FEA}" type="presOf" srcId="{09AA1428-5397-4C11-8D1C-C4BC7C215352}" destId="{98C0A401-2D1D-614D-B070-D423520E33B6}" srcOrd="0" destOrd="0" presId="urn:microsoft.com/office/officeart/2005/8/layout/hierarchy1"/>
    <dgm:cxn modelId="{004E0D62-305A-4080-899B-E36983533F7C}" srcId="{EF3FED9B-266E-405C-9318-8599D7479A31}" destId="{45461D48-FFF2-407B-8FFA-E8D00587A1DC}" srcOrd="3" destOrd="0" parTransId="{A51F8B9A-AF1D-43D1-915A-6940A0E31EF8}" sibTransId="{6D2CDBBD-7799-4DC8-A6CE-31431BC2554F}"/>
    <dgm:cxn modelId="{C550AA69-9DCC-5B46-BA65-8A8DAE1082AE}" type="presOf" srcId="{75C8260A-EEF2-4EA7-8924-322B7A729F68}" destId="{3394D136-CE83-BC4E-8BEC-403581C1551F}" srcOrd="0" destOrd="0" presId="urn:microsoft.com/office/officeart/2005/8/layout/hierarchy1"/>
    <dgm:cxn modelId="{14093DA6-62C6-F64E-A3DE-97F620F45A52}" type="presOf" srcId="{BFD6BD02-C35F-4F76-89A5-5020259C8D2D}" destId="{2A252F4D-7C66-DF47-B323-E6FE20C34488}" srcOrd="0" destOrd="0" presId="urn:microsoft.com/office/officeart/2005/8/layout/hierarchy1"/>
    <dgm:cxn modelId="{1FE4A6BD-BE53-4261-8010-2FA3EAA4C8F2}" srcId="{90DB4857-B99D-41B2-85F2-2C0D1D139AE8}" destId="{500BA3D2-F7F1-4995-BC7B-F1F50A1080CF}" srcOrd="1" destOrd="0" parTransId="{26098183-DE03-42DD-A1BC-1E0A0B04A84A}" sibTransId="{A313B46C-8214-40F7-9E84-9113E007D7D7}"/>
    <dgm:cxn modelId="{3A2D12C6-E16B-D041-80C8-2798C69CB9B8}" type="presOf" srcId="{40990B8C-F301-450B-AC3F-1DA2F224F20C}" destId="{0BD34ABF-066F-7340-862A-00368552FB91}" srcOrd="0" destOrd="0" presId="urn:microsoft.com/office/officeart/2005/8/layout/hierarchy1"/>
    <dgm:cxn modelId="{E40F89E8-BC11-4F9F-8606-A4EFA1763B2B}" srcId="{EF3FED9B-266E-405C-9318-8599D7479A31}" destId="{90DB4857-B99D-41B2-85F2-2C0D1D139AE8}" srcOrd="0" destOrd="0" parTransId="{197112F4-7A58-4EFE-94F0-9623DE4212AD}" sibTransId="{6C81BAAB-5EB5-4481-937E-7D2CA6D646B4}"/>
    <dgm:cxn modelId="{3B3E9DED-0517-4872-8FB0-0CD0440F4991}" srcId="{EF3FED9B-266E-405C-9318-8599D7479A31}" destId="{BFD6BD02-C35F-4F76-89A5-5020259C8D2D}" srcOrd="1" destOrd="0" parTransId="{B852ACF3-2D13-42BA-A251-C451911B3723}" sibTransId="{CB470B91-95C4-45FF-A2E7-7C8914D0D2EF}"/>
    <dgm:cxn modelId="{01346FF6-D210-456D-B5C6-CD35CBF64E00}" srcId="{90DB4857-B99D-41B2-85F2-2C0D1D139AE8}" destId="{75C8260A-EEF2-4EA7-8924-322B7A729F68}" srcOrd="0" destOrd="0" parTransId="{40990B8C-F301-450B-AC3F-1DA2F224F20C}" sibTransId="{24AABB0C-BD94-49A4-8F1D-187E35D50A02}"/>
    <dgm:cxn modelId="{37D19BFB-EED3-CD4B-971E-370FC1EEA91D}" type="presOf" srcId="{45461D48-FFF2-407B-8FFA-E8D00587A1DC}" destId="{2159163E-5066-7748-94B8-741A24A2F10D}" srcOrd="0" destOrd="0" presId="urn:microsoft.com/office/officeart/2005/8/layout/hierarchy1"/>
    <dgm:cxn modelId="{3E5EAB1B-D1FD-AD40-936E-2B82A83672D0}" type="presParOf" srcId="{A833FD72-55E0-4D47-B999-68E325F2B398}" destId="{806009B3-C78E-9C45-86D1-232E7A89F97F}" srcOrd="0" destOrd="0" presId="urn:microsoft.com/office/officeart/2005/8/layout/hierarchy1"/>
    <dgm:cxn modelId="{FB443020-8550-9745-8DD4-FF38D67E7FF7}" type="presParOf" srcId="{806009B3-C78E-9C45-86D1-232E7A89F97F}" destId="{C087C73A-FF04-334F-8836-4BF49C5133FC}" srcOrd="0" destOrd="0" presId="urn:microsoft.com/office/officeart/2005/8/layout/hierarchy1"/>
    <dgm:cxn modelId="{610B03D2-400E-E94B-BE3D-F757501CB401}" type="presParOf" srcId="{C087C73A-FF04-334F-8836-4BF49C5133FC}" destId="{123678A7-E8A1-234A-8D6E-A154572AFE48}" srcOrd="0" destOrd="0" presId="urn:microsoft.com/office/officeart/2005/8/layout/hierarchy1"/>
    <dgm:cxn modelId="{5BA7D41A-7A49-BF42-8FA1-6DEC36B02947}" type="presParOf" srcId="{C087C73A-FF04-334F-8836-4BF49C5133FC}" destId="{DC54CFDF-9383-EC49-8DF4-E8E6F89B92E8}" srcOrd="1" destOrd="0" presId="urn:microsoft.com/office/officeart/2005/8/layout/hierarchy1"/>
    <dgm:cxn modelId="{C5BEDAC5-F1EF-4644-B1A0-EC038A13153E}" type="presParOf" srcId="{806009B3-C78E-9C45-86D1-232E7A89F97F}" destId="{DB0C606E-4CB8-4848-89D2-5E67E938FC79}" srcOrd="1" destOrd="0" presId="urn:microsoft.com/office/officeart/2005/8/layout/hierarchy1"/>
    <dgm:cxn modelId="{1A14663E-4E95-8A42-B2CA-3B19CFA6B2A6}" type="presParOf" srcId="{DB0C606E-4CB8-4848-89D2-5E67E938FC79}" destId="{0BD34ABF-066F-7340-862A-00368552FB91}" srcOrd="0" destOrd="0" presId="urn:microsoft.com/office/officeart/2005/8/layout/hierarchy1"/>
    <dgm:cxn modelId="{673F9EA0-4DC5-A84A-8E06-A3D4ED587EEE}" type="presParOf" srcId="{DB0C606E-4CB8-4848-89D2-5E67E938FC79}" destId="{9FC5F40B-DFB4-8341-98CF-5196931E5A8B}" srcOrd="1" destOrd="0" presId="urn:microsoft.com/office/officeart/2005/8/layout/hierarchy1"/>
    <dgm:cxn modelId="{3FAA7157-CDBA-B945-A472-DD0855A7C000}" type="presParOf" srcId="{9FC5F40B-DFB4-8341-98CF-5196931E5A8B}" destId="{58C390A1-694A-914C-B622-5A63FB46AE7F}" srcOrd="0" destOrd="0" presId="urn:microsoft.com/office/officeart/2005/8/layout/hierarchy1"/>
    <dgm:cxn modelId="{AAF81A3B-A8D0-C14B-B5A8-E1B254BD13CD}" type="presParOf" srcId="{58C390A1-694A-914C-B622-5A63FB46AE7F}" destId="{A8541605-83DE-5341-9FAF-0698F8162461}" srcOrd="0" destOrd="0" presId="urn:microsoft.com/office/officeart/2005/8/layout/hierarchy1"/>
    <dgm:cxn modelId="{31F50954-4772-0B47-ACAC-882FE01242A6}" type="presParOf" srcId="{58C390A1-694A-914C-B622-5A63FB46AE7F}" destId="{3394D136-CE83-BC4E-8BEC-403581C1551F}" srcOrd="1" destOrd="0" presId="urn:microsoft.com/office/officeart/2005/8/layout/hierarchy1"/>
    <dgm:cxn modelId="{4C1DF5DD-9639-5947-A796-EE758C4EDBD3}" type="presParOf" srcId="{9FC5F40B-DFB4-8341-98CF-5196931E5A8B}" destId="{9AFBE487-FF8A-6C4C-A119-9F8D95DE8208}" srcOrd="1" destOrd="0" presId="urn:microsoft.com/office/officeart/2005/8/layout/hierarchy1"/>
    <dgm:cxn modelId="{C5B70269-3C2E-614E-92E4-C60AE28D22CB}" type="presParOf" srcId="{DB0C606E-4CB8-4848-89D2-5E67E938FC79}" destId="{0819A187-7850-5C4F-940B-D1CF01B243D4}" srcOrd="2" destOrd="0" presId="urn:microsoft.com/office/officeart/2005/8/layout/hierarchy1"/>
    <dgm:cxn modelId="{631CE6A5-0D9F-3946-A365-2936E1B4900C}" type="presParOf" srcId="{DB0C606E-4CB8-4848-89D2-5E67E938FC79}" destId="{8121FEDD-6027-DC4A-9C55-EE0F03574BD7}" srcOrd="3" destOrd="0" presId="urn:microsoft.com/office/officeart/2005/8/layout/hierarchy1"/>
    <dgm:cxn modelId="{F385780D-5B9C-DE44-B914-773D010DDFFE}" type="presParOf" srcId="{8121FEDD-6027-DC4A-9C55-EE0F03574BD7}" destId="{A7732440-0770-1C4B-81BD-E4EE93EAC3AD}" srcOrd="0" destOrd="0" presId="urn:microsoft.com/office/officeart/2005/8/layout/hierarchy1"/>
    <dgm:cxn modelId="{FD5D7E09-066D-504D-B126-22C7E293F296}" type="presParOf" srcId="{A7732440-0770-1C4B-81BD-E4EE93EAC3AD}" destId="{9BBACF77-DA93-3A49-8156-E679946B1BA0}" srcOrd="0" destOrd="0" presId="urn:microsoft.com/office/officeart/2005/8/layout/hierarchy1"/>
    <dgm:cxn modelId="{042303D3-BA6F-7E48-B11F-3F4B449D89CB}" type="presParOf" srcId="{A7732440-0770-1C4B-81BD-E4EE93EAC3AD}" destId="{A9D25D05-769D-7743-B96D-9AFA52727B55}" srcOrd="1" destOrd="0" presId="urn:microsoft.com/office/officeart/2005/8/layout/hierarchy1"/>
    <dgm:cxn modelId="{5F1DF315-578B-D24F-A8A4-862D2BEDAA3D}" type="presParOf" srcId="{8121FEDD-6027-DC4A-9C55-EE0F03574BD7}" destId="{4C0B26CF-760E-EE41-8210-8D6DD5D8B06A}" srcOrd="1" destOrd="0" presId="urn:microsoft.com/office/officeart/2005/8/layout/hierarchy1"/>
    <dgm:cxn modelId="{AE035B37-2E04-8C43-8E23-02814A035869}" type="presParOf" srcId="{A833FD72-55E0-4D47-B999-68E325F2B398}" destId="{A9253D69-9FDB-CF44-88AF-105273ED35E7}" srcOrd="1" destOrd="0" presId="urn:microsoft.com/office/officeart/2005/8/layout/hierarchy1"/>
    <dgm:cxn modelId="{A7D41382-7682-2848-B8EE-30D379FD2E57}" type="presParOf" srcId="{A9253D69-9FDB-CF44-88AF-105273ED35E7}" destId="{2B636652-4211-E94B-A2E9-D8233819A9C0}" srcOrd="0" destOrd="0" presId="urn:microsoft.com/office/officeart/2005/8/layout/hierarchy1"/>
    <dgm:cxn modelId="{DD7F9CA4-CF72-5843-B338-E58FDA77D338}" type="presParOf" srcId="{2B636652-4211-E94B-A2E9-D8233819A9C0}" destId="{9A4C0D70-DC25-EB4E-8C3B-5EAC5DD7705B}" srcOrd="0" destOrd="0" presId="urn:microsoft.com/office/officeart/2005/8/layout/hierarchy1"/>
    <dgm:cxn modelId="{F6958328-5DE0-9749-A6BA-F6C141B36DCE}" type="presParOf" srcId="{2B636652-4211-E94B-A2E9-D8233819A9C0}" destId="{2A252F4D-7C66-DF47-B323-E6FE20C34488}" srcOrd="1" destOrd="0" presId="urn:microsoft.com/office/officeart/2005/8/layout/hierarchy1"/>
    <dgm:cxn modelId="{B0C710DB-8D71-D74D-8DE2-2108E7F8B25B}" type="presParOf" srcId="{A9253D69-9FDB-CF44-88AF-105273ED35E7}" destId="{2CB5885E-4360-7B43-895A-BC13AFA2FD18}" srcOrd="1" destOrd="0" presId="urn:microsoft.com/office/officeart/2005/8/layout/hierarchy1"/>
    <dgm:cxn modelId="{693AFE2C-54B9-0F4B-81D4-57F58F801A2B}" type="presParOf" srcId="{A833FD72-55E0-4D47-B999-68E325F2B398}" destId="{B78DE761-4BFB-FF4D-8A59-6F708F920DA9}" srcOrd="2" destOrd="0" presId="urn:microsoft.com/office/officeart/2005/8/layout/hierarchy1"/>
    <dgm:cxn modelId="{F7B8DEF8-794D-9C48-87F8-B12BE7BB7100}" type="presParOf" srcId="{B78DE761-4BFB-FF4D-8A59-6F708F920DA9}" destId="{725674DC-34E1-2643-BD40-82DD8C18F5FE}" srcOrd="0" destOrd="0" presId="urn:microsoft.com/office/officeart/2005/8/layout/hierarchy1"/>
    <dgm:cxn modelId="{FE11063C-67B0-8249-B00F-9DEDC9B86275}" type="presParOf" srcId="{725674DC-34E1-2643-BD40-82DD8C18F5FE}" destId="{C120D36F-FFEC-614B-A8E5-69FB56680CC4}" srcOrd="0" destOrd="0" presId="urn:microsoft.com/office/officeart/2005/8/layout/hierarchy1"/>
    <dgm:cxn modelId="{72465809-CCA8-BA4A-8552-CFC8F3240BF0}" type="presParOf" srcId="{725674DC-34E1-2643-BD40-82DD8C18F5FE}" destId="{98C0A401-2D1D-614D-B070-D423520E33B6}" srcOrd="1" destOrd="0" presId="urn:microsoft.com/office/officeart/2005/8/layout/hierarchy1"/>
    <dgm:cxn modelId="{1E9852DB-AE4D-384B-BA97-E061D4A33BB2}" type="presParOf" srcId="{B78DE761-4BFB-FF4D-8A59-6F708F920DA9}" destId="{7F9FE698-B274-BA48-B39D-663EFC2A12CD}" srcOrd="1" destOrd="0" presId="urn:microsoft.com/office/officeart/2005/8/layout/hierarchy1"/>
    <dgm:cxn modelId="{2BF54399-79CD-5F4B-96C3-212D2244A298}" type="presParOf" srcId="{A833FD72-55E0-4D47-B999-68E325F2B398}" destId="{4BEFD90E-A48C-9E42-B410-0312BA623C9A}" srcOrd="3" destOrd="0" presId="urn:microsoft.com/office/officeart/2005/8/layout/hierarchy1"/>
    <dgm:cxn modelId="{B43598D7-8971-5344-BE5B-7DB09BE5527B}" type="presParOf" srcId="{4BEFD90E-A48C-9E42-B410-0312BA623C9A}" destId="{DD61A002-AD3F-D448-BABE-629D94764979}" srcOrd="0" destOrd="0" presId="urn:microsoft.com/office/officeart/2005/8/layout/hierarchy1"/>
    <dgm:cxn modelId="{4423410D-77FA-C848-B5BA-91623DFA36C5}" type="presParOf" srcId="{DD61A002-AD3F-D448-BABE-629D94764979}" destId="{6625F037-95A4-0940-A4AF-404B6DDFE9D8}" srcOrd="0" destOrd="0" presId="urn:microsoft.com/office/officeart/2005/8/layout/hierarchy1"/>
    <dgm:cxn modelId="{586B0BBA-5904-7048-89D4-849A94DB48B0}" type="presParOf" srcId="{DD61A002-AD3F-D448-BABE-629D94764979}" destId="{2159163E-5066-7748-94B8-741A24A2F10D}" srcOrd="1" destOrd="0" presId="urn:microsoft.com/office/officeart/2005/8/layout/hierarchy1"/>
    <dgm:cxn modelId="{C9BBD4FD-76EA-5842-8A88-D611B288F0C6}" type="presParOf" srcId="{4BEFD90E-A48C-9E42-B410-0312BA623C9A}" destId="{DB07605C-7D0C-F642-9350-3338A74057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035341-5103-4B22-9BF2-AC05BAA9CF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93AE01-1EC4-43BC-807E-D4F837E7BA8C}">
      <dgm:prSet/>
      <dgm:spPr/>
      <dgm:t>
        <a:bodyPr/>
        <a:lstStyle/>
        <a:p>
          <a:r>
            <a:rPr lang="en-US"/>
            <a:t>Bahasa pemrograman tingkat tinggi yang mengutamakan filosofi </a:t>
          </a:r>
          <a:r>
            <a:rPr lang="en-US" i="1"/>
            <a:t>readability</a:t>
          </a:r>
          <a:endParaRPr lang="en-US"/>
        </a:p>
      </dgm:t>
    </dgm:pt>
    <dgm:pt modelId="{AFCAB376-FA44-4E06-A737-699596540F4F}" type="parTrans" cxnId="{24B7F3D9-0D6E-4D2B-B899-1F6EC50A101E}">
      <dgm:prSet/>
      <dgm:spPr/>
      <dgm:t>
        <a:bodyPr/>
        <a:lstStyle/>
        <a:p>
          <a:endParaRPr lang="en-US"/>
        </a:p>
      </dgm:t>
    </dgm:pt>
    <dgm:pt modelId="{472CF024-E072-4DF2-BCC7-D37581AE810D}" type="sibTrans" cxnId="{24B7F3D9-0D6E-4D2B-B899-1F6EC50A101E}">
      <dgm:prSet/>
      <dgm:spPr/>
      <dgm:t>
        <a:bodyPr/>
        <a:lstStyle/>
        <a:p>
          <a:endParaRPr lang="en-US"/>
        </a:p>
      </dgm:t>
    </dgm:pt>
    <dgm:pt modelId="{86DA09B0-1435-487F-A63E-B1042F3F4455}">
      <dgm:prSet/>
      <dgm:spPr/>
      <dgm:t>
        <a:bodyPr/>
        <a:lstStyle/>
        <a:p>
          <a:r>
            <a:rPr lang="en-US"/>
            <a:t>Diproses oleh </a:t>
          </a:r>
          <a:r>
            <a:rPr lang="en-US" i="1"/>
            <a:t>intepreter</a:t>
          </a:r>
          <a:r>
            <a:rPr lang="en-US"/>
            <a:t>, bukan </a:t>
          </a:r>
          <a:r>
            <a:rPr lang="en-US" i="1"/>
            <a:t>compiler</a:t>
          </a:r>
          <a:endParaRPr lang="en-US"/>
        </a:p>
      </dgm:t>
    </dgm:pt>
    <dgm:pt modelId="{2DB44B6E-AB21-4019-BD36-4F16ECDDD7F7}" type="parTrans" cxnId="{F0CB5722-A759-4FAE-8CFD-2A03BE0DD90C}">
      <dgm:prSet/>
      <dgm:spPr/>
      <dgm:t>
        <a:bodyPr/>
        <a:lstStyle/>
        <a:p>
          <a:endParaRPr lang="en-US"/>
        </a:p>
      </dgm:t>
    </dgm:pt>
    <dgm:pt modelId="{EE2ED8F1-CF74-45E4-9C84-C4FF5FB929BB}" type="sibTrans" cxnId="{F0CB5722-A759-4FAE-8CFD-2A03BE0DD90C}">
      <dgm:prSet/>
      <dgm:spPr/>
      <dgm:t>
        <a:bodyPr/>
        <a:lstStyle/>
        <a:p>
          <a:endParaRPr lang="en-US"/>
        </a:p>
      </dgm:t>
    </dgm:pt>
    <dgm:pt modelId="{DB4033EC-87EB-4B6E-9061-4E815BB21700}">
      <dgm:prSet/>
      <dgm:spPr/>
      <dgm:t>
        <a:bodyPr/>
        <a:lstStyle/>
        <a:p>
          <a:r>
            <a:rPr lang="en-US"/>
            <a:t>Bersifat </a:t>
          </a:r>
          <a:r>
            <a:rPr lang="en-US" i="1"/>
            <a:t>portable</a:t>
          </a:r>
          <a:endParaRPr lang="en-US"/>
        </a:p>
      </dgm:t>
    </dgm:pt>
    <dgm:pt modelId="{73260451-00E5-4895-9210-CEAF6F226785}" type="parTrans" cxnId="{942EB7E4-B8E5-4CA4-9FD2-0DE258B029B7}">
      <dgm:prSet/>
      <dgm:spPr/>
      <dgm:t>
        <a:bodyPr/>
        <a:lstStyle/>
        <a:p>
          <a:endParaRPr lang="en-US"/>
        </a:p>
      </dgm:t>
    </dgm:pt>
    <dgm:pt modelId="{5D5C3690-76F6-41DD-B0A3-E35A79867B6E}" type="sibTrans" cxnId="{942EB7E4-B8E5-4CA4-9FD2-0DE258B029B7}">
      <dgm:prSet/>
      <dgm:spPr/>
      <dgm:t>
        <a:bodyPr/>
        <a:lstStyle/>
        <a:p>
          <a:endParaRPr lang="en-US"/>
        </a:p>
      </dgm:t>
    </dgm:pt>
    <dgm:pt modelId="{6EAF6FD9-A5A7-48E4-A9C7-3EEFA11834A3}" type="pres">
      <dgm:prSet presAssocID="{73035341-5103-4B22-9BF2-AC05BAA9CF03}" presName="root" presStyleCnt="0">
        <dgm:presLayoutVars>
          <dgm:dir/>
          <dgm:resizeHandles val="exact"/>
        </dgm:presLayoutVars>
      </dgm:prSet>
      <dgm:spPr/>
    </dgm:pt>
    <dgm:pt modelId="{1FE6019F-4B50-4A6A-8441-F1F3BB3866B1}" type="pres">
      <dgm:prSet presAssocID="{E493AE01-1EC4-43BC-807E-D4F837E7BA8C}" presName="compNode" presStyleCnt="0"/>
      <dgm:spPr/>
    </dgm:pt>
    <dgm:pt modelId="{29AA25BE-94A3-4088-AC97-298D9E4016CE}" type="pres">
      <dgm:prSet presAssocID="{E493AE01-1EC4-43BC-807E-D4F837E7BA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AE9F39-ECD4-49BE-BF5E-23936D6049DD}" type="pres">
      <dgm:prSet presAssocID="{E493AE01-1EC4-43BC-807E-D4F837E7BA8C}" presName="spaceRect" presStyleCnt="0"/>
      <dgm:spPr/>
    </dgm:pt>
    <dgm:pt modelId="{C6357D16-1416-4547-931B-CA01DEB58F28}" type="pres">
      <dgm:prSet presAssocID="{E493AE01-1EC4-43BC-807E-D4F837E7BA8C}" presName="textRect" presStyleLbl="revTx" presStyleIdx="0" presStyleCnt="3">
        <dgm:presLayoutVars>
          <dgm:chMax val="1"/>
          <dgm:chPref val="1"/>
        </dgm:presLayoutVars>
      </dgm:prSet>
      <dgm:spPr/>
    </dgm:pt>
    <dgm:pt modelId="{729540C6-03B5-4865-A0DB-10CFA0F69C29}" type="pres">
      <dgm:prSet presAssocID="{472CF024-E072-4DF2-BCC7-D37581AE810D}" presName="sibTrans" presStyleCnt="0"/>
      <dgm:spPr/>
    </dgm:pt>
    <dgm:pt modelId="{E4F76F50-8C44-481B-B4AE-022F2DC1AED1}" type="pres">
      <dgm:prSet presAssocID="{86DA09B0-1435-487F-A63E-B1042F3F4455}" presName="compNode" presStyleCnt="0"/>
      <dgm:spPr/>
    </dgm:pt>
    <dgm:pt modelId="{A824812E-DA59-442E-A916-508430475E2D}" type="pres">
      <dgm:prSet presAssocID="{86DA09B0-1435-487F-A63E-B1042F3F44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1A76435-25F5-4E96-9BD5-C7589D5403A9}" type="pres">
      <dgm:prSet presAssocID="{86DA09B0-1435-487F-A63E-B1042F3F4455}" presName="spaceRect" presStyleCnt="0"/>
      <dgm:spPr/>
    </dgm:pt>
    <dgm:pt modelId="{39E4C3B4-BFC7-4BAF-9324-2F232404645C}" type="pres">
      <dgm:prSet presAssocID="{86DA09B0-1435-487F-A63E-B1042F3F4455}" presName="textRect" presStyleLbl="revTx" presStyleIdx="1" presStyleCnt="3">
        <dgm:presLayoutVars>
          <dgm:chMax val="1"/>
          <dgm:chPref val="1"/>
        </dgm:presLayoutVars>
      </dgm:prSet>
      <dgm:spPr/>
    </dgm:pt>
    <dgm:pt modelId="{B0735CD8-09D1-49E8-A26D-4F920C747F31}" type="pres">
      <dgm:prSet presAssocID="{EE2ED8F1-CF74-45E4-9C84-C4FF5FB929BB}" presName="sibTrans" presStyleCnt="0"/>
      <dgm:spPr/>
    </dgm:pt>
    <dgm:pt modelId="{CB247014-06EF-4C11-B657-026B29AD91B0}" type="pres">
      <dgm:prSet presAssocID="{DB4033EC-87EB-4B6E-9061-4E815BB21700}" presName="compNode" presStyleCnt="0"/>
      <dgm:spPr/>
    </dgm:pt>
    <dgm:pt modelId="{0F035029-38E8-44A9-9A76-02331FBD2DB0}" type="pres">
      <dgm:prSet presAssocID="{DB4033EC-87EB-4B6E-9061-4E815BB217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4B95235-DBAA-471C-89E3-6EC30A7B3557}" type="pres">
      <dgm:prSet presAssocID="{DB4033EC-87EB-4B6E-9061-4E815BB21700}" presName="spaceRect" presStyleCnt="0"/>
      <dgm:spPr/>
    </dgm:pt>
    <dgm:pt modelId="{9338D860-E99A-4953-AE3D-9672DA5F103B}" type="pres">
      <dgm:prSet presAssocID="{DB4033EC-87EB-4B6E-9061-4E815BB217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CB5722-A759-4FAE-8CFD-2A03BE0DD90C}" srcId="{73035341-5103-4B22-9BF2-AC05BAA9CF03}" destId="{86DA09B0-1435-487F-A63E-B1042F3F4455}" srcOrd="1" destOrd="0" parTransId="{2DB44B6E-AB21-4019-BD36-4F16ECDDD7F7}" sibTransId="{EE2ED8F1-CF74-45E4-9C84-C4FF5FB929BB}"/>
    <dgm:cxn modelId="{4F6A6168-1A6B-46CA-BF92-57F5ECD04C14}" type="presOf" srcId="{73035341-5103-4B22-9BF2-AC05BAA9CF03}" destId="{6EAF6FD9-A5A7-48E4-A9C7-3EEFA11834A3}" srcOrd="0" destOrd="0" presId="urn:microsoft.com/office/officeart/2018/2/layout/IconLabelList"/>
    <dgm:cxn modelId="{A299D19E-547E-4097-AFB7-6D4EAE03202C}" type="presOf" srcId="{86DA09B0-1435-487F-A63E-B1042F3F4455}" destId="{39E4C3B4-BFC7-4BAF-9324-2F232404645C}" srcOrd="0" destOrd="0" presId="urn:microsoft.com/office/officeart/2018/2/layout/IconLabelList"/>
    <dgm:cxn modelId="{61D8979F-63EC-4521-B847-6668EE961EC4}" type="presOf" srcId="{E493AE01-1EC4-43BC-807E-D4F837E7BA8C}" destId="{C6357D16-1416-4547-931B-CA01DEB58F28}" srcOrd="0" destOrd="0" presId="urn:microsoft.com/office/officeart/2018/2/layout/IconLabelList"/>
    <dgm:cxn modelId="{8475AFC9-918B-4757-B1BD-A43A649E153E}" type="presOf" srcId="{DB4033EC-87EB-4B6E-9061-4E815BB21700}" destId="{9338D860-E99A-4953-AE3D-9672DA5F103B}" srcOrd="0" destOrd="0" presId="urn:microsoft.com/office/officeart/2018/2/layout/IconLabelList"/>
    <dgm:cxn modelId="{24B7F3D9-0D6E-4D2B-B899-1F6EC50A101E}" srcId="{73035341-5103-4B22-9BF2-AC05BAA9CF03}" destId="{E493AE01-1EC4-43BC-807E-D4F837E7BA8C}" srcOrd="0" destOrd="0" parTransId="{AFCAB376-FA44-4E06-A737-699596540F4F}" sibTransId="{472CF024-E072-4DF2-BCC7-D37581AE810D}"/>
    <dgm:cxn modelId="{942EB7E4-B8E5-4CA4-9FD2-0DE258B029B7}" srcId="{73035341-5103-4B22-9BF2-AC05BAA9CF03}" destId="{DB4033EC-87EB-4B6E-9061-4E815BB21700}" srcOrd="2" destOrd="0" parTransId="{73260451-00E5-4895-9210-CEAF6F226785}" sibTransId="{5D5C3690-76F6-41DD-B0A3-E35A79867B6E}"/>
    <dgm:cxn modelId="{B542EE4F-9AEE-4CD6-A52B-59A3AA8E81E8}" type="presParOf" srcId="{6EAF6FD9-A5A7-48E4-A9C7-3EEFA11834A3}" destId="{1FE6019F-4B50-4A6A-8441-F1F3BB3866B1}" srcOrd="0" destOrd="0" presId="urn:microsoft.com/office/officeart/2018/2/layout/IconLabelList"/>
    <dgm:cxn modelId="{BEC244C9-03D9-4FB2-A68B-37A049AC1AC2}" type="presParOf" srcId="{1FE6019F-4B50-4A6A-8441-F1F3BB3866B1}" destId="{29AA25BE-94A3-4088-AC97-298D9E4016CE}" srcOrd="0" destOrd="0" presId="urn:microsoft.com/office/officeart/2018/2/layout/IconLabelList"/>
    <dgm:cxn modelId="{18EAFC74-5164-40C2-B6C5-D7F78ECE6FB8}" type="presParOf" srcId="{1FE6019F-4B50-4A6A-8441-F1F3BB3866B1}" destId="{8DAE9F39-ECD4-49BE-BF5E-23936D6049DD}" srcOrd="1" destOrd="0" presId="urn:microsoft.com/office/officeart/2018/2/layout/IconLabelList"/>
    <dgm:cxn modelId="{C9847471-9F03-407E-9F23-6FDE6078CB74}" type="presParOf" srcId="{1FE6019F-4B50-4A6A-8441-F1F3BB3866B1}" destId="{C6357D16-1416-4547-931B-CA01DEB58F28}" srcOrd="2" destOrd="0" presId="urn:microsoft.com/office/officeart/2018/2/layout/IconLabelList"/>
    <dgm:cxn modelId="{7CDA9A9D-6B9B-42DF-8277-507837FDF323}" type="presParOf" srcId="{6EAF6FD9-A5A7-48E4-A9C7-3EEFA11834A3}" destId="{729540C6-03B5-4865-A0DB-10CFA0F69C29}" srcOrd="1" destOrd="0" presId="urn:microsoft.com/office/officeart/2018/2/layout/IconLabelList"/>
    <dgm:cxn modelId="{1CF67FEB-094C-4D15-B7E1-A67D0DEEE111}" type="presParOf" srcId="{6EAF6FD9-A5A7-48E4-A9C7-3EEFA11834A3}" destId="{E4F76F50-8C44-481B-B4AE-022F2DC1AED1}" srcOrd="2" destOrd="0" presId="urn:microsoft.com/office/officeart/2018/2/layout/IconLabelList"/>
    <dgm:cxn modelId="{3153F1FB-4C72-4508-9CC1-5F8B6EC8CD64}" type="presParOf" srcId="{E4F76F50-8C44-481B-B4AE-022F2DC1AED1}" destId="{A824812E-DA59-442E-A916-508430475E2D}" srcOrd="0" destOrd="0" presId="urn:microsoft.com/office/officeart/2018/2/layout/IconLabelList"/>
    <dgm:cxn modelId="{B3C9AD51-6C26-4954-A41D-76AD9758AD28}" type="presParOf" srcId="{E4F76F50-8C44-481B-B4AE-022F2DC1AED1}" destId="{D1A76435-25F5-4E96-9BD5-C7589D5403A9}" srcOrd="1" destOrd="0" presId="urn:microsoft.com/office/officeart/2018/2/layout/IconLabelList"/>
    <dgm:cxn modelId="{EF359E3E-CA5E-496C-97C6-80B027FC3232}" type="presParOf" srcId="{E4F76F50-8C44-481B-B4AE-022F2DC1AED1}" destId="{39E4C3B4-BFC7-4BAF-9324-2F232404645C}" srcOrd="2" destOrd="0" presId="urn:microsoft.com/office/officeart/2018/2/layout/IconLabelList"/>
    <dgm:cxn modelId="{A54291AA-D8F5-477C-8D33-F3A84B21F566}" type="presParOf" srcId="{6EAF6FD9-A5A7-48E4-A9C7-3EEFA11834A3}" destId="{B0735CD8-09D1-49E8-A26D-4F920C747F31}" srcOrd="3" destOrd="0" presId="urn:microsoft.com/office/officeart/2018/2/layout/IconLabelList"/>
    <dgm:cxn modelId="{2FF8991B-9D19-4BE5-B12F-E06C4A654556}" type="presParOf" srcId="{6EAF6FD9-A5A7-48E4-A9C7-3EEFA11834A3}" destId="{CB247014-06EF-4C11-B657-026B29AD91B0}" srcOrd="4" destOrd="0" presId="urn:microsoft.com/office/officeart/2018/2/layout/IconLabelList"/>
    <dgm:cxn modelId="{97D84C3A-E6A0-4D01-B1D6-4C098490AED0}" type="presParOf" srcId="{CB247014-06EF-4C11-B657-026B29AD91B0}" destId="{0F035029-38E8-44A9-9A76-02331FBD2DB0}" srcOrd="0" destOrd="0" presId="urn:microsoft.com/office/officeart/2018/2/layout/IconLabelList"/>
    <dgm:cxn modelId="{2184C296-4544-419B-BF68-1F2E5A3499DF}" type="presParOf" srcId="{CB247014-06EF-4C11-B657-026B29AD91B0}" destId="{D4B95235-DBAA-471C-89E3-6EC30A7B3557}" srcOrd="1" destOrd="0" presId="urn:microsoft.com/office/officeart/2018/2/layout/IconLabelList"/>
    <dgm:cxn modelId="{398930F8-CD02-4720-B5F2-74E2F7157159}" type="presParOf" srcId="{CB247014-06EF-4C11-B657-026B29AD91B0}" destId="{9338D860-E99A-4953-AE3D-9672DA5F10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7229C2-77C6-4464-B606-0E60564763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81C1EA-391C-4950-A3FF-FAAD17B4DF10}">
      <dgm:prSet/>
      <dgm:spPr/>
      <dgm:t>
        <a:bodyPr/>
        <a:lstStyle/>
        <a:p>
          <a:r>
            <a:rPr lang="en-US" dirty="0"/>
            <a:t>Linux </a:t>
          </a:r>
          <a:r>
            <a:rPr lang="en-US" dirty="0" err="1"/>
            <a:t>atau</a:t>
          </a:r>
          <a:r>
            <a:rPr lang="en-US" dirty="0"/>
            <a:t> macOS: built-in 3.6+</a:t>
          </a:r>
        </a:p>
      </dgm:t>
    </dgm:pt>
    <dgm:pt modelId="{4C590C11-1C60-499F-AB35-CD202EE1A1B1}" type="parTrans" cxnId="{1A8E21FF-9B37-4811-BCC4-B77B20D58A6E}">
      <dgm:prSet/>
      <dgm:spPr/>
      <dgm:t>
        <a:bodyPr/>
        <a:lstStyle/>
        <a:p>
          <a:endParaRPr lang="en-US"/>
        </a:p>
      </dgm:t>
    </dgm:pt>
    <dgm:pt modelId="{2FD06DC3-8496-473A-860A-CF047FAAE88A}" type="sibTrans" cxnId="{1A8E21FF-9B37-4811-BCC4-B77B20D58A6E}">
      <dgm:prSet/>
      <dgm:spPr/>
      <dgm:t>
        <a:bodyPr/>
        <a:lstStyle/>
        <a:p>
          <a:endParaRPr lang="en-US"/>
        </a:p>
      </dgm:t>
    </dgm:pt>
    <dgm:pt modelId="{2CF916E8-998C-4626-86FA-5C2E43722DAA}">
      <dgm:prSet/>
      <dgm:spPr/>
      <dgm:t>
        <a:bodyPr/>
        <a:lstStyle/>
        <a:p>
          <a:r>
            <a:rPr lang="en-US"/>
            <a:t>Windows: versi 3.6+</a:t>
          </a:r>
        </a:p>
      </dgm:t>
    </dgm:pt>
    <dgm:pt modelId="{29663015-0588-412B-841E-E40C16B68A8D}" type="parTrans" cxnId="{CED3963F-F14B-4F99-9FD3-856513B8DE4D}">
      <dgm:prSet/>
      <dgm:spPr/>
      <dgm:t>
        <a:bodyPr/>
        <a:lstStyle/>
        <a:p>
          <a:endParaRPr lang="en-US"/>
        </a:p>
      </dgm:t>
    </dgm:pt>
    <dgm:pt modelId="{F0902009-1FCD-45D6-94E2-27F39D998313}" type="sibTrans" cxnId="{CED3963F-F14B-4F99-9FD3-856513B8DE4D}">
      <dgm:prSet/>
      <dgm:spPr/>
      <dgm:t>
        <a:bodyPr/>
        <a:lstStyle/>
        <a:p>
          <a:endParaRPr lang="en-US"/>
        </a:p>
      </dgm:t>
    </dgm:pt>
    <dgm:pt modelId="{917041CE-1C72-4BA6-A1F6-48A5D295DEA0}">
      <dgm:prSet/>
      <dgm:spPr/>
      <dgm:t>
        <a:bodyPr/>
        <a:lstStyle/>
        <a:p>
          <a:r>
            <a:rPr lang="en-US" baseline="0" dirty="0"/>
            <a:t>https://</a:t>
          </a:r>
          <a:r>
            <a:rPr lang="en-US" baseline="0" dirty="0" err="1"/>
            <a:t>www.python.org</a:t>
          </a:r>
          <a:r>
            <a:rPr lang="en-US" baseline="0" dirty="0"/>
            <a:t>/downloads/</a:t>
          </a:r>
          <a:endParaRPr lang="en-US" dirty="0"/>
        </a:p>
      </dgm:t>
    </dgm:pt>
    <dgm:pt modelId="{F1461CB5-30B0-4C54-A7D9-2B0B3544A7E9}" type="parTrans" cxnId="{D4D3DE4E-857D-4C2D-96BB-15A997ED2579}">
      <dgm:prSet/>
      <dgm:spPr/>
      <dgm:t>
        <a:bodyPr/>
        <a:lstStyle/>
        <a:p>
          <a:endParaRPr lang="en-US"/>
        </a:p>
      </dgm:t>
    </dgm:pt>
    <dgm:pt modelId="{2D3A29F8-DDA9-4381-99A4-7D52210958CA}" type="sibTrans" cxnId="{D4D3DE4E-857D-4C2D-96BB-15A997ED2579}">
      <dgm:prSet/>
      <dgm:spPr/>
      <dgm:t>
        <a:bodyPr/>
        <a:lstStyle/>
        <a:p>
          <a:endParaRPr lang="en-US"/>
        </a:p>
      </dgm:t>
    </dgm:pt>
    <dgm:pt modelId="{76E26BD0-5C55-4CDE-8451-5B5507439DA0}">
      <dgm:prSet/>
      <dgm:spPr/>
      <dgm:t>
        <a:bodyPr/>
        <a:lstStyle/>
        <a:p>
          <a:r>
            <a:rPr lang="en-US"/>
            <a:t>Anaconda (ekosistem Python)</a:t>
          </a:r>
        </a:p>
      </dgm:t>
    </dgm:pt>
    <dgm:pt modelId="{BC992E35-102D-40A7-AF11-3AD13FE7945A}" type="parTrans" cxnId="{9CF5ECCA-AB42-4C3C-925F-84B9E57C7CB4}">
      <dgm:prSet/>
      <dgm:spPr/>
      <dgm:t>
        <a:bodyPr/>
        <a:lstStyle/>
        <a:p>
          <a:endParaRPr lang="en-US"/>
        </a:p>
      </dgm:t>
    </dgm:pt>
    <dgm:pt modelId="{81FEBE0E-8F57-4618-A568-01A5435D456D}" type="sibTrans" cxnId="{9CF5ECCA-AB42-4C3C-925F-84B9E57C7CB4}">
      <dgm:prSet/>
      <dgm:spPr/>
      <dgm:t>
        <a:bodyPr/>
        <a:lstStyle/>
        <a:p>
          <a:endParaRPr lang="en-US"/>
        </a:p>
      </dgm:t>
    </dgm:pt>
    <dgm:pt modelId="{0B821BEF-ED3B-4CB6-94F2-A22B7890DA9D}">
      <dgm:prSet/>
      <dgm:spPr/>
      <dgm:t>
        <a:bodyPr/>
        <a:lstStyle/>
        <a:p>
          <a:r>
            <a:rPr lang="en-US" baseline="0"/>
            <a:t>https://docs.anaconda.com/anaconda/install/windows/</a:t>
          </a:r>
          <a:endParaRPr lang="en-US"/>
        </a:p>
      </dgm:t>
    </dgm:pt>
    <dgm:pt modelId="{590742F1-F5D3-410B-9087-04463A62D7FE}" type="parTrans" cxnId="{D562ECC5-A099-4AC2-98E9-464609D9FC34}">
      <dgm:prSet/>
      <dgm:spPr/>
      <dgm:t>
        <a:bodyPr/>
        <a:lstStyle/>
        <a:p>
          <a:endParaRPr lang="en-US"/>
        </a:p>
      </dgm:t>
    </dgm:pt>
    <dgm:pt modelId="{B9C55F17-EC5F-4392-8B3C-8206C09F8767}" type="sibTrans" cxnId="{D562ECC5-A099-4AC2-98E9-464609D9FC34}">
      <dgm:prSet/>
      <dgm:spPr/>
      <dgm:t>
        <a:bodyPr/>
        <a:lstStyle/>
        <a:p>
          <a:endParaRPr lang="en-US"/>
        </a:p>
      </dgm:t>
    </dgm:pt>
    <dgm:pt modelId="{957B81B4-883E-4E0C-A953-93302063B452}">
      <dgm:prSet/>
      <dgm:spPr/>
      <dgm:t>
        <a:bodyPr/>
        <a:lstStyle/>
        <a:p>
          <a:r>
            <a:rPr lang="en-US"/>
            <a:t>Silakan dicoba :)</a:t>
          </a:r>
        </a:p>
      </dgm:t>
    </dgm:pt>
    <dgm:pt modelId="{64EED5F5-2994-47BA-BA9D-7A580F2FE894}" type="parTrans" cxnId="{02D6A75A-3826-4E10-BBFB-6773DF815432}">
      <dgm:prSet/>
      <dgm:spPr/>
      <dgm:t>
        <a:bodyPr/>
        <a:lstStyle/>
        <a:p>
          <a:endParaRPr lang="en-US"/>
        </a:p>
      </dgm:t>
    </dgm:pt>
    <dgm:pt modelId="{64B88DF8-CFB8-4FAA-8DFB-B1EAB9EB8F15}" type="sibTrans" cxnId="{02D6A75A-3826-4E10-BBFB-6773DF815432}">
      <dgm:prSet/>
      <dgm:spPr/>
      <dgm:t>
        <a:bodyPr/>
        <a:lstStyle/>
        <a:p>
          <a:endParaRPr lang="en-US"/>
        </a:p>
      </dgm:t>
    </dgm:pt>
    <dgm:pt modelId="{15A22C5D-ADD7-46BC-83EF-674E9A31592E}" type="pres">
      <dgm:prSet presAssocID="{417229C2-77C6-4464-B606-0E605647638D}" presName="root" presStyleCnt="0">
        <dgm:presLayoutVars>
          <dgm:dir/>
          <dgm:resizeHandles val="exact"/>
        </dgm:presLayoutVars>
      </dgm:prSet>
      <dgm:spPr/>
    </dgm:pt>
    <dgm:pt modelId="{90F63171-8A59-40E0-850C-0D78526EC536}" type="pres">
      <dgm:prSet presAssocID="{0D81C1EA-391C-4950-A3FF-FAAD17B4DF10}" presName="compNode" presStyleCnt="0"/>
      <dgm:spPr/>
    </dgm:pt>
    <dgm:pt modelId="{46C8965A-2D5A-4C52-A343-E6597342D309}" type="pres">
      <dgm:prSet presAssocID="{0D81C1EA-391C-4950-A3FF-FAAD17B4DF10}" presName="bgRect" presStyleLbl="bgShp" presStyleIdx="0" presStyleCnt="4"/>
      <dgm:spPr/>
    </dgm:pt>
    <dgm:pt modelId="{2691B222-8090-4E0D-A8F1-D6E71C407514}" type="pres">
      <dgm:prSet presAssocID="{0D81C1EA-391C-4950-A3FF-FAAD17B4DF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F4DBD7A-63D4-4275-B841-F10813D6C2B1}" type="pres">
      <dgm:prSet presAssocID="{0D81C1EA-391C-4950-A3FF-FAAD17B4DF10}" presName="spaceRect" presStyleCnt="0"/>
      <dgm:spPr/>
    </dgm:pt>
    <dgm:pt modelId="{C78B262A-99A3-4FCC-930D-904E42B20C28}" type="pres">
      <dgm:prSet presAssocID="{0D81C1EA-391C-4950-A3FF-FAAD17B4DF10}" presName="parTx" presStyleLbl="revTx" presStyleIdx="0" presStyleCnt="6">
        <dgm:presLayoutVars>
          <dgm:chMax val="0"/>
          <dgm:chPref val="0"/>
        </dgm:presLayoutVars>
      </dgm:prSet>
      <dgm:spPr/>
    </dgm:pt>
    <dgm:pt modelId="{D926ADB2-F73D-497E-B7E9-8303857A20DD}" type="pres">
      <dgm:prSet presAssocID="{2FD06DC3-8496-473A-860A-CF047FAAE88A}" presName="sibTrans" presStyleCnt="0"/>
      <dgm:spPr/>
    </dgm:pt>
    <dgm:pt modelId="{2DBBAE47-4418-4289-930F-C28514ABC221}" type="pres">
      <dgm:prSet presAssocID="{2CF916E8-998C-4626-86FA-5C2E43722DAA}" presName="compNode" presStyleCnt="0"/>
      <dgm:spPr/>
    </dgm:pt>
    <dgm:pt modelId="{534A3D54-B8B2-479D-B541-FB03334D2C97}" type="pres">
      <dgm:prSet presAssocID="{2CF916E8-998C-4626-86FA-5C2E43722DAA}" presName="bgRect" presStyleLbl="bgShp" presStyleIdx="1" presStyleCnt="4"/>
      <dgm:spPr/>
    </dgm:pt>
    <dgm:pt modelId="{BC530FB8-74B8-416E-AA9C-39C312EB5B95}" type="pres">
      <dgm:prSet presAssocID="{2CF916E8-998C-4626-86FA-5C2E43722D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42F13A94-45A4-4EF9-8F1A-9A50C109652B}" type="pres">
      <dgm:prSet presAssocID="{2CF916E8-998C-4626-86FA-5C2E43722DAA}" presName="spaceRect" presStyleCnt="0"/>
      <dgm:spPr/>
    </dgm:pt>
    <dgm:pt modelId="{0D4A4924-FCDE-4CC4-98EE-B924DB689E0C}" type="pres">
      <dgm:prSet presAssocID="{2CF916E8-998C-4626-86FA-5C2E43722DAA}" presName="parTx" presStyleLbl="revTx" presStyleIdx="1" presStyleCnt="6">
        <dgm:presLayoutVars>
          <dgm:chMax val="0"/>
          <dgm:chPref val="0"/>
        </dgm:presLayoutVars>
      </dgm:prSet>
      <dgm:spPr/>
    </dgm:pt>
    <dgm:pt modelId="{0981AD4C-A403-4ABB-BE81-2CC0EF2D0306}" type="pres">
      <dgm:prSet presAssocID="{2CF916E8-998C-4626-86FA-5C2E43722DAA}" presName="desTx" presStyleLbl="revTx" presStyleIdx="2" presStyleCnt="6">
        <dgm:presLayoutVars/>
      </dgm:prSet>
      <dgm:spPr/>
    </dgm:pt>
    <dgm:pt modelId="{57404551-FC17-4DA9-B53A-7D02CACBF562}" type="pres">
      <dgm:prSet presAssocID="{F0902009-1FCD-45D6-94E2-27F39D998313}" presName="sibTrans" presStyleCnt="0"/>
      <dgm:spPr/>
    </dgm:pt>
    <dgm:pt modelId="{8758884E-7E70-49D5-ABD3-9B5112F96A24}" type="pres">
      <dgm:prSet presAssocID="{76E26BD0-5C55-4CDE-8451-5B5507439DA0}" presName="compNode" presStyleCnt="0"/>
      <dgm:spPr/>
    </dgm:pt>
    <dgm:pt modelId="{634C20B9-28E6-4B03-9D1D-D36EA4A105E1}" type="pres">
      <dgm:prSet presAssocID="{76E26BD0-5C55-4CDE-8451-5B5507439DA0}" presName="bgRect" presStyleLbl="bgShp" presStyleIdx="2" presStyleCnt="4"/>
      <dgm:spPr/>
    </dgm:pt>
    <dgm:pt modelId="{97EB8D8B-7596-41F7-9684-789FAF39D7A3}" type="pres">
      <dgm:prSet presAssocID="{76E26BD0-5C55-4CDE-8451-5B5507439D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941CEE3-3074-4673-A03A-0CAAE7669DDE}" type="pres">
      <dgm:prSet presAssocID="{76E26BD0-5C55-4CDE-8451-5B5507439DA0}" presName="spaceRect" presStyleCnt="0"/>
      <dgm:spPr/>
    </dgm:pt>
    <dgm:pt modelId="{0A963973-952A-48B6-819D-25361C5E9064}" type="pres">
      <dgm:prSet presAssocID="{76E26BD0-5C55-4CDE-8451-5B5507439DA0}" presName="parTx" presStyleLbl="revTx" presStyleIdx="3" presStyleCnt="6">
        <dgm:presLayoutVars>
          <dgm:chMax val="0"/>
          <dgm:chPref val="0"/>
        </dgm:presLayoutVars>
      </dgm:prSet>
      <dgm:spPr/>
    </dgm:pt>
    <dgm:pt modelId="{F167128E-CA72-4DF2-BE59-864643276920}" type="pres">
      <dgm:prSet presAssocID="{76E26BD0-5C55-4CDE-8451-5B5507439DA0}" presName="desTx" presStyleLbl="revTx" presStyleIdx="4" presStyleCnt="6">
        <dgm:presLayoutVars/>
      </dgm:prSet>
      <dgm:spPr/>
    </dgm:pt>
    <dgm:pt modelId="{7231A7A8-FCA2-407B-8744-50C260DB14FB}" type="pres">
      <dgm:prSet presAssocID="{81FEBE0E-8F57-4618-A568-01A5435D456D}" presName="sibTrans" presStyleCnt="0"/>
      <dgm:spPr/>
    </dgm:pt>
    <dgm:pt modelId="{96C470F0-855B-4DAB-85FD-464011E2716A}" type="pres">
      <dgm:prSet presAssocID="{957B81B4-883E-4E0C-A953-93302063B452}" presName="compNode" presStyleCnt="0"/>
      <dgm:spPr/>
    </dgm:pt>
    <dgm:pt modelId="{D0B592F1-FC50-4742-94E4-3E1EC2998AC7}" type="pres">
      <dgm:prSet presAssocID="{957B81B4-883E-4E0C-A953-93302063B452}" presName="bgRect" presStyleLbl="bgShp" presStyleIdx="3" presStyleCnt="4"/>
      <dgm:spPr/>
    </dgm:pt>
    <dgm:pt modelId="{2F02124E-99BA-47B7-9206-73C09904DFED}" type="pres">
      <dgm:prSet presAssocID="{957B81B4-883E-4E0C-A953-93302063B4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FA6672-0E56-45E1-9CB8-BC2AA58B4308}" type="pres">
      <dgm:prSet presAssocID="{957B81B4-883E-4E0C-A953-93302063B452}" presName="spaceRect" presStyleCnt="0"/>
      <dgm:spPr/>
    </dgm:pt>
    <dgm:pt modelId="{A8AE247E-702A-42F9-AB7B-8B36976FBCBA}" type="pres">
      <dgm:prSet presAssocID="{957B81B4-883E-4E0C-A953-93302063B45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E54D307-8C31-4382-8000-8EB731AF6448}" type="presOf" srcId="{917041CE-1C72-4BA6-A1F6-48A5D295DEA0}" destId="{0981AD4C-A403-4ABB-BE81-2CC0EF2D0306}" srcOrd="0" destOrd="0" presId="urn:microsoft.com/office/officeart/2018/2/layout/IconVerticalSolidList"/>
    <dgm:cxn modelId="{8250330E-CB14-4BA4-BB91-9970085CF633}" type="presOf" srcId="{76E26BD0-5C55-4CDE-8451-5B5507439DA0}" destId="{0A963973-952A-48B6-819D-25361C5E9064}" srcOrd="0" destOrd="0" presId="urn:microsoft.com/office/officeart/2018/2/layout/IconVerticalSolidList"/>
    <dgm:cxn modelId="{13B4051F-A1C8-4425-B1CC-4048B348C1F2}" type="presOf" srcId="{0D81C1EA-391C-4950-A3FF-FAAD17B4DF10}" destId="{C78B262A-99A3-4FCC-930D-904E42B20C28}" srcOrd="0" destOrd="0" presId="urn:microsoft.com/office/officeart/2018/2/layout/IconVerticalSolidList"/>
    <dgm:cxn modelId="{26E4AC3E-F0C3-4579-B3C4-634EAED4038D}" type="presOf" srcId="{957B81B4-883E-4E0C-A953-93302063B452}" destId="{A8AE247E-702A-42F9-AB7B-8B36976FBCBA}" srcOrd="0" destOrd="0" presId="urn:microsoft.com/office/officeart/2018/2/layout/IconVerticalSolidList"/>
    <dgm:cxn modelId="{CED3963F-F14B-4F99-9FD3-856513B8DE4D}" srcId="{417229C2-77C6-4464-B606-0E605647638D}" destId="{2CF916E8-998C-4626-86FA-5C2E43722DAA}" srcOrd="1" destOrd="0" parTransId="{29663015-0588-412B-841E-E40C16B68A8D}" sibTransId="{F0902009-1FCD-45D6-94E2-27F39D998313}"/>
    <dgm:cxn modelId="{D4D3DE4E-857D-4C2D-96BB-15A997ED2579}" srcId="{2CF916E8-998C-4626-86FA-5C2E43722DAA}" destId="{917041CE-1C72-4BA6-A1F6-48A5D295DEA0}" srcOrd="0" destOrd="0" parTransId="{F1461CB5-30B0-4C54-A7D9-2B0B3544A7E9}" sibTransId="{2D3A29F8-DDA9-4381-99A4-7D52210958CA}"/>
    <dgm:cxn modelId="{3F5FFC53-E947-48ED-B58E-01FB835559CC}" type="presOf" srcId="{417229C2-77C6-4464-B606-0E605647638D}" destId="{15A22C5D-ADD7-46BC-83EF-674E9A31592E}" srcOrd="0" destOrd="0" presId="urn:microsoft.com/office/officeart/2018/2/layout/IconVerticalSolidList"/>
    <dgm:cxn modelId="{140D6F54-622E-42AF-9508-7A636742309A}" type="presOf" srcId="{2CF916E8-998C-4626-86FA-5C2E43722DAA}" destId="{0D4A4924-FCDE-4CC4-98EE-B924DB689E0C}" srcOrd="0" destOrd="0" presId="urn:microsoft.com/office/officeart/2018/2/layout/IconVerticalSolidList"/>
    <dgm:cxn modelId="{02D6A75A-3826-4E10-BBFB-6773DF815432}" srcId="{417229C2-77C6-4464-B606-0E605647638D}" destId="{957B81B4-883E-4E0C-A953-93302063B452}" srcOrd="3" destOrd="0" parTransId="{64EED5F5-2994-47BA-BA9D-7A580F2FE894}" sibTransId="{64B88DF8-CFB8-4FAA-8DFB-B1EAB9EB8F15}"/>
    <dgm:cxn modelId="{FC0EE761-795E-4443-A495-8D62B55EC47B}" type="presOf" srcId="{0B821BEF-ED3B-4CB6-94F2-A22B7890DA9D}" destId="{F167128E-CA72-4DF2-BE59-864643276920}" srcOrd="0" destOrd="0" presId="urn:microsoft.com/office/officeart/2018/2/layout/IconVerticalSolidList"/>
    <dgm:cxn modelId="{D562ECC5-A099-4AC2-98E9-464609D9FC34}" srcId="{76E26BD0-5C55-4CDE-8451-5B5507439DA0}" destId="{0B821BEF-ED3B-4CB6-94F2-A22B7890DA9D}" srcOrd="0" destOrd="0" parTransId="{590742F1-F5D3-410B-9087-04463A62D7FE}" sibTransId="{B9C55F17-EC5F-4392-8B3C-8206C09F8767}"/>
    <dgm:cxn modelId="{9CF5ECCA-AB42-4C3C-925F-84B9E57C7CB4}" srcId="{417229C2-77C6-4464-B606-0E605647638D}" destId="{76E26BD0-5C55-4CDE-8451-5B5507439DA0}" srcOrd="2" destOrd="0" parTransId="{BC992E35-102D-40A7-AF11-3AD13FE7945A}" sibTransId="{81FEBE0E-8F57-4618-A568-01A5435D456D}"/>
    <dgm:cxn modelId="{1A8E21FF-9B37-4811-BCC4-B77B20D58A6E}" srcId="{417229C2-77C6-4464-B606-0E605647638D}" destId="{0D81C1EA-391C-4950-A3FF-FAAD17B4DF10}" srcOrd="0" destOrd="0" parTransId="{4C590C11-1C60-499F-AB35-CD202EE1A1B1}" sibTransId="{2FD06DC3-8496-473A-860A-CF047FAAE88A}"/>
    <dgm:cxn modelId="{6389E991-135D-43F6-8C33-070687FDBF96}" type="presParOf" srcId="{15A22C5D-ADD7-46BC-83EF-674E9A31592E}" destId="{90F63171-8A59-40E0-850C-0D78526EC536}" srcOrd="0" destOrd="0" presId="urn:microsoft.com/office/officeart/2018/2/layout/IconVerticalSolidList"/>
    <dgm:cxn modelId="{DC995EA8-ABDF-411D-BF23-AC7521D300D1}" type="presParOf" srcId="{90F63171-8A59-40E0-850C-0D78526EC536}" destId="{46C8965A-2D5A-4C52-A343-E6597342D309}" srcOrd="0" destOrd="0" presId="urn:microsoft.com/office/officeart/2018/2/layout/IconVerticalSolidList"/>
    <dgm:cxn modelId="{99490570-BA00-462D-946C-4365818C6DDD}" type="presParOf" srcId="{90F63171-8A59-40E0-850C-0D78526EC536}" destId="{2691B222-8090-4E0D-A8F1-D6E71C407514}" srcOrd="1" destOrd="0" presId="urn:microsoft.com/office/officeart/2018/2/layout/IconVerticalSolidList"/>
    <dgm:cxn modelId="{1CA58F74-E0BA-405F-938E-74C7C2537CE4}" type="presParOf" srcId="{90F63171-8A59-40E0-850C-0D78526EC536}" destId="{2F4DBD7A-63D4-4275-B841-F10813D6C2B1}" srcOrd="2" destOrd="0" presId="urn:microsoft.com/office/officeart/2018/2/layout/IconVerticalSolidList"/>
    <dgm:cxn modelId="{172D8FE0-0485-4BF3-9BD1-7123F4D6A08F}" type="presParOf" srcId="{90F63171-8A59-40E0-850C-0D78526EC536}" destId="{C78B262A-99A3-4FCC-930D-904E42B20C28}" srcOrd="3" destOrd="0" presId="urn:microsoft.com/office/officeart/2018/2/layout/IconVerticalSolidList"/>
    <dgm:cxn modelId="{318B6BAF-98F7-41E9-BFFA-E4F52EF35B9A}" type="presParOf" srcId="{15A22C5D-ADD7-46BC-83EF-674E9A31592E}" destId="{D926ADB2-F73D-497E-B7E9-8303857A20DD}" srcOrd="1" destOrd="0" presId="urn:microsoft.com/office/officeart/2018/2/layout/IconVerticalSolidList"/>
    <dgm:cxn modelId="{8A6AB2CB-001E-4D47-AA4B-90E2F0E097FC}" type="presParOf" srcId="{15A22C5D-ADD7-46BC-83EF-674E9A31592E}" destId="{2DBBAE47-4418-4289-930F-C28514ABC221}" srcOrd="2" destOrd="0" presId="urn:microsoft.com/office/officeart/2018/2/layout/IconVerticalSolidList"/>
    <dgm:cxn modelId="{67B2C289-55E4-46DD-8883-8648A6268FE8}" type="presParOf" srcId="{2DBBAE47-4418-4289-930F-C28514ABC221}" destId="{534A3D54-B8B2-479D-B541-FB03334D2C97}" srcOrd="0" destOrd="0" presId="urn:microsoft.com/office/officeart/2018/2/layout/IconVerticalSolidList"/>
    <dgm:cxn modelId="{92C3AE2D-0692-445E-A154-E52A5E6003E5}" type="presParOf" srcId="{2DBBAE47-4418-4289-930F-C28514ABC221}" destId="{BC530FB8-74B8-416E-AA9C-39C312EB5B95}" srcOrd="1" destOrd="0" presId="urn:microsoft.com/office/officeart/2018/2/layout/IconVerticalSolidList"/>
    <dgm:cxn modelId="{44A5EAD5-650B-4E93-9A82-04C399DB54E5}" type="presParOf" srcId="{2DBBAE47-4418-4289-930F-C28514ABC221}" destId="{42F13A94-45A4-4EF9-8F1A-9A50C109652B}" srcOrd="2" destOrd="0" presId="urn:microsoft.com/office/officeart/2018/2/layout/IconVerticalSolidList"/>
    <dgm:cxn modelId="{2EFF874F-C3FE-4049-A225-AD5A7BD8F5D9}" type="presParOf" srcId="{2DBBAE47-4418-4289-930F-C28514ABC221}" destId="{0D4A4924-FCDE-4CC4-98EE-B924DB689E0C}" srcOrd="3" destOrd="0" presId="urn:microsoft.com/office/officeart/2018/2/layout/IconVerticalSolidList"/>
    <dgm:cxn modelId="{C1673C9C-EF71-42BC-AEEF-649D106EB8FE}" type="presParOf" srcId="{2DBBAE47-4418-4289-930F-C28514ABC221}" destId="{0981AD4C-A403-4ABB-BE81-2CC0EF2D0306}" srcOrd="4" destOrd="0" presId="urn:microsoft.com/office/officeart/2018/2/layout/IconVerticalSolidList"/>
    <dgm:cxn modelId="{D9F1EDFE-9BBD-4C77-AD9C-8231097ECB83}" type="presParOf" srcId="{15A22C5D-ADD7-46BC-83EF-674E9A31592E}" destId="{57404551-FC17-4DA9-B53A-7D02CACBF562}" srcOrd="3" destOrd="0" presId="urn:microsoft.com/office/officeart/2018/2/layout/IconVerticalSolidList"/>
    <dgm:cxn modelId="{23AAAE99-8FE0-470C-A216-BF77DE72E80A}" type="presParOf" srcId="{15A22C5D-ADD7-46BC-83EF-674E9A31592E}" destId="{8758884E-7E70-49D5-ABD3-9B5112F96A24}" srcOrd="4" destOrd="0" presId="urn:microsoft.com/office/officeart/2018/2/layout/IconVerticalSolidList"/>
    <dgm:cxn modelId="{D23D56C9-4601-4249-A0FD-CFD7A6967A50}" type="presParOf" srcId="{8758884E-7E70-49D5-ABD3-9B5112F96A24}" destId="{634C20B9-28E6-4B03-9D1D-D36EA4A105E1}" srcOrd="0" destOrd="0" presId="urn:microsoft.com/office/officeart/2018/2/layout/IconVerticalSolidList"/>
    <dgm:cxn modelId="{72BDC6CD-370D-42EC-A8A3-91517C3924E4}" type="presParOf" srcId="{8758884E-7E70-49D5-ABD3-9B5112F96A24}" destId="{97EB8D8B-7596-41F7-9684-789FAF39D7A3}" srcOrd="1" destOrd="0" presId="urn:microsoft.com/office/officeart/2018/2/layout/IconVerticalSolidList"/>
    <dgm:cxn modelId="{16253CDD-63E1-47E7-9E31-EF44BA17A12C}" type="presParOf" srcId="{8758884E-7E70-49D5-ABD3-9B5112F96A24}" destId="{F941CEE3-3074-4673-A03A-0CAAE7669DDE}" srcOrd="2" destOrd="0" presId="urn:microsoft.com/office/officeart/2018/2/layout/IconVerticalSolidList"/>
    <dgm:cxn modelId="{E041AA54-20AF-447B-A04D-EA154E0827F0}" type="presParOf" srcId="{8758884E-7E70-49D5-ABD3-9B5112F96A24}" destId="{0A963973-952A-48B6-819D-25361C5E9064}" srcOrd="3" destOrd="0" presId="urn:microsoft.com/office/officeart/2018/2/layout/IconVerticalSolidList"/>
    <dgm:cxn modelId="{E22844D1-FA9C-4615-87AA-0E451F4FC439}" type="presParOf" srcId="{8758884E-7E70-49D5-ABD3-9B5112F96A24}" destId="{F167128E-CA72-4DF2-BE59-864643276920}" srcOrd="4" destOrd="0" presId="urn:microsoft.com/office/officeart/2018/2/layout/IconVerticalSolidList"/>
    <dgm:cxn modelId="{B0A3B516-7FA8-4760-A6E0-A19A9F24AE46}" type="presParOf" srcId="{15A22C5D-ADD7-46BC-83EF-674E9A31592E}" destId="{7231A7A8-FCA2-407B-8744-50C260DB14FB}" srcOrd="5" destOrd="0" presId="urn:microsoft.com/office/officeart/2018/2/layout/IconVerticalSolidList"/>
    <dgm:cxn modelId="{0D91C51C-AA22-4007-9207-443329F78C06}" type="presParOf" srcId="{15A22C5D-ADD7-46BC-83EF-674E9A31592E}" destId="{96C470F0-855B-4DAB-85FD-464011E2716A}" srcOrd="6" destOrd="0" presId="urn:microsoft.com/office/officeart/2018/2/layout/IconVerticalSolidList"/>
    <dgm:cxn modelId="{FB3D8C1A-7112-4BB0-A830-A08ABB2A9ED8}" type="presParOf" srcId="{96C470F0-855B-4DAB-85FD-464011E2716A}" destId="{D0B592F1-FC50-4742-94E4-3E1EC2998AC7}" srcOrd="0" destOrd="0" presId="urn:microsoft.com/office/officeart/2018/2/layout/IconVerticalSolidList"/>
    <dgm:cxn modelId="{CA21BAB2-EC46-4B8A-8CF1-DE2302116130}" type="presParOf" srcId="{96C470F0-855B-4DAB-85FD-464011E2716A}" destId="{2F02124E-99BA-47B7-9206-73C09904DFED}" srcOrd="1" destOrd="0" presId="urn:microsoft.com/office/officeart/2018/2/layout/IconVerticalSolidList"/>
    <dgm:cxn modelId="{E0E6B546-87C2-44B2-AEB6-F844A2425C5F}" type="presParOf" srcId="{96C470F0-855B-4DAB-85FD-464011E2716A}" destId="{96FA6672-0E56-45E1-9CB8-BC2AA58B4308}" srcOrd="2" destOrd="0" presId="urn:microsoft.com/office/officeart/2018/2/layout/IconVerticalSolidList"/>
    <dgm:cxn modelId="{0DF4F039-ED1A-49D6-B085-3C1F7F779C07}" type="presParOf" srcId="{96C470F0-855B-4DAB-85FD-464011E2716A}" destId="{A8AE247E-702A-42F9-AB7B-8B36976FBC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4B6F8-5240-0840-B3AD-531717372C01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465463-97A0-654F-B3F2-F914A5712CCF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Pemrograman</a:t>
          </a:r>
          <a:r>
            <a:rPr lang="en-US" sz="2600" kern="1200" dirty="0"/>
            <a:t> yang </a:t>
          </a:r>
          <a:r>
            <a:rPr lang="en-US" sz="2600" kern="1200" dirty="0" err="1"/>
            <a:t>melibatkan</a:t>
          </a:r>
          <a:r>
            <a:rPr lang="en-US" sz="2600" kern="1200" dirty="0"/>
            <a:t> </a:t>
          </a:r>
          <a:r>
            <a:rPr lang="en-US" sz="2600" kern="1200" dirty="0" err="1"/>
            <a:t>tidak</a:t>
          </a:r>
          <a:r>
            <a:rPr lang="en-US" sz="2600" kern="1200" dirty="0"/>
            <a:t> </a:t>
          </a:r>
          <a:r>
            <a:rPr lang="en-US" sz="2600" kern="1200" dirty="0" err="1"/>
            <a:t>hanya</a:t>
          </a:r>
          <a:r>
            <a:rPr lang="en-US" sz="2600" kern="1200" dirty="0"/>
            <a:t> </a:t>
          </a:r>
          <a:r>
            <a:rPr lang="en-US" sz="2600" kern="1200" dirty="0" err="1"/>
            <a:t>satu</a:t>
          </a:r>
          <a:r>
            <a:rPr lang="en-US" sz="2600" kern="1200" dirty="0"/>
            <a:t> </a:t>
          </a:r>
          <a:r>
            <a:rPr lang="en-US" sz="2600" i="1" kern="1200" dirty="0"/>
            <a:t>host</a:t>
          </a:r>
          <a:r>
            <a:rPr lang="en-US" sz="2600" kern="1200" dirty="0"/>
            <a:t> </a:t>
          </a:r>
          <a:r>
            <a:rPr lang="en-US" sz="2600" kern="1200" dirty="0" err="1"/>
            <a:t>saja</a:t>
          </a:r>
          <a:r>
            <a:rPr lang="en-US" sz="2600" kern="1200" dirty="0"/>
            <a:t> </a:t>
          </a:r>
        </a:p>
      </dsp:txBody>
      <dsp:txXfrm>
        <a:off x="350375" y="997410"/>
        <a:ext cx="2600752" cy="1614803"/>
      </dsp:txXfrm>
    </dsp:sp>
    <dsp:sp modelId="{7A19714A-3FF4-1C40-A52F-E79F431C219C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FDEB55-CBBF-6647-A7C2-DD86F4C4F2E7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Sering disebut pemrograman </a:t>
          </a:r>
          <a:r>
            <a:rPr lang="en-US" sz="2600" i="1" kern="1200"/>
            <a:t>socket</a:t>
          </a:r>
          <a:endParaRPr lang="en-US" sz="2600" kern="1200"/>
        </a:p>
      </dsp:txBody>
      <dsp:txXfrm>
        <a:off x="3651879" y="997410"/>
        <a:ext cx="2600752" cy="1614803"/>
      </dsp:txXfrm>
    </dsp:sp>
    <dsp:sp modelId="{BB7FA5E6-EA8F-ED41-BA0B-0FC3C283A10B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46C9A-A796-2149-9B50-27B4472948A7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Bisa juga disebut pemrograman klien-server</a:t>
          </a:r>
        </a:p>
      </dsp:txBody>
      <dsp:txXfrm>
        <a:off x="6953383" y="997410"/>
        <a:ext cx="2600752" cy="1614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BBF59-DF89-7C4D-9D52-FAB3B7828303}">
      <dsp:nvSpPr>
        <dsp:cNvPr id="0" name=""/>
        <dsp:cNvSpPr/>
      </dsp:nvSpPr>
      <dsp:spPr>
        <a:xfrm>
          <a:off x="2813" y="274499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IDLE (Windows)</a:t>
          </a:r>
        </a:p>
      </dsp:txBody>
      <dsp:txXfrm>
        <a:off x="2813" y="274499"/>
        <a:ext cx="2232011" cy="1339206"/>
      </dsp:txXfrm>
    </dsp:sp>
    <dsp:sp modelId="{6D59AF18-6850-AA49-935D-4B0414EA0559}">
      <dsp:nvSpPr>
        <dsp:cNvPr id="0" name=""/>
        <dsp:cNvSpPr/>
      </dsp:nvSpPr>
      <dsp:spPr>
        <a:xfrm>
          <a:off x="2458025" y="274499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Vim (customized)</a:t>
          </a:r>
        </a:p>
      </dsp:txBody>
      <dsp:txXfrm>
        <a:off x="2458025" y="274499"/>
        <a:ext cx="2232011" cy="1339206"/>
      </dsp:txXfrm>
    </dsp:sp>
    <dsp:sp modelId="{857F4C7F-E1A6-E640-A8F7-FDE1F4235E25}">
      <dsp:nvSpPr>
        <dsp:cNvPr id="0" name=""/>
        <dsp:cNvSpPr/>
      </dsp:nvSpPr>
      <dsp:spPr>
        <a:xfrm>
          <a:off x="4913238" y="274499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Eclipse &amp; PyDev</a:t>
          </a:r>
        </a:p>
      </dsp:txBody>
      <dsp:txXfrm>
        <a:off x="4913238" y="274499"/>
        <a:ext cx="2232011" cy="1339206"/>
      </dsp:txXfrm>
    </dsp:sp>
    <dsp:sp modelId="{40729D61-0A46-EC4D-8E0B-F4582DB5DFB6}">
      <dsp:nvSpPr>
        <dsp:cNvPr id="0" name=""/>
        <dsp:cNvSpPr/>
      </dsp:nvSpPr>
      <dsp:spPr>
        <a:xfrm>
          <a:off x="7368450" y="274499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Notepad++ &amp; Plugin Python </a:t>
          </a:r>
        </a:p>
      </dsp:txBody>
      <dsp:txXfrm>
        <a:off x="7368450" y="274499"/>
        <a:ext cx="2232011" cy="1339206"/>
      </dsp:txXfrm>
    </dsp:sp>
    <dsp:sp modelId="{144B81F0-1BE2-C74E-95B7-92A4506F7783}">
      <dsp:nvSpPr>
        <dsp:cNvPr id="0" name=""/>
        <dsp:cNvSpPr/>
      </dsp:nvSpPr>
      <dsp:spPr>
        <a:xfrm>
          <a:off x="2813" y="1836907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Sublime</a:t>
          </a:r>
        </a:p>
      </dsp:txBody>
      <dsp:txXfrm>
        <a:off x="2813" y="1836907"/>
        <a:ext cx="2232011" cy="1339206"/>
      </dsp:txXfrm>
    </dsp:sp>
    <dsp:sp modelId="{44C77717-AB29-9C47-835D-63C509ACBA41}">
      <dsp:nvSpPr>
        <dsp:cNvPr id="0" name=""/>
        <dsp:cNvSpPr/>
      </dsp:nvSpPr>
      <dsp:spPr>
        <a:xfrm>
          <a:off x="2458025" y="1836907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PyCharm</a:t>
          </a:r>
        </a:p>
      </dsp:txBody>
      <dsp:txXfrm>
        <a:off x="2458025" y="1836907"/>
        <a:ext cx="2232011" cy="1339206"/>
      </dsp:txXfrm>
    </dsp:sp>
    <dsp:sp modelId="{107223F0-81B7-2947-B77E-EA17DE8FFC13}">
      <dsp:nvSpPr>
        <dsp:cNvPr id="0" name=""/>
        <dsp:cNvSpPr/>
      </dsp:nvSpPr>
      <dsp:spPr>
        <a:xfrm>
          <a:off x="4913238" y="1836907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VS Code</a:t>
          </a:r>
        </a:p>
      </dsp:txBody>
      <dsp:txXfrm>
        <a:off x="4913238" y="1836907"/>
        <a:ext cx="2232011" cy="1339206"/>
      </dsp:txXfrm>
    </dsp:sp>
    <dsp:sp modelId="{9B86BA36-3D4A-7144-B66D-61100253E994}">
      <dsp:nvSpPr>
        <dsp:cNvPr id="0" name=""/>
        <dsp:cNvSpPr/>
      </dsp:nvSpPr>
      <dsp:spPr>
        <a:xfrm>
          <a:off x="7368450" y="1836907"/>
          <a:ext cx="2232011" cy="133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Dll </a:t>
          </a:r>
        </a:p>
      </dsp:txBody>
      <dsp:txXfrm>
        <a:off x="7368450" y="1836907"/>
        <a:ext cx="2232011" cy="1339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366EF-5CDA-0742-AE78-EF5D7EF4C034}">
      <dsp:nvSpPr>
        <dsp:cNvPr id="0" name=""/>
        <dsp:cNvSpPr/>
      </dsp:nvSpPr>
      <dsp:spPr>
        <a:xfrm>
          <a:off x="0" y="367253"/>
          <a:ext cx="5913437" cy="1158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A. Downey. Think Python, How to Think Like a Computer Scientist 2</a:t>
          </a:r>
          <a:r>
            <a:rPr lang="en-US" sz="2200" kern="1200" baseline="30000"/>
            <a:t>nd</a:t>
          </a:r>
          <a:r>
            <a:rPr lang="en-US" sz="2200" kern="1200"/>
            <a:t> Edition. Green Tea Press, 2016.</a:t>
          </a:r>
        </a:p>
      </dsp:txBody>
      <dsp:txXfrm>
        <a:off x="56544" y="423797"/>
        <a:ext cx="5800349" cy="1045212"/>
      </dsp:txXfrm>
    </dsp:sp>
    <dsp:sp modelId="{29360457-3A20-564A-83A4-62535E5E086E}">
      <dsp:nvSpPr>
        <dsp:cNvPr id="0" name=""/>
        <dsp:cNvSpPr/>
      </dsp:nvSpPr>
      <dsp:spPr>
        <a:xfrm>
          <a:off x="0" y="1525554"/>
          <a:ext cx="59134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baseline="0"/>
            <a:t>https://greenteapress.com/wp/think-python-2e/</a:t>
          </a:r>
          <a:endParaRPr lang="en-US" sz="1700" kern="1200"/>
        </a:p>
      </dsp:txBody>
      <dsp:txXfrm>
        <a:off x="0" y="1525554"/>
        <a:ext cx="5913437" cy="364320"/>
      </dsp:txXfrm>
    </dsp:sp>
    <dsp:sp modelId="{724A253D-7C6F-0442-A305-57ABE8D2051A}">
      <dsp:nvSpPr>
        <dsp:cNvPr id="0" name=""/>
        <dsp:cNvSpPr/>
      </dsp:nvSpPr>
      <dsp:spPr>
        <a:xfrm>
          <a:off x="0" y="1889874"/>
          <a:ext cx="5913437" cy="11583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https://wiki.python.org/moin/BeginnersGuide</a:t>
          </a:r>
        </a:p>
      </dsp:txBody>
      <dsp:txXfrm>
        <a:off x="56544" y="1946418"/>
        <a:ext cx="5800349" cy="1045212"/>
      </dsp:txXfrm>
    </dsp:sp>
    <dsp:sp modelId="{4A17C572-F835-3A41-A844-C869F0C68DAF}">
      <dsp:nvSpPr>
        <dsp:cNvPr id="0" name=""/>
        <dsp:cNvSpPr/>
      </dsp:nvSpPr>
      <dsp:spPr>
        <a:xfrm>
          <a:off x="0" y="3111534"/>
          <a:ext cx="5913437" cy="11583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https://wiki.python.org/moin/IntroductoryBooks</a:t>
          </a:r>
        </a:p>
      </dsp:txBody>
      <dsp:txXfrm>
        <a:off x="56544" y="3168078"/>
        <a:ext cx="5800349" cy="104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D8919-5CEE-294E-9BAD-1C4EBE7B1DEC}">
      <dsp:nvSpPr>
        <dsp:cNvPr id="0" name=""/>
        <dsp:cNvSpPr/>
      </dsp:nvSpPr>
      <dsp:spPr>
        <a:xfrm>
          <a:off x="2813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5DA29E-209B-3041-AB18-155A31FBAA1E}">
      <dsp:nvSpPr>
        <dsp:cNvPr id="0" name=""/>
        <dsp:cNvSpPr/>
      </dsp:nvSpPr>
      <dsp:spPr>
        <a:xfrm>
          <a:off x="226040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Tugas</a:t>
          </a:r>
          <a:endParaRPr lang="en-US" sz="5400" kern="1200" dirty="0"/>
        </a:p>
      </dsp:txBody>
      <dsp:txXfrm>
        <a:off x="263405" y="1167774"/>
        <a:ext cx="1934310" cy="1201010"/>
      </dsp:txXfrm>
    </dsp:sp>
    <dsp:sp modelId="{D1D3EF66-1D0A-5946-871B-8A6EEEB45D99}">
      <dsp:nvSpPr>
        <dsp:cNvPr id="0" name=""/>
        <dsp:cNvSpPr/>
      </dsp:nvSpPr>
      <dsp:spPr>
        <a:xfrm>
          <a:off x="2458307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7FCBCE-CD8E-1648-BFB7-01381870DEBD}">
      <dsp:nvSpPr>
        <dsp:cNvPr id="0" name=""/>
        <dsp:cNvSpPr/>
      </dsp:nvSpPr>
      <dsp:spPr>
        <a:xfrm>
          <a:off x="2681533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ETS </a:t>
          </a:r>
        </a:p>
      </dsp:txBody>
      <dsp:txXfrm>
        <a:off x="2718898" y="1167774"/>
        <a:ext cx="1934310" cy="1201010"/>
      </dsp:txXfrm>
    </dsp:sp>
    <dsp:sp modelId="{109698FD-C8AC-B54D-8BFF-36677F2E3AFE}">
      <dsp:nvSpPr>
        <dsp:cNvPr id="0" name=""/>
        <dsp:cNvSpPr/>
      </dsp:nvSpPr>
      <dsp:spPr>
        <a:xfrm>
          <a:off x="4913800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35498-D1EA-A940-9771-D29E8614E36D}">
      <dsp:nvSpPr>
        <dsp:cNvPr id="0" name=""/>
        <dsp:cNvSpPr/>
      </dsp:nvSpPr>
      <dsp:spPr>
        <a:xfrm>
          <a:off x="5137027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EAS </a:t>
          </a:r>
        </a:p>
      </dsp:txBody>
      <dsp:txXfrm>
        <a:off x="5174392" y="1167774"/>
        <a:ext cx="1934310" cy="1201010"/>
      </dsp:txXfrm>
    </dsp:sp>
    <dsp:sp modelId="{7CF4A1D3-E5D2-FB46-A97A-13559457E586}">
      <dsp:nvSpPr>
        <dsp:cNvPr id="0" name=""/>
        <dsp:cNvSpPr/>
      </dsp:nvSpPr>
      <dsp:spPr>
        <a:xfrm>
          <a:off x="7369294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62CCA-8C1D-C545-B14B-EB97874873CA}">
      <dsp:nvSpPr>
        <dsp:cNvPr id="0" name=""/>
        <dsp:cNvSpPr/>
      </dsp:nvSpPr>
      <dsp:spPr>
        <a:xfrm>
          <a:off x="7592521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Kuis</a:t>
          </a:r>
        </a:p>
      </dsp:txBody>
      <dsp:txXfrm>
        <a:off x="7629886" y="1167774"/>
        <a:ext cx="1934310" cy="120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2E3D-F11A-400E-8940-A19FFB204953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EB7F9-B3EF-407B-AC07-E1A676E1012B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Sebuah komputer tunggal atau perangkat digital lain</a:t>
          </a:r>
        </a:p>
      </dsp:txBody>
      <dsp:txXfrm>
        <a:off x="153146" y="2299874"/>
        <a:ext cx="2775546" cy="720000"/>
      </dsp:txXfrm>
    </dsp:sp>
    <dsp:sp modelId="{C63BB9B5-A778-4BB4-9966-0CE533126CB2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80CA6-8063-4DA4-BE30-CEB5CF90A17C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Sering juga disebut </a:t>
          </a:r>
          <a:r>
            <a:rPr lang="en-US" sz="2100" i="1" kern="1200"/>
            <a:t>workstation</a:t>
          </a:r>
          <a:endParaRPr lang="en-US" sz="2100" kern="1200"/>
        </a:p>
      </dsp:txBody>
      <dsp:txXfrm>
        <a:off x="3414414" y="2299874"/>
        <a:ext cx="2775546" cy="720000"/>
      </dsp:txXfrm>
    </dsp:sp>
    <dsp:sp modelId="{2C957FC3-8BD1-4631-86E0-4A563E5955D3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876EB-651F-4286-A445-2B99C0B16397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Terhubung ke jaringan komputer</a:t>
          </a:r>
        </a:p>
      </dsp:txBody>
      <dsp:txXfrm>
        <a:off x="6675681" y="2299874"/>
        <a:ext cx="277554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11B0B-7866-434C-81B4-FECCCC9CB12B}">
      <dsp:nvSpPr>
        <dsp:cNvPr id="0" name=""/>
        <dsp:cNvSpPr/>
      </dsp:nvSpPr>
      <dsp:spPr>
        <a:xfrm>
          <a:off x="0" y="1945"/>
          <a:ext cx="5913437" cy="1250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1D446-AC1A-462D-BB8E-AD458A3E361E}">
      <dsp:nvSpPr>
        <dsp:cNvPr id="0" name=""/>
        <dsp:cNvSpPr/>
      </dsp:nvSpPr>
      <dsp:spPr>
        <a:xfrm>
          <a:off x="378176" y="283233"/>
          <a:ext cx="687593" cy="687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FD859-6071-437A-99FD-7B59A4C3ACF8}">
      <dsp:nvSpPr>
        <dsp:cNvPr id="0" name=""/>
        <dsp:cNvSpPr/>
      </dsp:nvSpPr>
      <dsp:spPr>
        <a:xfrm>
          <a:off x="1443945" y="1945"/>
          <a:ext cx="4368054" cy="132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8" tIns="140708" rIns="140708" bIns="1407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Unik setiap pada setiap network card</a:t>
          </a:r>
        </a:p>
      </dsp:txBody>
      <dsp:txXfrm>
        <a:off x="1443945" y="1945"/>
        <a:ext cx="4368054" cy="1329525"/>
      </dsp:txXfrm>
    </dsp:sp>
    <dsp:sp modelId="{E924B629-D4CC-48CD-9AEE-507845A1444B}">
      <dsp:nvSpPr>
        <dsp:cNvPr id="0" name=""/>
        <dsp:cNvSpPr/>
      </dsp:nvSpPr>
      <dsp:spPr>
        <a:xfrm>
          <a:off x="0" y="1653781"/>
          <a:ext cx="5913437" cy="1250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FACCA-9A85-4C9C-8FA5-D7499FD61F43}">
      <dsp:nvSpPr>
        <dsp:cNvPr id="0" name=""/>
        <dsp:cNvSpPr/>
      </dsp:nvSpPr>
      <dsp:spPr>
        <a:xfrm>
          <a:off x="378176" y="1935069"/>
          <a:ext cx="687593" cy="687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4C1F-9FD8-4B0A-9FB8-6B492011CB9B}">
      <dsp:nvSpPr>
        <dsp:cNvPr id="0" name=""/>
        <dsp:cNvSpPr/>
      </dsp:nvSpPr>
      <dsp:spPr>
        <a:xfrm>
          <a:off x="1443945" y="1653781"/>
          <a:ext cx="4368054" cy="132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8" tIns="140708" rIns="140708" bIns="1407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Diatur oleh IEEE</a:t>
          </a:r>
        </a:p>
      </dsp:txBody>
      <dsp:txXfrm>
        <a:off x="1443945" y="1653781"/>
        <a:ext cx="4368054" cy="1329525"/>
      </dsp:txXfrm>
    </dsp:sp>
    <dsp:sp modelId="{C5E8CFB3-650E-4FBA-B4BE-326637D418D7}">
      <dsp:nvSpPr>
        <dsp:cNvPr id="0" name=""/>
        <dsp:cNvSpPr/>
      </dsp:nvSpPr>
      <dsp:spPr>
        <a:xfrm>
          <a:off x="0" y="3305616"/>
          <a:ext cx="5913437" cy="1250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457DA-6488-40A9-9AAA-1B84696BACFF}">
      <dsp:nvSpPr>
        <dsp:cNvPr id="0" name=""/>
        <dsp:cNvSpPr/>
      </dsp:nvSpPr>
      <dsp:spPr>
        <a:xfrm>
          <a:off x="378176" y="3586904"/>
          <a:ext cx="687593" cy="687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80E9B-CD68-46BB-A271-6DD726459FEF}">
      <dsp:nvSpPr>
        <dsp:cNvPr id="0" name=""/>
        <dsp:cNvSpPr/>
      </dsp:nvSpPr>
      <dsp:spPr>
        <a:xfrm>
          <a:off x="1443945" y="3305616"/>
          <a:ext cx="4368054" cy="132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8" tIns="140708" rIns="140708" bIns="1407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http://standards.ieee.org/develop/regauth/oui/public.html</a:t>
          </a:r>
        </a:p>
      </dsp:txBody>
      <dsp:txXfrm>
        <a:off x="1443945" y="3305616"/>
        <a:ext cx="4368054" cy="1329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EBF75-1660-9348-9345-DEA0C780679B}">
      <dsp:nvSpPr>
        <dsp:cNvPr id="0" name=""/>
        <dsp:cNvSpPr/>
      </dsp:nvSpPr>
      <dsp:spPr>
        <a:xfrm>
          <a:off x="0" y="100854"/>
          <a:ext cx="5913437" cy="2158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Sekumpulan</a:t>
          </a:r>
          <a:r>
            <a:rPr lang="en-US" sz="4100" kern="1200" dirty="0"/>
            <a:t> </a:t>
          </a:r>
          <a:r>
            <a:rPr lang="en-US" sz="4100" b="1" kern="1200" dirty="0" err="1"/>
            <a:t>aturan</a:t>
          </a:r>
          <a:r>
            <a:rPr lang="en-US" sz="4100" kern="1200" dirty="0"/>
            <a:t> </a:t>
          </a:r>
          <a:r>
            <a:rPr lang="en-US" sz="4100" kern="1200" dirty="0" err="1"/>
            <a:t>dalam</a:t>
          </a:r>
          <a:r>
            <a:rPr lang="en-US" sz="4100" kern="1200" dirty="0"/>
            <a:t> </a:t>
          </a:r>
          <a:r>
            <a:rPr lang="en-US" sz="4100" kern="1200" dirty="0" err="1"/>
            <a:t>komunikasi</a:t>
          </a:r>
          <a:r>
            <a:rPr lang="en-US" sz="4100" kern="1200" dirty="0"/>
            <a:t> </a:t>
          </a:r>
          <a:r>
            <a:rPr lang="en-US" sz="4100" b="1" kern="1200" dirty="0" err="1"/>
            <a:t>pesan</a:t>
          </a:r>
          <a:r>
            <a:rPr lang="en-US" sz="4100" kern="1200" dirty="0"/>
            <a:t> pada </a:t>
          </a:r>
          <a:r>
            <a:rPr lang="en-US" sz="4100" kern="1200" dirty="0" err="1"/>
            <a:t>jaringan</a:t>
          </a:r>
          <a:r>
            <a:rPr lang="en-US" sz="4100" kern="1200" dirty="0"/>
            <a:t> </a:t>
          </a:r>
          <a:r>
            <a:rPr lang="en-US" sz="4100" kern="1200" dirty="0" err="1"/>
            <a:t>komputer</a:t>
          </a:r>
          <a:endParaRPr lang="en-US" sz="4100" kern="1200" dirty="0"/>
        </a:p>
      </dsp:txBody>
      <dsp:txXfrm>
        <a:off x="105377" y="206231"/>
        <a:ext cx="5702683" cy="1947895"/>
      </dsp:txXfrm>
    </dsp:sp>
    <dsp:sp modelId="{28E4945F-282B-644A-846D-E03EF87E493B}">
      <dsp:nvSpPr>
        <dsp:cNvPr id="0" name=""/>
        <dsp:cNvSpPr/>
      </dsp:nvSpPr>
      <dsp:spPr>
        <a:xfrm>
          <a:off x="0" y="2377584"/>
          <a:ext cx="5913437" cy="215864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Contoh: HTTP, FTP</a:t>
          </a:r>
        </a:p>
      </dsp:txBody>
      <dsp:txXfrm>
        <a:off x="105377" y="2482961"/>
        <a:ext cx="5702683" cy="1947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77B05-F3F7-B740-8680-F0EE81954EAB}">
      <dsp:nvSpPr>
        <dsp:cNvPr id="0" name=""/>
        <dsp:cNvSpPr/>
      </dsp:nvSpPr>
      <dsp:spPr>
        <a:xfrm>
          <a:off x="0" y="279245"/>
          <a:ext cx="5913437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54076" rIns="45894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HTTP, SMTP, FTP, </a:t>
          </a:r>
          <a:r>
            <a:rPr lang="en-US" sz="1700" kern="1200" dirty="0" err="1"/>
            <a:t>dll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Di layer </a:t>
          </a:r>
          <a:r>
            <a:rPr lang="en-US" sz="1700" kern="1200" dirty="0" err="1"/>
            <a:t>ini</a:t>
          </a:r>
          <a:r>
            <a:rPr lang="en-US" sz="1700" kern="1200" dirty="0"/>
            <a:t> </a:t>
          </a:r>
          <a:r>
            <a:rPr lang="en-US" sz="1700" kern="1200" dirty="0" err="1"/>
            <a:t>diimplementasikan</a:t>
          </a:r>
          <a:r>
            <a:rPr lang="en-US" sz="1700" kern="1200" dirty="0"/>
            <a:t> </a:t>
          </a:r>
          <a:r>
            <a:rPr lang="en-US" sz="1700" kern="1200" dirty="0" err="1"/>
            <a:t>pemrograman</a:t>
          </a:r>
          <a:r>
            <a:rPr lang="en-US" sz="1700" kern="1200" dirty="0"/>
            <a:t> </a:t>
          </a:r>
          <a:r>
            <a:rPr lang="en-US" sz="1700" kern="1200" dirty="0" err="1"/>
            <a:t>jaringan</a:t>
          </a:r>
          <a:endParaRPr lang="en-US" sz="1700" kern="1200" dirty="0"/>
        </a:p>
      </dsp:txBody>
      <dsp:txXfrm>
        <a:off x="0" y="279245"/>
        <a:ext cx="5913437" cy="963900"/>
      </dsp:txXfrm>
    </dsp:sp>
    <dsp:sp modelId="{A435FC8C-7BB4-7147-9136-73EA2796718C}">
      <dsp:nvSpPr>
        <dsp:cNvPr id="0" name=""/>
        <dsp:cNvSpPr/>
      </dsp:nvSpPr>
      <dsp:spPr>
        <a:xfrm>
          <a:off x="295671" y="28325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</a:t>
          </a:r>
        </a:p>
      </dsp:txBody>
      <dsp:txXfrm>
        <a:off x="320169" y="52823"/>
        <a:ext cx="4090409" cy="452844"/>
      </dsp:txXfrm>
    </dsp:sp>
    <dsp:sp modelId="{BE9C66F3-5CF8-F24C-8C89-8F26CFA71650}">
      <dsp:nvSpPr>
        <dsp:cNvPr id="0" name=""/>
        <dsp:cNvSpPr/>
      </dsp:nvSpPr>
      <dsp:spPr>
        <a:xfrm>
          <a:off x="0" y="1585865"/>
          <a:ext cx="5913437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54076" rIns="45894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UDP, TCP</a:t>
          </a:r>
        </a:p>
      </dsp:txBody>
      <dsp:txXfrm>
        <a:off x="0" y="1585865"/>
        <a:ext cx="5913437" cy="709537"/>
      </dsp:txXfrm>
    </dsp:sp>
    <dsp:sp modelId="{ECAD0BA9-03CB-D544-99E0-B5AC5FC9DB14}">
      <dsp:nvSpPr>
        <dsp:cNvPr id="0" name=""/>
        <dsp:cNvSpPr/>
      </dsp:nvSpPr>
      <dsp:spPr>
        <a:xfrm>
          <a:off x="295671" y="1334945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Transport</a:t>
          </a:r>
        </a:p>
      </dsp:txBody>
      <dsp:txXfrm>
        <a:off x="320169" y="1359443"/>
        <a:ext cx="4090409" cy="452844"/>
      </dsp:txXfrm>
    </dsp:sp>
    <dsp:sp modelId="{BEA8B7ED-12FD-D04D-A095-1DABCE56F47E}">
      <dsp:nvSpPr>
        <dsp:cNvPr id="0" name=""/>
        <dsp:cNvSpPr/>
      </dsp:nvSpPr>
      <dsp:spPr>
        <a:xfrm>
          <a:off x="0" y="2638122"/>
          <a:ext cx="5913437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045C8-0532-134E-9FC7-C307128DD500}">
      <dsp:nvSpPr>
        <dsp:cNvPr id="0" name=""/>
        <dsp:cNvSpPr/>
      </dsp:nvSpPr>
      <dsp:spPr>
        <a:xfrm>
          <a:off x="295671" y="2387202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</a:t>
          </a:r>
        </a:p>
      </dsp:txBody>
      <dsp:txXfrm>
        <a:off x="320169" y="2411700"/>
        <a:ext cx="4090409" cy="452844"/>
      </dsp:txXfrm>
    </dsp:sp>
    <dsp:sp modelId="{873E668C-D1C5-A246-B109-662A4C04197D}">
      <dsp:nvSpPr>
        <dsp:cNvPr id="0" name=""/>
        <dsp:cNvSpPr/>
      </dsp:nvSpPr>
      <dsp:spPr>
        <a:xfrm>
          <a:off x="0" y="3409242"/>
          <a:ext cx="5913437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6428D-0548-694D-B5E2-B03BC91377FF}">
      <dsp:nvSpPr>
        <dsp:cNvPr id="0" name=""/>
        <dsp:cNvSpPr/>
      </dsp:nvSpPr>
      <dsp:spPr>
        <a:xfrm>
          <a:off x="295671" y="3158322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</a:t>
          </a:r>
        </a:p>
      </dsp:txBody>
      <dsp:txXfrm>
        <a:off x="320169" y="3182820"/>
        <a:ext cx="4090409" cy="452844"/>
      </dsp:txXfrm>
    </dsp:sp>
    <dsp:sp modelId="{FA1F0A3F-979F-0E44-AEF0-2E0C73C253A1}">
      <dsp:nvSpPr>
        <dsp:cNvPr id="0" name=""/>
        <dsp:cNvSpPr/>
      </dsp:nvSpPr>
      <dsp:spPr>
        <a:xfrm>
          <a:off x="0" y="4180362"/>
          <a:ext cx="5913437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55379-8E7D-0A47-87CC-EA7FE4D078CD}">
      <dsp:nvSpPr>
        <dsp:cNvPr id="0" name=""/>
        <dsp:cNvSpPr/>
      </dsp:nvSpPr>
      <dsp:spPr>
        <a:xfrm>
          <a:off x="295671" y="3929442"/>
          <a:ext cx="4139405" cy="50184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Physical</a:t>
          </a:r>
        </a:p>
      </dsp:txBody>
      <dsp:txXfrm>
        <a:off x="320169" y="3953940"/>
        <a:ext cx="4090409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9A187-7850-5C4F-940B-D1CF01B243D4}">
      <dsp:nvSpPr>
        <dsp:cNvPr id="0" name=""/>
        <dsp:cNvSpPr/>
      </dsp:nvSpPr>
      <dsp:spPr>
        <a:xfrm>
          <a:off x="1982074" y="1309238"/>
          <a:ext cx="1088464" cy="518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08"/>
              </a:lnTo>
              <a:lnTo>
                <a:pt x="1088464" y="353008"/>
              </a:lnTo>
              <a:lnTo>
                <a:pt x="1088464" y="51801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34ABF-066F-7340-862A-00368552FB91}">
      <dsp:nvSpPr>
        <dsp:cNvPr id="0" name=""/>
        <dsp:cNvSpPr/>
      </dsp:nvSpPr>
      <dsp:spPr>
        <a:xfrm>
          <a:off x="893610" y="1309238"/>
          <a:ext cx="1088464" cy="518010"/>
        </a:xfrm>
        <a:custGeom>
          <a:avLst/>
          <a:gdLst/>
          <a:ahLst/>
          <a:cxnLst/>
          <a:rect l="0" t="0" r="0" b="0"/>
          <a:pathLst>
            <a:path>
              <a:moveTo>
                <a:pt x="1088464" y="0"/>
              </a:moveTo>
              <a:lnTo>
                <a:pt x="1088464" y="353008"/>
              </a:lnTo>
              <a:lnTo>
                <a:pt x="0" y="353008"/>
              </a:lnTo>
              <a:lnTo>
                <a:pt x="0" y="51801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678A7-E8A1-234A-8D6E-A154572AFE48}">
      <dsp:nvSpPr>
        <dsp:cNvPr id="0" name=""/>
        <dsp:cNvSpPr/>
      </dsp:nvSpPr>
      <dsp:spPr>
        <a:xfrm>
          <a:off x="1091512" y="178224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4CFDF-9383-EC49-8DF4-E8E6F89B92E8}">
      <dsp:nvSpPr>
        <dsp:cNvPr id="0" name=""/>
        <dsp:cNvSpPr/>
      </dsp:nvSpPr>
      <dsp:spPr>
        <a:xfrm>
          <a:off x="1289415" y="366232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Karena Python itu mudah</a:t>
          </a:r>
        </a:p>
      </dsp:txBody>
      <dsp:txXfrm>
        <a:off x="1322541" y="399358"/>
        <a:ext cx="1714871" cy="1064761"/>
      </dsp:txXfrm>
    </dsp:sp>
    <dsp:sp modelId="{A8541605-83DE-5341-9FAF-0698F8162461}">
      <dsp:nvSpPr>
        <dsp:cNvPr id="0" name=""/>
        <dsp:cNvSpPr/>
      </dsp:nvSpPr>
      <dsp:spPr>
        <a:xfrm>
          <a:off x="3048" y="1827248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94D136-CE83-BC4E-8BEC-403581C1551F}">
      <dsp:nvSpPr>
        <dsp:cNvPr id="0" name=""/>
        <dsp:cNvSpPr/>
      </dsp:nvSpPr>
      <dsp:spPr>
        <a:xfrm>
          <a:off x="200950" y="2015255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Mudah dibaca dan mudah diprogram</a:t>
          </a:r>
          <a:endParaRPr lang="en-US" sz="1900" kern="1200"/>
        </a:p>
      </dsp:txBody>
      <dsp:txXfrm>
        <a:off x="234076" y="2048381"/>
        <a:ext cx="1714871" cy="1064761"/>
      </dsp:txXfrm>
    </dsp:sp>
    <dsp:sp modelId="{9BBACF77-DA93-3A49-8156-E679946B1BA0}">
      <dsp:nvSpPr>
        <dsp:cNvPr id="0" name=""/>
        <dsp:cNvSpPr/>
      </dsp:nvSpPr>
      <dsp:spPr>
        <a:xfrm>
          <a:off x="2179977" y="1827248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25D05-769D-7743-B96D-9AFA52727B55}">
      <dsp:nvSpPr>
        <dsp:cNvPr id="0" name=""/>
        <dsp:cNvSpPr/>
      </dsp:nvSpPr>
      <dsp:spPr>
        <a:xfrm>
          <a:off x="2377880" y="2015255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Mudah referensi dan pustakanya</a:t>
          </a:r>
          <a:endParaRPr lang="en-US" sz="1900" kern="1200"/>
        </a:p>
      </dsp:txBody>
      <dsp:txXfrm>
        <a:off x="2411006" y="2048381"/>
        <a:ext cx="1714871" cy="1064761"/>
      </dsp:txXfrm>
    </dsp:sp>
    <dsp:sp modelId="{9A4C0D70-DC25-EB4E-8C3B-5EAC5DD7705B}">
      <dsp:nvSpPr>
        <dsp:cNvPr id="0" name=""/>
        <dsp:cNvSpPr/>
      </dsp:nvSpPr>
      <dsp:spPr>
        <a:xfrm>
          <a:off x="3268441" y="178224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252F4D-7C66-DF47-B323-E6FE20C34488}">
      <dsp:nvSpPr>
        <dsp:cNvPr id="0" name=""/>
        <dsp:cNvSpPr/>
      </dsp:nvSpPr>
      <dsp:spPr>
        <a:xfrm>
          <a:off x="3466344" y="366232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Banyak digunakan di berbagai bidang</a:t>
          </a:r>
        </a:p>
      </dsp:txBody>
      <dsp:txXfrm>
        <a:off x="3499470" y="399358"/>
        <a:ext cx="1714871" cy="1064761"/>
      </dsp:txXfrm>
    </dsp:sp>
    <dsp:sp modelId="{C120D36F-FFEC-614B-A8E5-69FB56680CC4}">
      <dsp:nvSpPr>
        <dsp:cNvPr id="0" name=""/>
        <dsp:cNvSpPr/>
      </dsp:nvSpPr>
      <dsp:spPr>
        <a:xfrm>
          <a:off x="5445371" y="178224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0A401-2D1D-614D-B070-D423520E33B6}">
      <dsp:nvSpPr>
        <dsp:cNvPr id="0" name=""/>
        <dsp:cNvSpPr/>
      </dsp:nvSpPr>
      <dsp:spPr>
        <a:xfrm>
          <a:off x="5643273" y="366232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Kelemahan: </a:t>
          </a:r>
          <a:r>
            <a:rPr lang="en-US" sz="1900" i="1" kern="1200"/>
            <a:t>slow runtime</a:t>
          </a:r>
          <a:endParaRPr lang="en-US" sz="1900" kern="1200"/>
        </a:p>
      </dsp:txBody>
      <dsp:txXfrm>
        <a:off x="5676399" y="399358"/>
        <a:ext cx="1714871" cy="1064761"/>
      </dsp:txXfrm>
    </dsp:sp>
    <dsp:sp modelId="{6625F037-95A4-0940-A4AF-404B6DDFE9D8}">
      <dsp:nvSpPr>
        <dsp:cNvPr id="0" name=""/>
        <dsp:cNvSpPr/>
      </dsp:nvSpPr>
      <dsp:spPr>
        <a:xfrm>
          <a:off x="7622300" y="178224"/>
          <a:ext cx="1781123" cy="11310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9163E-5066-7748-94B8-741A24A2F10D}">
      <dsp:nvSpPr>
        <dsp:cNvPr id="0" name=""/>
        <dsp:cNvSpPr/>
      </dsp:nvSpPr>
      <dsp:spPr>
        <a:xfrm>
          <a:off x="7820202" y="366232"/>
          <a:ext cx="1781123" cy="113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Kelebihan: </a:t>
          </a:r>
          <a:r>
            <a:rPr lang="en-US" sz="1900" i="1" kern="1200"/>
            <a:t>fast development</a:t>
          </a:r>
          <a:endParaRPr lang="en-US" sz="1900" kern="1200"/>
        </a:p>
      </dsp:txBody>
      <dsp:txXfrm>
        <a:off x="7853328" y="399358"/>
        <a:ext cx="1714871" cy="1064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A25BE-94A3-4088-AC97-298D9E4016CE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7D16-1416-4547-931B-CA01DEB58F28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Bahasa pemrograman tingkat tinggi yang mengutamakan filosofi </a:t>
          </a:r>
          <a:r>
            <a:rPr lang="en-US" sz="1800" i="1" kern="1200"/>
            <a:t>readability</a:t>
          </a:r>
          <a:endParaRPr lang="en-US" sz="1800" kern="1200"/>
        </a:p>
      </dsp:txBody>
      <dsp:txXfrm>
        <a:off x="153146" y="2299874"/>
        <a:ext cx="2775546" cy="720000"/>
      </dsp:txXfrm>
    </dsp:sp>
    <dsp:sp modelId="{A824812E-DA59-442E-A916-508430475E2D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4C3B4-BFC7-4BAF-9324-2F232404645C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Diproses oleh </a:t>
          </a:r>
          <a:r>
            <a:rPr lang="en-US" sz="1800" i="1" kern="1200"/>
            <a:t>intepreter</a:t>
          </a:r>
          <a:r>
            <a:rPr lang="en-US" sz="1800" kern="1200"/>
            <a:t>, bukan </a:t>
          </a:r>
          <a:r>
            <a:rPr lang="en-US" sz="1800" i="1" kern="1200"/>
            <a:t>compiler</a:t>
          </a:r>
          <a:endParaRPr lang="en-US" sz="1800" kern="1200"/>
        </a:p>
      </dsp:txBody>
      <dsp:txXfrm>
        <a:off x="3414414" y="2299874"/>
        <a:ext cx="2775546" cy="720000"/>
      </dsp:txXfrm>
    </dsp:sp>
    <dsp:sp modelId="{0F035029-38E8-44A9-9A76-02331FBD2DB0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D860-E99A-4953-AE3D-9672DA5F103B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Bersifat </a:t>
          </a:r>
          <a:r>
            <a:rPr lang="en-US" sz="1800" i="1" kern="1200"/>
            <a:t>portable</a:t>
          </a:r>
          <a:endParaRPr lang="en-US" sz="1800" kern="1200"/>
        </a:p>
      </dsp:txBody>
      <dsp:txXfrm>
        <a:off x="6675681" y="2299874"/>
        <a:ext cx="2775546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8965A-2D5A-4C52-A343-E6597342D309}">
      <dsp:nvSpPr>
        <dsp:cNvPr id="0" name=""/>
        <dsp:cNvSpPr/>
      </dsp:nvSpPr>
      <dsp:spPr>
        <a:xfrm>
          <a:off x="0" y="4186"/>
          <a:ext cx="5913437" cy="974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1B222-8090-4E0D-A8F1-D6E71C407514}">
      <dsp:nvSpPr>
        <dsp:cNvPr id="0" name=""/>
        <dsp:cNvSpPr/>
      </dsp:nvSpPr>
      <dsp:spPr>
        <a:xfrm>
          <a:off x="294776" y="223441"/>
          <a:ext cx="535956" cy="535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B262A-99A3-4FCC-930D-904E42B20C28}">
      <dsp:nvSpPr>
        <dsp:cNvPr id="0" name=""/>
        <dsp:cNvSpPr/>
      </dsp:nvSpPr>
      <dsp:spPr>
        <a:xfrm>
          <a:off x="1125508" y="4186"/>
          <a:ext cx="4786828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Linux </a:t>
          </a:r>
          <a:r>
            <a:rPr lang="en-US" sz="2200" kern="1200" dirty="0" err="1"/>
            <a:t>atau</a:t>
          </a:r>
          <a:r>
            <a:rPr lang="en-US" sz="2200" kern="1200" dirty="0"/>
            <a:t> macOS: built-in 3.6+</a:t>
          </a:r>
        </a:p>
      </dsp:txBody>
      <dsp:txXfrm>
        <a:off x="1125508" y="4186"/>
        <a:ext cx="4786828" cy="974466"/>
      </dsp:txXfrm>
    </dsp:sp>
    <dsp:sp modelId="{534A3D54-B8B2-479D-B541-FB03334D2C97}">
      <dsp:nvSpPr>
        <dsp:cNvPr id="0" name=""/>
        <dsp:cNvSpPr/>
      </dsp:nvSpPr>
      <dsp:spPr>
        <a:xfrm>
          <a:off x="0" y="1222269"/>
          <a:ext cx="5913437" cy="9744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30FB8-74B8-416E-AA9C-39C312EB5B95}">
      <dsp:nvSpPr>
        <dsp:cNvPr id="0" name=""/>
        <dsp:cNvSpPr/>
      </dsp:nvSpPr>
      <dsp:spPr>
        <a:xfrm>
          <a:off x="294776" y="1441524"/>
          <a:ext cx="535956" cy="535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4924-FCDE-4CC4-98EE-B924DB689E0C}">
      <dsp:nvSpPr>
        <dsp:cNvPr id="0" name=""/>
        <dsp:cNvSpPr/>
      </dsp:nvSpPr>
      <dsp:spPr>
        <a:xfrm>
          <a:off x="1125508" y="1222269"/>
          <a:ext cx="2661046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Windows: versi 3.6+</a:t>
          </a:r>
        </a:p>
      </dsp:txBody>
      <dsp:txXfrm>
        <a:off x="1125508" y="1222269"/>
        <a:ext cx="2661046" cy="974466"/>
      </dsp:txXfrm>
    </dsp:sp>
    <dsp:sp modelId="{0981AD4C-A403-4ABB-BE81-2CC0EF2D0306}">
      <dsp:nvSpPr>
        <dsp:cNvPr id="0" name=""/>
        <dsp:cNvSpPr/>
      </dsp:nvSpPr>
      <dsp:spPr>
        <a:xfrm>
          <a:off x="3786555" y="1222269"/>
          <a:ext cx="2125781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https://</a:t>
          </a:r>
          <a:r>
            <a:rPr lang="en-US" sz="1100" kern="1200" baseline="0" dirty="0" err="1"/>
            <a:t>www.python.org</a:t>
          </a:r>
          <a:r>
            <a:rPr lang="en-US" sz="1100" kern="1200" baseline="0" dirty="0"/>
            <a:t>/downloads/</a:t>
          </a:r>
          <a:endParaRPr lang="en-US" sz="1100" kern="1200" dirty="0"/>
        </a:p>
      </dsp:txBody>
      <dsp:txXfrm>
        <a:off x="3786555" y="1222269"/>
        <a:ext cx="2125781" cy="974466"/>
      </dsp:txXfrm>
    </dsp:sp>
    <dsp:sp modelId="{634C20B9-28E6-4B03-9D1D-D36EA4A105E1}">
      <dsp:nvSpPr>
        <dsp:cNvPr id="0" name=""/>
        <dsp:cNvSpPr/>
      </dsp:nvSpPr>
      <dsp:spPr>
        <a:xfrm>
          <a:off x="0" y="2440352"/>
          <a:ext cx="5913437" cy="974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B8D8B-7596-41F7-9684-789FAF39D7A3}">
      <dsp:nvSpPr>
        <dsp:cNvPr id="0" name=""/>
        <dsp:cNvSpPr/>
      </dsp:nvSpPr>
      <dsp:spPr>
        <a:xfrm>
          <a:off x="294776" y="2659607"/>
          <a:ext cx="535956" cy="535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63973-952A-48B6-819D-25361C5E9064}">
      <dsp:nvSpPr>
        <dsp:cNvPr id="0" name=""/>
        <dsp:cNvSpPr/>
      </dsp:nvSpPr>
      <dsp:spPr>
        <a:xfrm>
          <a:off x="1125508" y="2440352"/>
          <a:ext cx="2661046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Anaconda (ekosistem Python)</a:t>
          </a:r>
        </a:p>
      </dsp:txBody>
      <dsp:txXfrm>
        <a:off x="1125508" y="2440352"/>
        <a:ext cx="2661046" cy="974466"/>
      </dsp:txXfrm>
    </dsp:sp>
    <dsp:sp modelId="{F167128E-CA72-4DF2-BE59-864643276920}">
      <dsp:nvSpPr>
        <dsp:cNvPr id="0" name=""/>
        <dsp:cNvSpPr/>
      </dsp:nvSpPr>
      <dsp:spPr>
        <a:xfrm>
          <a:off x="3786555" y="2440352"/>
          <a:ext cx="2125781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https://docs.anaconda.com/anaconda/install/windows/</a:t>
          </a:r>
          <a:endParaRPr lang="en-US" sz="1100" kern="1200"/>
        </a:p>
      </dsp:txBody>
      <dsp:txXfrm>
        <a:off x="3786555" y="2440352"/>
        <a:ext cx="2125781" cy="974466"/>
      </dsp:txXfrm>
    </dsp:sp>
    <dsp:sp modelId="{D0B592F1-FC50-4742-94E4-3E1EC2998AC7}">
      <dsp:nvSpPr>
        <dsp:cNvPr id="0" name=""/>
        <dsp:cNvSpPr/>
      </dsp:nvSpPr>
      <dsp:spPr>
        <a:xfrm>
          <a:off x="0" y="3658434"/>
          <a:ext cx="5913437" cy="9744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124E-99BA-47B7-9206-73C09904DFED}">
      <dsp:nvSpPr>
        <dsp:cNvPr id="0" name=""/>
        <dsp:cNvSpPr/>
      </dsp:nvSpPr>
      <dsp:spPr>
        <a:xfrm>
          <a:off x="294776" y="3877689"/>
          <a:ext cx="535956" cy="5359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E247E-702A-42F9-AB7B-8B36976FBCBA}">
      <dsp:nvSpPr>
        <dsp:cNvPr id="0" name=""/>
        <dsp:cNvSpPr/>
      </dsp:nvSpPr>
      <dsp:spPr>
        <a:xfrm>
          <a:off x="1125508" y="3658434"/>
          <a:ext cx="4786828" cy="97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31" tIns="103131" rIns="103131" bIns="10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Silakan dicoba :)</a:t>
          </a:r>
        </a:p>
      </dsp:txBody>
      <dsp:txXfrm>
        <a:off x="1125508" y="3658434"/>
        <a:ext cx="4786828" cy="974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5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0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4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7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2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6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B667-BFF3-5240-A76E-67AEB22145C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B28EB2-9A70-344E-BA96-69B2239C6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6740-ACEB-B7E8-3526-59A41F1BE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E296F-83EB-A63A-AE5B-C5BED496F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6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FA6F-AF20-4B0D-3B3F-E89D58EC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62BD-20B3-D57B-208F-BE200E94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Pintu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node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17227A-0C48-6AEE-072D-8B81AF451E37}"/>
              </a:ext>
            </a:extLst>
          </p:cNvPr>
          <p:cNvGraphicFramePr>
            <a:graphicFrameLocks noGrp="1"/>
          </p:cNvGraphicFramePr>
          <p:nvPr/>
        </p:nvGraphicFramePr>
        <p:xfrm>
          <a:off x="2960782" y="3195045"/>
          <a:ext cx="3132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25">
                  <a:extLst>
                    <a:ext uri="{9D8B030D-6E8A-4147-A177-3AD203B41FA5}">
                      <a16:colId xmlns:a16="http://schemas.microsoft.com/office/drawing/2014/main" val="17173502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7029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Layanan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4A7E0-7EED-C635-6C0B-DADD31F3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protokol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BB37D-4CAD-1CC4-BC65-C27866EDE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7524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39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5DE14-1AA7-2F72-68FE-C2685C45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TCP/IP LAYER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0E212B-3A76-A23E-EA57-2F624713C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7685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26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4AB8-47C5-AFB8-0197-F38B5835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klien</a:t>
            </a:r>
            <a:r>
              <a:rPr lang="en-US" dirty="0"/>
              <a:t>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7E42-8FAA-F6C0-C732-E877C5DF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lain</a:t>
            </a:r>
          </a:p>
          <a:p>
            <a:r>
              <a:rPr lang="en-US" dirty="0"/>
              <a:t>Client: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i="1" dirty="0"/>
              <a:t>request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dan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i="1" dirty="0"/>
              <a:t>response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BC48B-5676-9CD0-381E-406934BAF15E}"/>
              </a:ext>
            </a:extLst>
          </p:cNvPr>
          <p:cNvSpPr/>
          <p:nvPr/>
        </p:nvSpPr>
        <p:spPr>
          <a:xfrm>
            <a:off x="1888958" y="3850105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CFB4C-0972-308D-7107-2A3C1B829DF4}"/>
              </a:ext>
            </a:extLst>
          </p:cNvPr>
          <p:cNvSpPr/>
          <p:nvPr/>
        </p:nvSpPr>
        <p:spPr>
          <a:xfrm>
            <a:off x="6096000" y="3850104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6697F6-CB58-FD50-0BD1-20D132342A26}"/>
              </a:ext>
            </a:extLst>
          </p:cNvPr>
          <p:cNvCxnSpPr/>
          <p:nvPr/>
        </p:nvCxnSpPr>
        <p:spPr>
          <a:xfrm>
            <a:off x="4078705" y="4138863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9ABB68-5EF0-45A3-35F2-5207DD8C57BA}"/>
              </a:ext>
            </a:extLst>
          </p:cNvPr>
          <p:cNvCxnSpPr/>
          <p:nvPr/>
        </p:nvCxnSpPr>
        <p:spPr>
          <a:xfrm flipH="1">
            <a:off x="4078705" y="4463716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3DFEC2-A7E7-81B7-6BDA-F417FAD03791}"/>
              </a:ext>
            </a:extLst>
          </p:cNvPr>
          <p:cNvSpPr txBox="1"/>
          <p:nvPr/>
        </p:nvSpPr>
        <p:spPr>
          <a:xfrm>
            <a:off x="4361262" y="375749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9C898-D9D2-F8DA-D1CD-66F82F0C0AE9}"/>
              </a:ext>
            </a:extLst>
          </p:cNvPr>
          <p:cNvSpPr txBox="1"/>
          <p:nvPr/>
        </p:nvSpPr>
        <p:spPr>
          <a:xfrm>
            <a:off x="4361262" y="44793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8734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E7A8-D968-29E9-32BA-863CF98C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-Server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57C6C-1F35-8FA8-769B-48E2A6055CD4}"/>
              </a:ext>
            </a:extLst>
          </p:cNvPr>
          <p:cNvSpPr/>
          <p:nvPr/>
        </p:nvSpPr>
        <p:spPr>
          <a:xfrm>
            <a:off x="2382253" y="279132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D29B4-B120-E6F0-95FF-FF91EC53A082}"/>
              </a:ext>
            </a:extLst>
          </p:cNvPr>
          <p:cNvSpPr/>
          <p:nvPr/>
        </p:nvSpPr>
        <p:spPr>
          <a:xfrm>
            <a:off x="6589295" y="2791325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https://</a:t>
            </a:r>
            <a:r>
              <a:rPr lang="en-US" dirty="0" err="1"/>
              <a:t>its.ac.id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1809F-0E9A-BF6B-0918-894AFAFFF6AF}"/>
              </a:ext>
            </a:extLst>
          </p:cNvPr>
          <p:cNvCxnSpPr/>
          <p:nvPr/>
        </p:nvCxnSpPr>
        <p:spPr>
          <a:xfrm>
            <a:off x="4572000" y="3080084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93277-C213-1633-9800-7B5516CD74D4}"/>
              </a:ext>
            </a:extLst>
          </p:cNvPr>
          <p:cNvCxnSpPr/>
          <p:nvPr/>
        </p:nvCxnSpPr>
        <p:spPr>
          <a:xfrm flipH="1">
            <a:off x="4572000" y="3404937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11A08F-BC7A-8B7B-4314-4F58CE7EFF71}"/>
              </a:ext>
            </a:extLst>
          </p:cNvPr>
          <p:cNvSpPr txBox="1"/>
          <p:nvPr/>
        </p:nvSpPr>
        <p:spPr>
          <a:xfrm>
            <a:off x="4854557" y="26987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0F73A-4250-1293-24B2-60817EB5DA60}"/>
              </a:ext>
            </a:extLst>
          </p:cNvPr>
          <p:cNvSpPr txBox="1"/>
          <p:nvPr/>
        </p:nvSpPr>
        <p:spPr>
          <a:xfrm>
            <a:off x="4854557" y="342061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70407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EB8-CEB4-EE62-4E26-EC132800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6A91BA-9087-1AD3-B16A-688C3AC2E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4111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83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889A6-C400-9D01-50DE-D41B677A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805676-5ED1-A05A-8B04-7AA2F3821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0643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54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F167E-A72A-B7AF-92AE-23F58F8C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E43F0-4501-1C96-1F4E-38F0C34C4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54513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501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2484-7F16-55D4-E30E-781C411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atau</a:t>
            </a:r>
            <a:r>
              <a:rPr lang="en-US" dirty="0"/>
              <a:t> ide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F79ED-B664-AA2E-E75A-CAE6E364D8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41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AC9C-E9F9-1A08-BA99-7E3E2881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progjar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85B1-B107-7633-1A5E-EBE6F664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: VS Code (</a:t>
            </a:r>
            <a:r>
              <a:rPr lang="en-US" dirty="0" err="1"/>
              <a:t>direkomendasikan</a:t>
            </a:r>
            <a:r>
              <a:rPr lang="en-US" dirty="0"/>
              <a:t>)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Kuis</a:t>
            </a:r>
            <a:r>
              <a:rPr lang="en-US" dirty="0"/>
              <a:t>/UTS/UAS: </a:t>
            </a:r>
            <a:r>
              <a:rPr lang="en-US" dirty="0" err="1"/>
              <a:t>LiClipse</a:t>
            </a:r>
            <a:r>
              <a:rPr lang="en-US" dirty="0"/>
              <a:t> (</a:t>
            </a:r>
            <a:r>
              <a:rPr lang="en-US" b="1" dirty="0" err="1"/>
              <a:t>diwajibkan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www.liclipse.com</a:t>
            </a:r>
            <a:r>
              <a:rPr lang="en-US" dirty="0"/>
              <a:t>/</a:t>
            </a:r>
            <a:r>
              <a:rPr lang="en-US" dirty="0" err="1"/>
              <a:t>download.html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4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nel ruang server yang bersinar">
            <a:extLst>
              <a:ext uri="{FF2B5EF4-FFF2-40B4-BE49-F238E27FC236}">
                <a16:creationId xmlns:a16="http://schemas.microsoft.com/office/drawing/2014/main" id="{27E38C8A-1110-7F54-EBE7-B0F885306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E11A-6968-724D-CCD0-65A723C7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Outline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412B-140D-9116-3C4D-51EE1CF5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r>
              <a:rPr lang="en-US" dirty="0" err="1"/>
              <a:t>Referensi</a:t>
            </a:r>
            <a:r>
              <a:rPr lang="en-US" dirty="0"/>
              <a:t> </a:t>
            </a:r>
          </a:p>
          <a:p>
            <a:r>
              <a:rPr lang="en-US" dirty="0" err="1"/>
              <a:t>Evaluasi</a:t>
            </a:r>
            <a:endParaRPr lang="en-US" dirty="0"/>
          </a:p>
          <a:p>
            <a:r>
              <a:rPr lang="en-US" dirty="0" err="1"/>
              <a:t>Terminologi</a:t>
            </a:r>
            <a:endParaRPr lang="en-US" dirty="0"/>
          </a:p>
          <a:p>
            <a:r>
              <a:rPr lang="en-US" dirty="0"/>
              <a:t>TCP/IP Layer</a:t>
            </a:r>
          </a:p>
          <a:p>
            <a:r>
              <a:rPr lang="en-US" dirty="0"/>
              <a:t>Model Client-Server</a:t>
            </a:r>
          </a:p>
          <a:p>
            <a:r>
              <a:rPr lang="en-US" dirty="0" err="1"/>
              <a:t>Pengenalan</a:t>
            </a:r>
            <a:r>
              <a:rPr lang="en-US" dirty="0"/>
              <a:t> Python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567A-6738-3EB9-19D1-6C56F184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9F0FA8-4544-435E-02A0-D2AF4D3AB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7422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42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49E7-7087-496B-369F-413350F1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python Bahasa </a:t>
            </a:r>
            <a:r>
              <a:rPr lang="en-US" dirty="0" err="1"/>
              <a:t>indonesia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3E56-95F6-0210-3CA4-60D31249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https://belajarpython.com/</a:t>
            </a:r>
          </a:p>
          <a:p>
            <a:r>
              <a:rPr lang="en-US" dirty="0"/>
              <a:t>https://www.petanikode.com/tutorial/python/</a:t>
            </a:r>
          </a:p>
          <a:p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39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95D56-FE73-E0ED-A5B7-B770F72D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Memulai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EE4B-B006-4A5D-2698-225FDF2F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Linux </a:t>
            </a:r>
            <a:r>
              <a:rPr lang="en-US" dirty="0" err="1"/>
              <a:t>atau</a:t>
            </a:r>
            <a:r>
              <a:rPr lang="en-US" dirty="0"/>
              <a:t> macOS: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python</a:t>
            </a:r>
            <a:r>
              <a:rPr lang="en-US" dirty="0"/>
              <a:t> di Terminal</a:t>
            </a:r>
          </a:p>
          <a:p>
            <a:r>
              <a:rPr lang="en-US" dirty="0"/>
              <a:t>Windows: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python</a:t>
            </a:r>
            <a:r>
              <a:rPr lang="en-US" dirty="0"/>
              <a:t> di Command Prompt (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i="1" dirty="0"/>
              <a:t>environment variables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di Anaconda Prompt</a:t>
            </a:r>
          </a:p>
          <a:p>
            <a:r>
              <a:rPr lang="en-US" dirty="0" err="1"/>
              <a:t>Dua</a:t>
            </a:r>
            <a:r>
              <a:rPr lang="en-US" dirty="0"/>
              <a:t> mode:</a:t>
            </a:r>
          </a:p>
          <a:p>
            <a:pPr lvl="1"/>
            <a:r>
              <a:rPr lang="en-US" i="1" dirty="0"/>
              <a:t>Interactive mode</a:t>
            </a:r>
          </a:p>
          <a:p>
            <a:pPr lvl="1"/>
            <a:r>
              <a:rPr lang="en-US" i="1" dirty="0"/>
              <a:t>Script mode</a:t>
            </a:r>
          </a:p>
          <a:p>
            <a:r>
              <a:rPr lang="en-US" dirty="0"/>
              <a:t>Banyak </a:t>
            </a:r>
            <a:r>
              <a:rPr lang="en-US" dirty="0" err="1"/>
              <a:t>sekali</a:t>
            </a:r>
            <a:r>
              <a:rPr lang="en-US" dirty="0"/>
              <a:t> tutorial di internet</a:t>
            </a:r>
          </a:p>
        </p:txBody>
      </p:sp>
    </p:spTree>
    <p:extLst>
      <p:ext uri="{BB962C8B-B14F-4D97-AF65-F5344CB8AC3E}">
        <p14:creationId xmlns:p14="http://schemas.microsoft.com/office/powerpoint/2010/main" val="104028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04C-2965-7DD4-6EFD-B198BF1B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environment pada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CD4E-E644-A8CB-4A09-285F6B72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project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Python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i="1" dirty="0"/>
              <a:t>library</a:t>
            </a:r>
            <a:r>
              <a:rPr lang="en-US" dirty="0"/>
              <a:t> dan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endParaRPr lang="en-US" dirty="0"/>
          </a:p>
          <a:p>
            <a:r>
              <a:rPr lang="en-US" i="1" dirty="0"/>
              <a:t>Virtual environment</a:t>
            </a:r>
            <a:r>
              <a:rPr lang="en-US" dirty="0"/>
              <a:t>: </a:t>
            </a:r>
            <a:r>
              <a:rPr lang="en-US" dirty="0" err="1"/>
              <a:t>setiap</a:t>
            </a:r>
            <a:r>
              <a:rPr lang="en-US" dirty="0"/>
              <a:t> project </a:t>
            </a:r>
            <a:r>
              <a:rPr lang="en-US" dirty="0" err="1"/>
              <a:t>memiliki</a:t>
            </a:r>
            <a:r>
              <a:rPr lang="en-US" dirty="0"/>
              <a:t> environment masing-masing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virtual environment </a:t>
            </a:r>
            <a:r>
              <a:rPr lang="en-US" dirty="0" err="1"/>
              <a:t>dengan</a:t>
            </a:r>
            <a:r>
              <a:rPr lang="en-US" dirty="0"/>
              <a:t> Anaconda: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--name simple-client-server python=3.9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Anaconda,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78294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2BEE-023F-9EB7-7DBF-18BE6572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D247-E441-8187-076D-9812CF9D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PacktPublishing</a:t>
            </a:r>
            <a:r>
              <a:rPr lang="en-US" dirty="0"/>
              <a:t>/Python-Network-Programming</a:t>
            </a:r>
          </a:p>
        </p:txBody>
      </p:sp>
    </p:spTree>
    <p:extLst>
      <p:ext uri="{BB962C8B-B14F-4D97-AF65-F5344CB8AC3E}">
        <p14:creationId xmlns:p14="http://schemas.microsoft.com/office/powerpoint/2010/main" val="238807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BC5F-F30C-854A-88A1-F247EF32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8B3F-DF38-4CC5-0E9F-764F9E45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Kontak</a:t>
            </a:r>
            <a:r>
              <a:rPr lang="en-US" dirty="0"/>
              <a:t> via email: </a:t>
            </a:r>
            <a:r>
              <a:rPr lang="en-US" dirty="0" err="1"/>
              <a:t>hudan@its.ac.id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61B2-72FC-4F7A-3801-757EE2A9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141182-3CE4-3995-1925-61AC7CC2D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62610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2A9C-99DD-7374-2D77-9190D14C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8404-6FFF-FD68-9822-636D30C7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A. Ratan, E. Chou, P. </a:t>
            </a:r>
            <a:r>
              <a:rPr lang="en-US" dirty="0" err="1"/>
              <a:t>Kathiravelu</a:t>
            </a:r>
            <a:r>
              <a:rPr lang="en-US" dirty="0"/>
              <a:t>, F. </a:t>
            </a:r>
            <a:r>
              <a:rPr lang="en-US" dirty="0" err="1"/>
              <a:t>Sarker</a:t>
            </a:r>
            <a:r>
              <a:rPr lang="en-US" dirty="0"/>
              <a:t>. Python Network Programming, </a:t>
            </a:r>
            <a:r>
              <a:rPr lang="en-US" dirty="0" err="1"/>
              <a:t>Packt</a:t>
            </a:r>
            <a:r>
              <a:rPr lang="en-US" dirty="0"/>
              <a:t> Publishing, 2019.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PacktPublishing</a:t>
            </a:r>
            <a:r>
              <a:rPr lang="en-US" dirty="0"/>
              <a:t>/Python-Network-Programming</a:t>
            </a:r>
          </a:p>
          <a:p>
            <a:r>
              <a:rPr lang="en-ID" dirty="0"/>
              <a:t>P. </a:t>
            </a:r>
            <a:r>
              <a:rPr lang="en-ID" dirty="0" err="1"/>
              <a:t>Kathiravelu</a:t>
            </a:r>
            <a:r>
              <a:rPr lang="en-ID" dirty="0"/>
              <a:t>, M. F. </a:t>
            </a:r>
            <a:r>
              <a:rPr lang="en-ID" dirty="0" err="1"/>
              <a:t>Sarker</a:t>
            </a:r>
            <a:r>
              <a:rPr lang="en-ID" dirty="0"/>
              <a:t>. Python Network Programming Cookbook 2</a:t>
            </a:r>
            <a:r>
              <a:rPr lang="en-ID" baseline="30000" dirty="0"/>
              <a:t>nd</a:t>
            </a:r>
            <a:r>
              <a:rPr lang="en-ID" dirty="0"/>
              <a:t> Edition. </a:t>
            </a:r>
            <a:r>
              <a:rPr lang="en-ID" dirty="0" err="1"/>
              <a:t>Packt</a:t>
            </a:r>
            <a:r>
              <a:rPr lang="en-ID" dirty="0"/>
              <a:t> Publishing, 2017.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PacktPublishing</a:t>
            </a:r>
            <a:r>
              <a:rPr lang="en-US" dirty="0"/>
              <a:t>/Python-Network-Programming-Cookbook-Second-Edition</a:t>
            </a:r>
          </a:p>
          <a:p>
            <a:r>
              <a:rPr lang="en-US" dirty="0"/>
              <a:t>B. Rhodes, J. </a:t>
            </a:r>
            <a:r>
              <a:rPr lang="en-US" dirty="0" err="1"/>
              <a:t>Goerzen</a:t>
            </a:r>
            <a:r>
              <a:rPr lang="en-US" dirty="0"/>
              <a:t>. Foundations of Python Network Programming 3</a:t>
            </a:r>
            <a:r>
              <a:rPr lang="en-US" baseline="30000" dirty="0"/>
              <a:t>rd</a:t>
            </a:r>
            <a:r>
              <a:rPr lang="en-US" dirty="0"/>
              <a:t> Edition. </a:t>
            </a:r>
            <a:r>
              <a:rPr lang="en-US" dirty="0" err="1"/>
              <a:t>Apress</a:t>
            </a:r>
            <a:r>
              <a:rPr lang="en-US" dirty="0"/>
              <a:t>, 2014.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622B-2D3E-12E0-43F7-1AE91CDB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Evaluasi</a:t>
            </a:r>
            <a:r>
              <a:rPr lang="en-US" dirty="0"/>
              <a:t>*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CDD0D-2B50-24C8-2FBB-0A24E3AEA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3059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10ED65-0188-94DA-6333-34A7E2B36F5C}"/>
              </a:ext>
            </a:extLst>
          </p:cNvPr>
          <p:cNvSpPr txBox="1"/>
          <p:nvPr/>
        </p:nvSpPr>
        <p:spPr>
          <a:xfrm>
            <a:off x="1450975" y="5295597"/>
            <a:ext cx="505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di IF </a:t>
            </a:r>
            <a:r>
              <a:rPr lang="en-US" dirty="0" err="1"/>
              <a:t>DomJudge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5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toothbrushes in a glass case&#10;&#10;Description automatically generated with low confidence">
            <a:extLst>
              <a:ext uri="{FF2B5EF4-FFF2-40B4-BE49-F238E27FC236}">
                <a16:creationId xmlns:a16="http://schemas.microsoft.com/office/drawing/2014/main" id="{B9398DFE-2BAA-ACE8-7A57-011EE8905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4BB30-387C-B222-5E2F-4A54512C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Terminologi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5F68-FA02-31A0-C0C9-4AC5335C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Host</a:t>
            </a:r>
          </a:p>
          <a:p>
            <a:r>
              <a:rPr lang="en-US" dirty="0"/>
              <a:t>Ethernet Address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Protocol</a:t>
            </a:r>
          </a:p>
          <a:p>
            <a:r>
              <a:rPr lang="en-US" dirty="0"/>
              <a:t>TCP/IP Layer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0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E82C-6020-9DED-8F65-2912A55F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8F64EC-6586-53F3-62BB-12295C0D2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52576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7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D83A8-2106-4973-EB8A-CDF7B44F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Ethernet Address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B0BA7F-F1E1-AE67-DF9E-A36499D05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87062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08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FA6F-AF20-4B0D-3B3F-E89D58EC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62BD-20B3-D57B-208F-BE200E94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Pintu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node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17227A-0C48-6AEE-072D-8B81AF451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7242"/>
              </p:ext>
            </p:extLst>
          </p:nvPr>
        </p:nvGraphicFramePr>
        <p:xfrm>
          <a:off x="2960782" y="3195045"/>
          <a:ext cx="3132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25">
                  <a:extLst>
                    <a:ext uri="{9D8B030D-6E8A-4147-A177-3AD203B41FA5}">
                      <a16:colId xmlns:a16="http://schemas.microsoft.com/office/drawing/2014/main" val="17173502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7029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Layanan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742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{E111434F-1201-0342-942C-13B38F09300E}tf10001119</Template>
  <TotalTime>116</TotalTime>
  <Words>693</Words>
  <Application>Microsoft Macintosh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</vt:lpstr>
      <vt:lpstr>Gill Sans MT</vt:lpstr>
      <vt:lpstr>Gallery</vt:lpstr>
      <vt:lpstr>Pemrograman jaringan</vt:lpstr>
      <vt:lpstr>Outline </vt:lpstr>
      <vt:lpstr>Pemrograman Jaringan</vt:lpstr>
      <vt:lpstr>referensi</vt:lpstr>
      <vt:lpstr>Evaluasi*</vt:lpstr>
      <vt:lpstr>Terminologi</vt:lpstr>
      <vt:lpstr>Host</vt:lpstr>
      <vt:lpstr>Ethernet Address</vt:lpstr>
      <vt:lpstr>Port</vt:lpstr>
      <vt:lpstr>Port</vt:lpstr>
      <vt:lpstr>protokol</vt:lpstr>
      <vt:lpstr>TCP/IP LAYER</vt:lpstr>
      <vt:lpstr>Model klien-Server</vt:lpstr>
      <vt:lpstr>Contoh klien-Server</vt:lpstr>
      <vt:lpstr>Pengenalan python</vt:lpstr>
      <vt:lpstr>python</vt:lpstr>
      <vt:lpstr>Instalasi Python</vt:lpstr>
      <vt:lpstr>Editor atau ide Python</vt:lpstr>
      <vt:lpstr>Editor untuk progjar</vt:lpstr>
      <vt:lpstr>Referensi Python</vt:lpstr>
      <vt:lpstr>Tutorial python Bahasa indonesia</vt:lpstr>
      <vt:lpstr>Memulai Python</vt:lpstr>
      <vt:lpstr>Virtual environment pada python</vt:lpstr>
      <vt:lpstr>Contoh program python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jaringan</dc:title>
  <dc:creator>Hudan Studiawan</dc:creator>
  <cp:lastModifiedBy>Hudan Studiawan</cp:lastModifiedBy>
  <cp:revision>1</cp:revision>
  <dcterms:created xsi:type="dcterms:W3CDTF">2023-02-05T13:11:35Z</dcterms:created>
  <dcterms:modified xsi:type="dcterms:W3CDTF">2025-02-24T01:09:02Z</dcterms:modified>
</cp:coreProperties>
</file>