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5" r:id="rId15"/>
    <p:sldId id="284" r:id="rId16"/>
    <p:sldId id="286" r:id="rId17"/>
    <p:sldId id="287" r:id="rId18"/>
    <p:sldId id="288" r:id="rId19"/>
    <p:sldId id="268" r:id="rId20"/>
    <p:sldId id="270" r:id="rId21"/>
    <p:sldId id="271" r:id="rId22"/>
    <p:sldId id="272" r:id="rId23"/>
    <p:sldId id="273" r:id="rId24"/>
    <p:sldId id="275" r:id="rId25"/>
    <p:sldId id="274" r:id="rId26"/>
    <p:sldId id="277" r:id="rId27"/>
    <p:sldId id="278" r:id="rId28"/>
    <p:sldId id="289" r:id="rId29"/>
    <p:sldId id="276" r:id="rId30"/>
    <p:sldId id="29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76"/>
  </p:normalViewPr>
  <p:slideViewPr>
    <p:cSldViewPr snapToGrid="0">
      <p:cViewPr varScale="1">
        <p:scale>
          <a:sx n="101" d="100"/>
          <a:sy n="101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5C66890-472B-534B-9543-192FA19116F6}"/>
    <pc:docChg chg="modSld">
      <pc:chgData name="Hudan Studiawan" userId="b59d24ee-dde4-4e13-810a-57bc721b8039" providerId="ADAL" clId="{D5C66890-472B-534B-9543-192FA19116F6}" dt="2023-02-13T01:40:44.104" v="2" actId="20577"/>
      <pc:docMkLst>
        <pc:docMk/>
      </pc:docMkLst>
      <pc:sldChg chg="modSp mod">
        <pc:chgData name="Hudan Studiawan" userId="b59d24ee-dde4-4e13-810a-57bc721b8039" providerId="ADAL" clId="{D5C66890-472B-534B-9543-192FA19116F6}" dt="2023-02-13T01:40:44.104" v="2" actId="20577"/>
        <pc:sldMkLst>
          <pc:docMk/>
          <pc:sldMk cId="325724473" sldId="276"/>
        </pc:sldMkLst>
      </pc:sldChg>
      <pc:sldChg chg="modSp mod">
        <pc:chgData name="Hudan Studiawan" userId="b59d24ee-dde4-4e13-810a-57bc721b8039" providerId="ADAL" clId="{D5C66890-472B-534B-9543-192FA19116F6}" dt="2023-02-13T00:49:35.982" v="1" actId="20577"/>
        <pc:sldMkLst>
          <pc:docMk/>
          <pc:sldMk cId="3479019993" sldId="284"/>
        </pc:sldMkLst>
      </pc:sldChg>
    </pc:docChg>
  </pc:docChgLst>
  <pc:docChgLst>
    <pc:chgData name="Hudan Studiawan" userId="b59d24ee-dde4-4e13-810a-57bc721b8039" providerId="ADAL" clId="{14162D50-65BB-6B49-BBB3-D0E9CE1B6745}"/>
    <pc:docChg chg="modSld">
      <pc:chgData name="Hudan Studiawan" userId="b59d24ee-dde4-4e13-810a-57bc721b8039" providerId="ADAL" clId="{14162D50-65BB-6B49-BBB3-D0E9CE1B6745}" dt="2025-03-02T23:47:23.147" v="27" actId="20577"/>
      <pc:docMkLst>
        <pc:docMk/>
      </pc:docMkLst>
      <pc:sldChg chg="modSp mod">
        <pc:chgData name="Hudan Studiawan" userId="b59d24ee-dde4-4e13-810a-57bc721b8039" providerId="ADAL" clId="{14162D50-65BB-6B49-BBB3-D0E9CE1B6745}" dt="2025-03-02T23:47:23.147" v="27" actId="20577"/>
        <pc:sldMkLst>
          <pc:docMk/>
          <pc:sldMk cId="325724473" sldId="276"/>
        </pc:sldMkLst>
        <pc:spChg chg="mod">
          <ac:chgData name="Hudan Studiawan" userId="b59d24ee-dde4-4e13-810a-57bc721b8039" providerId="ADAL" clId="{14162D50-65BB-6B49-BBB3-D0E9CE1B6745}" dt="2025-03-02T23:47:23.147" v="27" actId="20577"/>
          <ac:spMkLst>
            <pc:docMk/>
            <pc:sldMk cId="325724473" sldId="276"/>
            <ac:spMk id="2" creationId="{B1CCAE6F-0032-A90E-9AEC-86B55C3D5983}"/>
          </ac:spMkLst>
        </pc:spChg>
      </pc:sldChg>
    </pc:docChg>
  </pc:docChgLst>
  <pc:docChgLst>
    <pc:chgData name="Hudan Studiawan" userId="b59d24ee-dde4-4e13-810a-57bc721b8039" providerId="ADAL" clId="{8855FEDD-C3D8-9746-85E6-229EBCC46DAF}"/>
    <pc:docChg chg="delSld">
      <pc:chgData name="Hudan Studiawan" userId="b59d24ee-dde4-4e13-810a-57bc721b8039" providerId="ADAL" clId="{8855FEDD-C3D8-9746-85E6-229EBCC46DAF}" dt="2024-03-03T00:52:36.553" v="1" actId="2696"/>
      <pc:docMkLst>
        <pc:docMk/>
      </pc:docMkLst>
      <pc:sldChg chg="del">
        <pc:chgData name="Hudan Studiawan" userId="b59d24ee-dde4-4e13-810a-57bc721b8039" providerId="ADAL" clId="{8855FEDD-C3D8-9746-85E6-229EBCC46DAF}" dt="2024-03-03T00:52:31.557" v="0" actId="2696"/>
        <pc:sldMkLst>
          <pc:docMk/>
          <pc:sldMk cId="3626214635" sldId="279"/>
        </pc:sldMkLst>
      </pc:sldChg>
      <pc:sldChg chg="del">
        <pc:chgData name="Hudan Studiawan" userId="b59d24ee-dde4-4e13-810a-57bc721b8039" providerId="ADAL" clId="{8855FEDD-C3D8-9746-85E6-229EBCC46DAF}" dt="2024-03-03T00:52:36.553" v="1" actId="2696"/>
        <pc:sldMkLst>
          <pc:docMk/>
          <pc:sldMk cId="2568425394" sldId="28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81A3C-AECB-4F48-8F06-C17977FC06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13F67A-C3B3-4F79-BC5E-34F22C180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Host</a:t>
          </a:r>
          <a:r>
            <a:rPr lang="en-US"/>
            <a:t>: perangkat; </a:t>
          </a:r>
        </a:p>
      </dgm:t>
    </dgm:pt>
    <dgm:pt modelId="{6FA2422E-C14A-4342-A8C7-3177E186D872}" type="parTrans" cxnId="{E8A46EC3-EED5-4123-B271-E9C5346E0BAA}">
      <dgm:prSet/>
      <dgm:spPr/>
      <dgm:t>
        <a:bodyPr/>
        <a:lstStyle/>
        <a:p>
          <a:endParaRPr lang="en-US"/>
        </a:p>
      </dgm:t>
    </dgm:pt>
    <dgm:pt modelId="{2300697A-DB93-4F92-B168-5B7DDA761067}" type="sibTrans" cxnId="{E8A46EC3-EED5-4123-B271-E9C5346E0BAA}">
      <dgm:prSet/>
      <dgm:spPr/>
      <dgm:t>
        <a:bodyPr/>
        <a:lstStyle/>
        <a:p>
          <a:endParaRPr lang="en-US"/>
        </a:p>
      </dgm:t>
    </dgm:pt>
    <dgm:pt modelId="{A5E52EE0-E0FF-4035-9E83-4939F33BC5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Alamat IP: alamat perangkat</a:t>
          </a:r>
        </a:p>
      </dgm:t>
    </dgm:pt>
    <dgm:pt modelId="{B5D373A1-81C4-4259-A0C6-5B77E91C3D56}" type="parTrans" cxnId="{50D1643F-F3B3-45EF-B613-828B69963E3A}">
      <dgm:prSet/>
      <dgm:spPr/>
      <dgm:t>
        <a:bodyPr/>
        <a:lstStyle/>
        <a:p>
          <a:endParaRPr lang="en-US"/>
        </a:p>
      </dgm:t>
    </dgm:pt>
    <dgm:pt modelId="{07FDA5D0-F632-4E8F-82AE-2500F522FD4E}" type="sibTrans" cxnId="{50D1643F-F3B3-45EF-B613-828B69963E3A}">
      <dgm:prSet/>
      <dgm:spPr/>
      <dgm:t>
        <a:bodyPr/>
        <a:lstStyle/>
        <a:p>
          <a:endParaRPr lang="en-US"/>
        </a:p>
      </dgm:t>
    </dgm:pt>
    <dgm:pt modelId="{F7AB53A2-D27E-4711-B7B3-E0AD94845F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Port</a:t>
          </a:r>
          <a:r>
            <a:rPr lang="en-US"/>
            <a:t>: “pintu” untuk pertukaran data</a:t>
          </a:r>
        </a:p>
      </dgm:t>
    </dgm:pt>
    <dgm:pt modelId="{2DB97E84-933E-4061-90D2-BC13B383AABD}" type="parTrans" cxnId="{FC00F0A5-4DE5-4366-A441-267CB069C9A8}">
      <dgm:prSet/>
      <dgm:spPr/>
      <dgm:t>
        <a:bodyPr/>
        <a:lstStyle/>
        <a:p>
          <a:endParaRPr lang="en-US"/>
        </a:p>
      </dgm:t>
    </dgm:pt>
    <dgm:pt modelId="{7F8A0C9B-75FA-4EEC-B949-55D2524D463D}" type="sibTrans" cxnId="{FC00F0A5-4DE5-4366-A441-267CB069C9A8}">
      <dgm:prSet/>
      <dgm:spPr/>
      <dgm:t>
        <a:bodyPr/>
        <a:lstStyle/>
        <a:p>
          <a:endParaRPr lang="en-US"/>
        </a:p>
      </dgm:t>
    </dgm:pt>
    <dgm:pt modelId="{238CBB26-F392-43E6-BBE7-311E9E9CE5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Socket</a:t>
          </a:r>
          <a:r>
            <a:rPr lang="en-US"/>
            <a:t>: “</a:t>
          </a:r>
          <a:r>
            <a:rPr lang="en-US" i="1"/>
            <a:t>end point</a:t>
          </a:r>
          <a:r>
            <a:rPr lang="en-US"/>
            <a:t>” komunikasi</a:t>
          </a:r>
        </a:p>
      </dgm:t>
    </dgm:pt>
    <dgm:pt modelId="{6FD81238-149E-4CA9-AB6D-5BD67AD93AEF}" type="parTrans" cxnId="{036B3D99-593D-4843-B93E-D45020DC5AC8}">
      <dgm:prSet/>
      <dgm:spPr/>
      <dgm:t>
        <a:bodyPr/>
        <a:lstStyle/>
        <a:p>
          <a:endParaRPr lang="en-US"/>
        </a:p>
      </dgm:t>
    </dgm:pt>
    <dgm:pt modelId="{2FBD9D98-E6F9-4165-8A50-FCB37A7F08F7}" type="sibTrans" cxnId="{036B3D99-593D-4843-B93E-D45020DC5AC8}">
      <dgm:prSet/>
      <dgm:spPr/>
      <dgm:t>
        <a:bodyPr/>
        <a:lstStyle/>
        <a:p>
          <a:endParaRPr lang="en-US"/>
        </a:p>
      </dgm:t>
    </dgm:pt>
    <dgm:pt modelId="{FE836B4C-1C52-440E-A90E-519BFB798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Klien-server</a:t>
          </a:r>
        </a:p>
      </dgm:t>
    </dgm:pt>
    <dgm:pt modelId="{011C0407-E129-4BF6-AB22-7B1C4094A7CC}" type="parTrans" cxnId="{D4246E7F-87C9-479B-A9C1-7DE6C1C8A5BA}">
      <dgm:prSet/>
      <dgm:spPr/>
      <dgm:t>
        <a:bodyPr/>
        <a:lstStyle/>
        <a:p>
          <a:endParaRPr lang="en-US"/>
        </a:p>
      </dgm:t>
    </dgm:pt>
    <dgm:pt modelId="{4C413588-63B1-4902-9B9F-936A3379056A}" type="sibTrans" cxnId="{D4246E7F-87C9-479B-A9C1-7DE6C1C8A5BA}">
      <dgm:prSet/>
      <dgm:spPr/>
      <dgm:t>
        <a:bodyPr/>
        <a:lstStyle/>
        <a:p>
          <a:endParaRPr lang="en-US"/>
        </a:p>
      </dgm:t>
    </dgm:pt>
    <dgm:pt modelId="{CF88F6EB-8778-4919-ADDE-C0BE684703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Dasar-dasar Python</a:t>
          </a:r>
        </a:p>
      </dgm:t>
    </dgm:pt>
    <dgm:pt modelId="{14429615-298B-46A1-B47E-F5929B1F828E}" type="parTrans" cxnId="{4D0921E0-1B68-492A-B1F5-1DB33D3240B3}">
      <dgm:prSet/>
      <dgm:spPr/>
      <dgm:t>
        <a:bodyPr/>
        <a:lstStyle/>
        <a:p>
          <a:endParaRPr lang="en-US"/>
        </a:p>
      </dgm:t>
    </dgm:pt>
    <dgm:pt modelId="{5D4D56A4-2322-49B8-8C82-F686EF2EC565}" type="sibTrans" cxnId="{4D0921E0-1B68-492A-B1F5-1DB33D3240B3}">
      <dgm:prSet/>
      <dgm:spPr/>
      <dgm:t>
        <a:bodyPr/>
        <a:lstStyle/>
        <a:p>
          <a:endParaRPr lang="en-US"/>
        </a:p>
      </dgm:t>
    </dgm:pt>
    <dgm:pt modelId="{CDFF1FC7-ADB1-402F-A2D5-9F07B9B6E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Variabel</a:t>
          </a:r>
          <a:endParaRPr lang="en-US"/>
        </a:p>
      </dgm:t>
    </dgm:pt>
    <dgm:pt modelId="{4EFB15C2-CCB8-4D86-AE32-C3063DCF35CF}" type="parTrans" cxnId="{D7EC75DF-E327-47D4-B729-1EC65C0EAFBC}">
      <dgm:prSet/>
      <dgm:spPr/>
      <dgm:t>
        <a:bodyPr/>
        <a:lstStyle/>
        <a:p>
          <a:endParaRPr lang="en-US"/>
        </a:p>
      </dgm:t>
    </dgm:pt>
    <dgm:pt modelId="{D9A66F36-C0F7-44EC-A551-FEAE9F55A621}" type="sibTrans" cxnId="{D7EC75DF-E327-47D4-B729-1EC65C0EAFBC}">
      <dgm:prSet/>
      <dgm:spPr/>
      <dgm:t>
        <a:bodyPr/>
        <a:lstStyle/>
        <a:p>
          <a:endParaRPr lang="en-US"/>
        </a:p>
      </dgm:t>
    </dgm:pt>
    <dgm:pt modelId="{060F0109-17D8-4F19-8A17-0AD1C4D1D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Tipe data</a:t>
          </a:r>
          <a:endParaRPr lang="en-US"/>
        </a:p>
      </dgm:t>
    </dgm:pt>
    <dgm:pt modelId="{49BBB49A-1F36-450B-9A1A-2191F886F826}" type="parTrans" cxnId="{CA2C8A88-2945-4A10-B8E0-91D82548D84B}">
      <dgm:prSet/>
      <dgm:spPr/>
      <dgm:t>
        <a:bodyPr/>
        <a:lstStyle/>
        <a:p>
          <a:endParaRPr lang="en-US"/>
        </a:p>
      </dgm:t>
    </dgm:pt>
    <dgm:pt modelId="{7BB503BA-A98A-4082-8055-86B272782E0E}" type="sibTrans" cxnId="{CA2C8A88-2945-4A10-B8E0-91D82548D84B}">
      <dgm:prSet/>
      <dgm:spPr/>
      <dgm:t>
        <a:bodyPr/>
        <a:lstStyle/>
        <a:p>
          <a:endParaRPr lang="en-US"/>
        </a:p>
      </dgm:t>
    </dgm:pt>
    <dgm:pt modelId="{67428E9B-0AB1-4A00-9EE9-EC3A921F15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Percabangan</a:t>
          </a:r>
          <a:r>
            <a:rPr lang="en-US" dirty="0"/>
            <a:t> dan </a:t>
          </a:r>
          <a:r>
            <a:rPr lang="en-US" dirty="0" err="1"/>
            <a:t>perulangan</a:t>
          </a:r>
          <a:r>
            <a:rPr lang="en-US" dirty="0"/>
            <a:t> di Python</a:t>
          </a:r>
        </a:p>
      </dgm:t>
    </dgm:pt>
    <dgm:pt modelId="{0F2E2CFB-8481-4909-A4C2-56BE59A1AEA3}" type="parTrans" cxnId="{E52120C4-A87B-4D9C-9FED-F7A0AD75F73A}">
      <dgm:prSet/>
      <dgm:spPr/>
      <dgm:t>
        <a:bodyPr/>
        <a:lstStyle/>
        <a:p>
          <a:endParaRPr lang="en-US"/>
        </a:p>
      </dgm:t>
    </dgm:pt>
    <dgm:pt modelId="{D363D97A-AE10-46C0-BF0E-2A156A9A9A17}" type="sibTrans" cxnId="{E52120C4-A87B-4D9C-9FED-F7A0AD75F73A}">
      <dgm:prSet/>
      <dgm:spPr/>
      <dgm:t>
        <a:bodyPr/>
        <a:lstStyle/>
        <a:p>
          <a:endParaRPr lang="en-US"/>
        </a:p>
      </dgm:t>
    </dgm:pt>
    <dgm:pt modelId="{FDF9296C-12FA-4522-9A91-4C3DB112FFB3}" type="pres">
      <dgm:prSet presAssocID="{3EA81A3C-AECB-4F48-8F06-C17977FC06B0}" presName="root" presStyleCnt="0">
        <dgm:presLayoutVars>
          <dgm:dir/>
          <dgm:resizeHandles val="exact"/>
        </dgm:presLayoutVars>
      </dgm:prSet>
      <dgm:spPr/>
    </dgm:pt>
    <dgm:pt modelId="{650901DA-94D1-4AC8-959E-8682287FEABE}" type="pres">
      <dgm:prSet presAssocID="{7013F67A-C3B3-4F79-BC5E-34F22C180C1B}" presName="compNode" presStyleCnt="0"/>
      <dgm:spPr/>
    </dgm:pt>
    <dgm:pt modelId="{3E064118-1098-42AD-AD99-DECD13A0B9F5}" type="pres">
      <dgm:prSet presAssocID="{7013F67A-C3B3-4F79-BC5E-34F22C180C1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B11A837-55EB-486D-8363-F4FD8542BC4F}" type="pres">
      <dgm:prSet presAssocID="{7013F67A-C3B3-4F79-BC5E-34F22C180C1B}" presName="iconSpace" presStyleCnt="0"/>
      <dgm:spPr/>
    </dgm:pt>
    <dgm:pt modelId="{332FEF30-BD68-450E-8D3C-B646F904FC61}" type="pres">
      <dgm:prSet presAssocID="{7013F67A-C3B3-4F79-BC5E-34F22C180C1B}" presName="parTx" presStyleLbl="revTx" presStyleIdx="0" presStyleCnt="14">
        <dgm:presLayoutVars>
          <dgm:chMax val="0"/>
          <dgm:chPref val="0"/>
        </dgm:presLayoutVars>
      </dgm:prSet>
      <dgm:spPr/>
    </dgm:pt>
    <dgm:pt modelId="{31BF2BCF-8C78-4308-A459-4C17EBB1A1A1}" type="pres">
      <dgm:prSet presAssocID="{7013F67A-C3B3-4F79-BC5E-34F22C180C1B}" presName="txSpace" presStyleCnt="0"/>
      <dgm:spPr/>
    </dgm:pt>
    <dgm:pt modelId="{FC3A4FC2-768E-46CE-869E-26AB31DF2286}" type="pres">
      <dgm:prSet presAssocID="{7013F67A-C3B3-4F79-BC5E-34F22C180C1B}" presName="desTx" presStyleLbl="revTx" presStyleIdx="1" presStyleCnt="14">
        <dgm:presLayoutVars/>
      </dgm:prSet>
      <dgm:spPr/>
    </dgm:pt>
    <dgm:pt modelId="{A9B41605-AD94-480C-B380-A35AA66BB87E}" type="pres">
      <dgm:prSet presAssocID="{2300697A-DB93-4F92-B168-5B7DDA761067}" presName="sibTrans" presStyleCnt="0"/>
      <dgm:spPr/>
    </dgm:pt>
    <dgm:pt modelId="{DDC80797-886A-41FE-960D-EE817D5ED1EE}" type="pres">
      <dgm:prSet presAssocID="{A5E52EE0-E0FF-4035-9E83-4939F33BC5A8}" presName="compNode" presStyleCnt="0"/>
      <dgm:spPr/>
    </dgm:pt>
    <dgm:pt modelId="{F7B78F5D-E70D-4B54-A350-FE7255379B07}" type="pres">
      <dgm:prSet presAssocID="{A5E52EE0-E0FF-4035-9E83-4939F33BC5A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660FEB-820A-4F5B-AAF9-F071D1DD64C1}" type="pres">
      <dgm:prSet presAssocID="{A5E52EE0-E0FF-4035-9E83-4939F33BC5A8}" presName="iconSpace" presStyleCnt="0"/>
      <dgm:spPr/>
    </dgm:pt>
    <dgm:pt modelId="{1A25C194-66D0-47C5-9CBB-F206CB7DAB4A}" type="pres">
      <dgm:prSet presAssocID="{A5E52EE0-E0FF-4035-9E83-4939F33BC5A8}" presName="parTx" presStyleLbl="revTx" presStyleIdx="2" presStyleCnt="14">
        <dgm:presLayoutVars>
          <dgm:chMax val="0"/>
          <dgm:chPref val="0"/>
        </dgm:presLayoutVars>
      </dgm:prSet>
      <dgm:spPr/>
    </dgm:pt>
    <dgm:pt modelId="{88AEBA4A-0EF8-4D6B-B64A-E201F29F0CAD}" type="pres">
      <dgm:prSet presAssocID="{A5E52EE0-E0FF-4035-9E83-4939F33BC5A8}" presName="txSpace" presStyleCnt="0"/>
      <dgm:spPr/>
    </dgm:pt>
    <dgm:pt modelId="{AD34F641-E417-41DE-8861-32CD048266BE}" type="pres">
      <dgm:prSet presAssocID="{A5E52EE0-E0FF-4035-9E83-4939F33BC5A8}" presName="desTx" presStyleLbl="revTx" presStyleIdx="3" presStyleCnt="14">
        <dgm:presLayoutVars/>
      </dgm:prSet>
      <dgm:spPr/>
    </dgm:pt>
    <dgm:pt modelId="{6B1E4696-9628-4408-8760-F9B368DE8C89}" type="pres">
      <dgm:prSet presAssocID="{07FDA5D0-F632-4E8F-82AE-2500F522FD4E}" presName="sibTrans" presStyleCnt="0"/>
      <dgm:spPr/>
    </dgm:pt>
    <dgm:pt modelId="{DC970337-639D-4B0A-B131-9D94360E6F24}" type="pres">
      <dgm:prSet presAssocID="{F7AB53A2-D27E-4711-B7B3-E0AD94845F7C}" presName="compNode" presStyleCnt="0"/>
      <dgm:spPr/>
    </dgm:pt>
    <dgm:pt modelId="{2ED49A98-ECC3-41E3-B2B4-A9690E10C99F}" type="pres">
      <dgm:prSet presAssocID="{F7AB53A2-D27E-4711-B7B3-E0AD94845F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8B1B377-7ECE-4829-9EDB-B8D77BE92C8F}" type="pres">
      <dgm:prSet presAssocID="{F7AB53A2-D27E-4711-B7B3-E0AD94845F7C}" presName="iconSpace" presStyleCnt="0"/>
      <dgm:spPr/>
    </dgm:pt>
    <dgm:pt modelId="{3EB66409-B1F4-419F-9BAD-7EB586FEAD53}" type="pres">
      <dgm:prSet presAssocID="{F7AB53A2-D27E-4711-B7B3-E0AD94845F7C}" presName="parTx" presStyleLbl="revTx" presStyleIdx="4" presStyleCnt="14">
        <dgm:presLayoutVars>
          <dgm:chMax val="0"/>
          <dgm:chPref val="0"/>
        </dgm:presLayoutVars>
      </dgm:prSet>
      <dgm:spPr/>
    </dgm:pt>
    <dgm:pt modelId="{9478B011-CD53-43AC-8F11-60C491EFD50B}" type="pres">
      <dgm:prSet presAssocID="{F7AB53A2-D27E-4711-B7B3-E0AD94845F7C}" presName="txSpace" presStyleCnt="0"/>
      <dgm:spPr/>
    </dgm:pt>
    <dgm:pt modelId="{267B66E3-27DA-478C-BBF6-5FB3BBCF8B3C}" type="pres">
      <dgm:prSet presAssocID="{F7AB53A2-D27E-4711-B7B3-E0AD94845F7C}" presName="desTx" presStyleLbl="revTx" presStyleIdx="5" presStyleCnt="14">
        <dgm:presLayoutVars/>
      </dgm:prSet>
      <dgm:spPr/>
    </dgm:pt>
    <dgm:pt modelId="{FF0E1A5C-6D52-4C24-A75A-5770FC3E7109}" type="pres">
      <dgm:prSet presAssocID="{7F8A0C9B-75FA-4EEC-B949-55D2524D463D}" presName="sibTrans" presStyleCnt="0"/>
      <dgm:spPr/>
    </dgm:pt>
    <dgm:pt modelId="{551275AE-693A-4FAD-9C4F-F4BE55E26977}" type="pres">
      <dgm:prSet presAssocID="{238CBB26-F392-43E6-BBE7-311E9E9CE559}" presName="compNode" presStyleCnt="0"/>
      <dgm:spPr/>
    </dgm:pt>
    <dgm:pt modelId="{EE0EC8D7-CE29-474B-A009-EC1F87C38052}" type="pres">
      <dgm:prSet presAssocID="{238CBB26-F392-43E6-BBE7-311E9E9CE55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C919600-5B04-4033-BAEE-4124C4A40745}" type="pres">
      <dgm:prSet presAssocID="{238CBB26-F392-43E6-BBE7-311E9E9CE559}" presName="iconSpace" presStyleCnt="0"/>
      <dgm:spPr/>
    </dgm:pt>
    <dgm:pt modelId="{D2B1779C-175F-42C9-ADF4-3AF18A8D0F31}" type="pres">
      <dgm:prSet presAssocID="{238CBB26-F392-43E6-BBE7-311E9E9CE559}" presName="parTx" presStyleLbl="revTx" presStyleIdx="6" presStyleCnt="14">
        <dgm:presLayoutVars>
          <dgm:chMax val="0"/>
          <dgm:chPref val="0"/>
        </dgm:presLayoutVars>
      </dgm:prSet>
      <dgm:spPr/>
    </dgm:pt>
    <dgm:pt modelId="{43B57F88-D506-4F90-8F92-FE036192F944}" type="pres">
      <dgm:prSet presAssocID="{238CBB26-F392-43E6-BBE7-311E9E9CE559}" presName="txSpace" presStyleCnt="0"/>
      <dgm:spPr/>
    </dgm:pt>
    <dgm:pt modelId="{C2502CB3-E179-4FFC-8504-9BD2B79DDAE0}" type="pres">
      <dgm:prSet presAssocID="{238CBB26-F392-43E6-BBE7-311E9E9CE559}" presName="desTx" presStyleLbl="revTx" presStyleIdx="7" presStyleCnt="14">
        <dgm:presLayoutVars/>
      </dgm:prSet>
      <dgm:spPr/>
    </dgm:pt>
    <dgm:pt modelId="{90C3172B-8896-4B3B-BA7A-689ACA10A1F1}" type="pres">
      <dgm:prSet presAssocID="{2FBD9D98-E6F9-4165-8A50-FCB37A7F08F7}" presName="sibTrans" presStyleCnt="0"/>
      <dgm:spPr/>
    </dgm:pt>
    <dgm:pt modelId="{A5FE6993-F7D6-4DB8-82C0-D38162172DD9}" type="pres">
      <dgm:prSet presAssocID="{FE836B4C-1C52-440E-A90E-519BFB798F29}" presName="compNode" presStyleCnt="0"/>
      <dgm:spPr/>
    </dgm:pt>
    <dgm:pt modelId="{9B6DC5D5-E5D1-4786-80CD-6F5984F532D5}" type="pres">
      <dgm:prSet presAssocID="{FE836B4C-1C52-440E-A90E-519BFB798F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C890447-F566-4113-8422-ABB30022BDBC}" type="pres">
      <dgm:prSet presAssocID="{FE836B4C-1C52-440E-A90E-519BFB798F29}" presName="iconSpace" presStyleCnt="0"/>
      <dgm:spPr/>
    </dgm:pt>
    <dgm:pt modelId="{E38C6615-ADB8-4A91-A1F7-1939B6B7A5D6}" type="pres">
      <dgm:prSet presAssocID="{FE836B4C-1C52-440E-A90E-519BFB798F29}" presName="parTx" presStyleLbl="revTx" presStyleIdx="8" presStyleCnt="14">
        <dgm:presLayoutVars>
          <dgm:chMax val="0"/>
          <dgm:chPref val="0"/>
        </dgm:presLayoutVars>
      </dgm:prSet>
      <dgm:spPr/>
    </dgm:pt>
    <dgm:pt modelId="{5E356207-0D27-4127-840A-675B7004ED3F}" type="pres">
      <dgm:prSet presAssocID="{FE836B4C-1C52-440E-A90E-519BFB798F29}" presName="txSpace" presStyleCnt="0"/>
      <dgm:spPr/>
    </dgm:pt>
    <dgm:pt modelId="{185F6FEB-90B5-4B76-870E-1F0D6BF120EF}" type="pres">
      <dgm:prSet presAssocID="{FE836B4C-1C52-440E-A90E-519BFB798F29}" presName="desTx" presStyleLbl="revTx" presStyleIdx="9" presStyleCnt="14">
        <dgm:presLayoutVars/>
      </dgm:prSet>
      <dgm:spPr/>
    </dgm:pt>
    <dgm:pt modelId="{71EE0904-04B1-4607-96FB-F92B4C45A01A}" type="pres">
      <dgm:prSet presAssocID="{4C413588-63B1-4902-9B9F-936A3379056A}" presName="sibTrans" presStyleCnt="0"/>
      <dgm:spPr/>
    </dgm:pt>
    <dgm:pt modelId="{1776813B-B52D-4F44-A828-2D3BEBB5D1F1}" type="pres">
      <dgm:prSet presAssocID="{CF88F6EB-8778-4919-ADDE-C0BE68470349}" presName="compNode" presStyleCnt="0"/>
      <dgm:spPr/>
    </dgm:pt>
    <dgm:pt modelId="{0BE9BB62-CFFE-498F-A45F-35B1C1F54731}" type="pres">
      <dgm:prSet presAssocID="{CF88F6EB-8778-4919-ADDE-C0BE684703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337B3E-D73C-41C4-AF8C-8FA59A6BDEB4}" type="pres">
      <dgm:prSet presAssocID="{CF88F6EB-8778-4919-ADDE-C0BE68470349}" presName="iconSpace" presStyleCnt="0"/>
      <dgm:spPr/>
    </dgm:pt>
    <dgm:pt modelId="{2AC81B1D-3E77-4CAF-ADC8-571D308B65BE}" type="pres">
      <dgm:prSet presAssocID="{CF88F6EB-8778-4919-ADDE-C0BE68470349}" presName="parTx" presStyleLbl="revTx" presStyleIdx="10" presStyleCnt="14">
        <dgm:presLayoutVars>
          <dgm:chMax val="0"/>
          <dgm:chPref val="0"/>
        </dgm:presLayoutVars>
      </dgm:prSet>
      <dgm:spPr/>
    </dgm:pt>
    <dgm:pt modelId="{3032D5AB-5F61-4042-8A46-D0C030A4A3A7}" type="pres">
      <dgm:prSet presAssocID="{CF88F6EB-8778-4919-ADDE-C0BE68470349}" presName="txSpace" presStyleCnt="0"/>
      <dgm:spPr/>
    </dgm:pt>
    <dgm:pt modelId="{A4FA8193-BC24-4434-B7E4-DE2A3F683C76}" type="pres">
      <dgm:prSet presAssocID="{CF88F6EB-8778-4919-ADDE-C0BE68470349}" presName="desTx" presStyleLbl="revTx" presStyleIdx="11" presStyleCnt="14">
        <dgm:presLayoutVars/>
      </dgm:prSet>
      <dgm:spPr/>
    </dgm:pt>
    <dgm:pt modelId="{6E9E5F2B-49BE-4997-9256-CA6E410F1617}" type="pres">
      <dgm:prSet presAssocID="{5D4D56A4-2322-49B8-8C82-F686EF2EC565}" presName="sibTrans" presStyleCnt="0"/>
      <dgm:spPr/>
    </dgm:pt>
    <dgm:pt modelId="{D7946CD3-F87F-494F-8B89-FBDB2D24DA54}" type="pres">
      <dgm:prSet presAssocID="{67428E9B-0AB1-4A00-9EE9-EC3A921F155E}" presName="compNode" presStyleCnt="0"/>
      <dgm:spPr/>
    </dgm:pt>
    <dgm:pt modelId="{93F730E8-65CF-41D5-BF94-39B09F044DC5}" type="pres">
      <dgm:prSet presAssocID="{67428E9B-0AB1-4A00-9EE9-EC3A921F155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AC80780-E0B3-49AC-904E-B44945B1E61C}" type="pres">
      <dgm:prSet presAssocID="{67428E9B-0AB1-4A00-9EE9-EC3A921F155E}" presName="iconSpace" presStyleCnt="0"/>
      <dgm:spPr/>
    </dgm:pt>
    <dgm:pt modelId="{05598AE8-E410-4DEC-A6E0-77B3CE031006}" type="pres">
      <dgm:prSet presAssocID="{67428E9B-0AB1-4A00-9EE9-EC3A921F155E}" presName="parTx" presStyleLbl="revTx" presStyleIdx="12" presStyleCnt="14">
        <dgm:presLayoutVars>
          <dgm:chMax val="0"/>
          <dgm:chPref val="0"/>
        </dgm:presLayoutVars>
      </dgm:prSet>
      <dgm:spPr/>
    </dgm:pt>
    <dgm:pt modelId="{A2A435EB-1CFD-4D9D-B683-2DD759AE8961}" type="pres">
      <dgm:prSet presAssocID="{67428E9B-0AB1-4A00-9EE9-EC3A921F155E}" presName="txSpace" presStyleCnt="0"/>
      <dgm:spPr/>
    </dgm:pt>
    <dgm:pt modelId="{64AC75D9-1654-433B-97D8-3C6835F2EA8E}" type="pres">
      <dgm:prSet presAssocID="{67428E9B-0AB1-4A00-9EE9-EC3A921F155E}" presName="desTx" presStyleLbl="revTx" presStyleIdx="13" presStyleCnt="14">
        <dgm:presLayoutVars/>
      </dgm:prSet>
      <dgm:spPr/>
    </dgm:pt>
  </dgm:ptLst>
  <dgm:cxnLst>
    <dgm:cxn modelId="{F23EC400-C9D9-4E47-AA67-6E03A671D0A8}" type="presOf" srcId="{CDFF1FC7-ADB1-402F-A2D5-9F07B9B6E493}" destId="{A4FA8193-BC24-4434-B7E4-DE2A3F683C76}" srcOrd="0" destOrd="0" presId="urn:microsoft.com/office/officeart/2018/2/layout/IconLabelDescriptionList"/>
    <dgm:cxn modelId="{036ED910-3FED-4D9F-B161-87B8936D65A2}" type="presOf" srcId="{67428E9B-0AB1-4A00-9EE9-EC3A921F155E}" destId="{05598AE8-E410-4DEC-A6E0-77B3CE031006}" srcOrd="0" destOrd="0" presId="urn:microsoft.com/office/officeart/2018/2/layout/IconLabelDescriptionList"/>
    <dgm:cxn modelId="{4C74E416-1832-45E0-8DC7-79E3EA83F483}" type="presOf" srcId="{F7AB53A2-D27E-4711-B7B3-E0AD94845F7C}" destId="{3EB66409-B1F4-419F-9BAD-7EB586FEAD53}" srcOrd="0" destOrd="0" presId="urn:microsoft.com/office/officeart/2018/2/layout/IconLabelDescriptionList"/>
    <dgm:cxn modelId="{50D1643F-F3B3-45EF-B613-828B69963E3A}" srcId="{3EA81A3C-AECB-4F48-8F06-C17977FC06B0}" destId="{A5E52EE0-E0FF-4035-9E83-4939F33BC5A8}" srcOrd="1" destOrd="0" parTransId="{B5D373A1-81C4-4259-A0C6-5B77E91C3D56}" sibTransId="{07FDA5D0-F632-4E8F-82AE-2500F522FD4E}"/>
    <dgm:cxn modelId="{79D74C40-02C7-441C-A13D-9A9F9AC989C4}" type="presOf" srcId="{7013F67A-C3B3-4F79-BC5E-34F22C180C1B}" destId="{332FEF30-BD68-450E-8D3C-B646F904FC61}" srcOrd="0" destOrd="0" presId="urn:microsoft.com/office/officeart/2018/2/layout/IconLabelDescriptionList"/>
    <dgm:cxn modelId="{C8ED6341-B174-4A7F-89E4-A5B99C53CD13}" type="presOf" srcId="{3EA81A3C-AECB-4F48-8F06-C17977FC06B0}" destId="{FDF9296C-12FA-4522-9A91-4C3DB112FFB3}" srcOrd="0" destOrd="0" presId="urn:microsoft.com/office/officeart/2018/2/layout/IconLabelDescriptionList"/>
    <dgm:cxn modelId="{AC17D752-CAB1-4DAD-BE5B-437617A5974B}" type="presOf" srcId="{CF88F6EB-8778-4919-ADDE-C0BE68470349}" destId="{2AC81B1D-3E77-4CAF-ADC8-571D308B65BE}" srcOrd="0" destOrd="0" presId="urn:microsoft.com/office/officeart/2018/2/layout/IconLabelDescriptionList"/>
    <dgm:cxn modelId="{C3F15353-4C5E-4C42-A379-C8B7FE24AC31}" type="presOf" srcId="{060F0109-17D8-4F19-8A17-0AD1C4D1DB3E}" destId="{A4FA8193-BC24-4434-B7E4-DE2A3F683C76}" srcOrd="0" destOrd="1" presId="urn:microsoft.com/office/officeart/2018/2/layout/IconLabelDescriptionList"/>
    <dgm:cxn modelId="{D4246E7F-87C9-479B-A9C1-7DE6C1C8A5BA}" srcId="{3EA81A3C-AECB-4F48-8F06-C17977FC06B0}" destId="{FE836B4C-1C52-440E-A90E-519BFB798F29}" srcOrd="4" destOrd="0" parTransId="{011C0407-E129-4BF6-AB22-7B1C4094A7CC}" sibTransId="{4C413588-63B1-4902-9B9F-936A3379056A}"/>
    <dgm:cxn modelId="{CA2C8A88-2945-4A10-B8E0-91D82548D84B}" srcId="{CF88F6EB-8778-4919-ADDE-C0BE68470349}" destId="{060F0109-17D8-4F19-8A17-0AD1C4D1DB3E}" srcOrd="1" destOrd="0" parTransId="{49BBB49A-1F36-450B-9A1A-2191F886F826}" sibTransId="{7BB503BA-A98A-4082-8055-86B272782E0E}"/>
    <dgm:cxn modelId="{E0BF0898-0B0A-4AC9-8D30-9C1067431C2C}" type="presOf" srcId="{FE836B4C-1C52-440E-A90E-519BFB798F29}" destId="{E38C6615-ADB8-4A91-A1F7-1939B6B7A5D6}" srcOrd="0" destOrd="0" presId="urn:microsoft.com/office/officeart/2018/2/layout/IconLabelDescriptionList"/>
    <dgm:cxn modelId="{036B3D99-593D-4843-B93E-D45020DC5AC8}" srcId="{3EA81A3C-AECB-4F48-8F06-C17977FC06B0}" destId="{238CBB26-F392-43E6-BBE7-311E9E9CE559}" srcOrd="3" destOrd="0" parTransId="{6FD81238-149E-4CA9-AB6D-5BD67AD93AEF}" sibTransId="{2FBD9D98-E6F9-4165-8A50-FCB37A7F08F7}"/>
    <dgm:cxn modelId="{FC00F0A5-4DE5-4366-A441-267CB069C9A8}" srcId="{3EA81A3C-AECB-4F48-8F06-C17977FC06B0}" destId="{F7AB53A2-D27E-4711-B7B3-E0AD94845F7C}" srcOrd="2" destOrd="0" parTransId="{2DB97E84-933E-4061-90D2-BC13B383AABD}" sibTransId="{7F8A0C9B-75FA-4EEC-B949-55D2524D463D}"/>
    <dgm:cxn modelId="{E8A46EC3-EED5-4123-B271-E9C5346E0BAA}" srcId="{3EA81A3C-AECB-4F48-8F06-C17977FC06B0}" destId="{7013F67A-C3B3-4F79-BC5E-34F22C180C1B}" srcOrd="0" destOrd="0" parTransId="{6FA2422E-C14A-4342-A8C7-3177E186D872}" sibTransId="{2300697A-DB93-4F92-B168-5B7DDA761067}"/>
    <dgm:cxn modelId="{E52120C4-A87B-4D9C-9FED-F7A0AD75F73A}" srcId="{3EA81A3C-AECB-4F48-8F06-C17977FC06B0}" destId="{67428E9B-0AB1-4A00-9EE9-EC3A921F155E}" srcOrd="6" destOrd="0" parTransId="{0F2E2CFB-8481-4909-A4C2-56BE59A1AEA3}" sibTransId="{D363D97A-AE10-46C0-BF0E-2A156A9A9A17}"/>
    <dgm:cxn modelId="{D7EC75DF-E327-47D4-B729-1EC65C0EAFBC}" srcId="{CF88F6EB-8778-4919-ADDE-C0BE68470349}" destId="{CDFF1FC7-ADB1-402F-A2D5-9F07B9B6E493}" srcOrd="0" destOrd="0" parTransId="{4EFB15C2-CCB8-4D86-AE32-C3063DCF35CF}" sibTransId="{D9A66F36-C0F7-44EC-A551-FEAE9F55A621}"/>
    <dgm:cxn modelId="{4D0921E0-1B68-492A-B1F5-1DB33D3240B3}" srcId="{3EA81A3C-AECB-4F48-8F06-C17977FC06B0}" destId="{CF88F6EB-8778-4919-ADDE-C0BE68470349}" srcOrd="5" destOrd="0" parTransId="{14429615-298B-46A1-B47E-F5929B1F828E}" sibTransId="{5D4D56A4-2322-49B8-8C82-F686EF2EC565}"/>
    <dgm:cxn modelId="{E8B5DCE4-CD3E-4201-A1E5-B62BE846E0B3}" type="presOf" srcId="{A5E52EE0-E0FF-4035-9E83-4939F33BC5A8}" destId="{1A25C194-66D0-47C5-9CBB-F206CB7DAB4A}" srcOrd="0" destOrd="0" presId="urn:microsoft.com/office/officeart/2018/2/layout/IconLabelDescriptionList"/>
    <dgm:cxn modelId="{C40D44FB-C7E6-40A9-BFAD-A86FB3AE4FA8}" type="presOf" srcId="{238CBB26-F392-43E6-BBE7-311E9E9CE559}" destId="{D2B1779C-175F-42C9-ADF4-3AF18A8D0F31}" srcOrd="0" destOrd="0" presId="urn:microsoft.com/office/officeart/2018/2/layout/IconLabelDescriptionList"/>
    <dgm:cxn modelId="{3C3B0B77-0D7D-4EF7-83E4-F384E45F32CD}" type="presParOf" srcId="{FDF9296C-12FA-4522-9A91-4C3DB112FFB3}" destId="{650901DA-94D1-4AC8-959E-8682287FEABE}" srcOrd="0" destOrd="0" presId="urn:microsoft.com/office/officeart/2018/2/layout/IconLabelDescriptionList"/>
    <dgm:cxn modelId="{E8F9C08A-CD23-4209-BBA7-A085B913A56C}" type="presParOf" srcId="{650901DA-94D1-4AC8-959E-8682287FEABE}" destId="{3E064118-1098-42AD-AD99-DECD13A0B9F5}" srcOrd="0" destOrd="0" presId="urn:microsoft.com/office/officeart/2018/2/layout/IconLabelDescriptionList"/>
    <dgm:cxn modelId="{90491276-6652-4874-95BB-258FDD4F8AA2}" type="presParOf" srcId="{650901DA-94D1-4AC8-959E-8682287FEABE}" destId="{BB11A837-55EB-486D-8363-F4FD8542BC4F}" srcOrd="1" destOrd="0" presId="urn:microsoft.com/office/officeart/2018/2/layout/IconLabelDescriptionList"/>
    <dgm:cxn modelId="{BD49A9EF-FEC0-4250-A435-BACF48ADBFEC}" type="presParOf" srcId="{650901DA-94D1-4AC8-959E-8682287FEABE}" destId="{332FEF30-BD68-450E-8D3C-B646F904FC61}" srcOrd="2" destOrd="0" presId="urn:microsoft.com/office/officeart/2018/2/layout/IconLabelDescriptionList"/>
    <dgm:cxn modelId="{8193299D-68CC-4ECB-AA24-CD8C60E0AB98}" type="presParOf" srcId="{650901DA-94D1-4AC8-959E-8682287FEABE}" destId="{31BF2BCF-8C78-4308-A459-4C17EBB1A1A1}" srcOrd="3" destOrd="0" presId="urn:microsoft.com/office/officeart/2018/2/layout/IconLabelDescriptionList"/>
    <dgm:cxn modelId="{10EC7E1C-45C0-4797-8027-CD01E8C7C96C}" type="presParOf" srcId="{650901DA-94D1-4AC8-959E-8682287FEABE}" destId="{FC3A4FC2-768E-46CE-869E-26AB31DF2286}" srcOrd="4" destOrd="0" presId="urn:microsoft.com/office/officeart/2018/2/layout/IconLabelDescriptionList"/>
    <dgm:cxn modelId="{C3DB821B-8318-4265-8E10-6A497E7A5854}" type="presParOf" srcId="{FDF9296C-12FA-4522-9A91-4C3DB112FFB3}" destId="{A9B41605-AD94-480C-B380-A35AA66BB87E}" srcOrd="1" destOrd="0" presId="urn:microsoft.com/office/officeart/2018/2/layout/IconLabelDescriptionList"/>
    <dgm:cxn modelId="{37156F9C-214F-450C-BB95-49D751C3A2E0}" type="presParOf" srcId="{FDF9296C-12FA-4522-9A91-4C3DB112FFB3}" destId="{DDC80797-886A-41FE-960D-EE817D5ED1EE}" srcOrd="2" destOrd="0" presId="urn:microsoft.com/office/officeart/2018/2/layout/IconLabelDescriptionList"/>
    <dgm:cxn modelId="{58CC39C5-8479-43C8-AFA3-1444AAC81CF8}" type="presParOf" srcId="{DDC80797-886A-41FE-960D-EE817D5ED1EE}" destId="{F7B78F5D-E70D-4B54-A350-FE7255379B07}" srcOrd="0" destOrd="0" presId="urn:microsoft.com/office/officeart/2018/2/layout/IconLabelDescriptionList"/>
    <dgm:cxn modelId="{C96D826A-C24A-4BF6-BDDE-F9B0666AB436}" type="presParOf" srcId="{DDC80797-886A-41FE-960D-EE817D5ED1EE}" destId="{BF660FEB-820A-4F5B-AAF9-F071D1DD64C1}" srcOrd="1" destOrd="0" presId="urn:microsoft.com/office/officeart/2018/2/layout/IconLabelDescriptionList"/>
    <dgm:cxn modelId="{38AFD5A3-F8B9-4836-81AC-30DDDB719169}" type="presParOf" srcId="{DDC80797-886A-41FE-960D-EE817D5ED1EE}" destId="{1A25C194-66D0-47C5-9CBB-F206CB7DAB4A}" srcOrd="2" destOrd="0" presId="urn:microsoft.com/office/officeart/2018/2/layout/IconLabelDescriptionList"/>
    <dgm:cxn modelId="{24AD1469-2FD5-49EE-9BE9-A75C948CEBD8}" type="presParOf" srcId="{DDC80797-886A-41FE-960D-EE817D5ED1EE}" destId="{88AEBA4A-0EF8-4D6B-B64A-E201F29F0CAD}" srcOrd="3" destOrd="0" presId="urn:microsoft.com/office/officeart/2018/2/layout/IconLabelDescriptionList"/>
    <dgm:cxn modelId="{E2EF32DD-E56F-4A35-BB70-294EA34A34FF}" type="presParOf" srcId="{DDC80797-886A-41FE-960D-EE817D5ED1EE}" destId="{AD34F641-E417-41DE-8861-32CD048266BE}" srcOrd="4" destOrd="0" presId="urn:microsoft.com/office/officeart/2018/2/layout/IconLabelDescriptionList"/>
    <dgm:cxn modelId="{69263D23-060C-4F5E-8657-AD4F3D739320}" type="presParOf" srcId="{FDF9296C-12FA-4522-9A91-4C3DB112FFB3}" destId="{6B1E4696-9628-4408-8760-F9B368DE8C89}" srcOrd="3" destOrd="0" presId="urn:microsoft.com/office/officeart/2018/2/layout/IconLabelDescriptionList"/>
    <dgm:cxn modelId="{F662C56A-E990-4CCF-BEA8-F9AB315B0A8B}" type="presParOf" srcId="{FDF9296C-12FA-4522-9A91-4C3DB112FFB3}" destId="{DC970337-639D-4B0A-B131-9D94360E6F24}" srcOrd="4" destOrd="0" presId="urn:microsoft.com/office/officeart/2018/2/layout/IconLabelDescriptionList"/>
    <dgm:cxn modelId="{8A61BD01-18BF-456A-AA0E-E366BF260FBE}" type="presParOf" srcId="{DC970337-639D-4B0A-B131-9D94360E6F24}" destId="{2ED49A98-ECC3-41E3-B2B4-A9690E10C99F}" srcOrd="0" destOrd="0" presId="urn:microsoft.com/office/officeart/2018/2/layout/IconLabelDescriptionList"/>
    <dgm:cxn modelId="{80797B10-E97F-4A0A-A0AA-A71C91E103C3}" type="presParOf" srcId="{DC970337-639D-4B0A-B131-9D94360E6F24}" destId="{D8B1B377-7ECE-4829-9EDB-B8D77BE92C8F}" srcOrd="1" destOrd="0" presId="urn:microsoft.com/office/officeart/2018/2/layout/IconLabelDescriptionList"/>
    <dgm:cxn modelId="{C3BEBEBB-0707-400D-965E-CE8A239E9DF5}" type="presParOf" srcId="{DC970337-639D-4B0A-B131-9D94360E6F24}" destId="{3EB66409-B1F4-419F-9BAD-7EB586FEAD53}" srcOrd="2" destOrd="0" presId="urn:microsoft.com/office/officeart/2018/2/layout/IconLabelDescriptionList"/>
    <dgm:cxn modelId="{898415F5-38ED-4044-BCA1-3ECEDA37D2F9}" type="presParOf" srcId="{DC970337-639D-4B0A-B131-9D94360E6F24}" destId="{9478B011-CD53-43AC-8F11-60C491EFD50B}" srcOrd="3" destOrd="0" presId="urn:microsoft.com/office/officeart/2018/2/layout/IconLabelDescriptionList"/>
    <dgm:cxn modelId="{B16F75BD-F483-4368-9F23-BAEB1DB0E734}" type="presParOf" srcId="{DC970337-639D-4B0A-B131-9D94360E6F24}" destId="{267B66E3-27DA-478C-BBF6-5FB3BBCF8B3C}" srcOrd="4" destOrd="0" presId="urn:microsoft.com/office/officeart/2018/2/layout/IconLabelDescriptionList"/>
    <dgm:cxn modelId="{9C728FF9-511B-4AEE-8626-CCC185ABDAC6}" type="presParOf" srcId="{FDF9296C-12FA-4522-9A91-4C3DB112FFB3}" destId="{FF0E1A5C-6D52-4C24-A75A-5770FC3E7109}" srcOrd="5" destOrd="0" presId="urn:microsoft.com/office/officeart/2018/2/layout/IconLabelDescriptionList"/>
    <dgm:cxn modelId="{3E381B16-B599-48A3-BF23-C726B273817C}" type="presParOf" srcId="{FDF9296C-12FA-4522-9A91-4C3DB112FFB3}" destId="{551275AE-693A-4FAD-9C4F-F4BE55E26977}" srcOrd="6" destOrd="0" presId="urn:microsoft.com/office/officeart/2018/2/layout/IconLabelDescriptionList"/>
    <dgm:cxn modelId="{18CC0DCE-4E2A-498E-A66B-EEFAA9D4F5D6}" type="presParOf" srcId="{551275AE-693A-4FAD-9C4F-F4BE55E26977}" destId="{EE0EC8D7-CE29-474B-A009-EC1F87C38052}" srcOrd="0" destOrd="0" presId="urn:microsoft.com/office/officeart/2018/2/layout/IconLabelDescriptionList"/>
    <dgm:cxn modelId="{B9E47C18-93CC-4FA0-A5B8-3E1B0BB730AA}" type="presParOf" srcId="{551275AE-693A-4FAD-9C4F-F4BE55E26977}" destId="{BC919600-5B04-4033-BAEE-4124C4A40745}" srcOrd="1" destOrd="0" presId="urn:microsoft.com/office/officeart/2018/2/layout/IconLabelDescriptionList"/>
    <dgm:cxn modelId="{14F7F7C8-FB33-491A-A483-36AC1BA6BD1B}" type="presParOf" srcId="{551275AE-693A-4FAD-9C4F-F4BE55E26977}" destId="{D2B1779C-175F-42C9-ADF4-3AF18A8D0F31}" srcOrd="2" destOrd="0" presId="urn:microsoft.com/office/officeart/2018/2/layout/IconLabelDescriptionList"/>
    <dgm:cxn modelId="{7D2A90FA-30C1-4D2B-8C6F-0725D5233FEC}" type="presParOf" srcId="{551275AE-693A-4FAD-9C4F-F4BE55E26977}" destId="{43B57F88-D506-4F90-8F92-FE036192F944}" srcOrd="3" destOrd="0" presId="urn:microsoft.com/office/officeart/2018/2/layout/IconLabelDescriptionList"/>
    <dgm:cxn modelId="{A58B7B25-C2EC-437A-BF4B-93D46FC27FB4}" type="presParOf" srcId="{551275AE-693A-4FAD-9C4F-F4BE55E26977}" destId="{C2502CB3-E179-4FFC-8504-9BD2B79DDAE0}" srcOrd="4" destOrd="0" presId="urn:microsoft.com/office/officeart/2018/2/layout/IconLabelDescriptionList"/>
    <dgm:cxn modelId="{172011F7-2CF7-4110-87C3-C9A4A69F8BB9}" type="presParOf" srcId="{FDF9296C-12FA-4522-9A91-4C3DB112FFB3}" destId="{90C3172B-8896-4B3B-BA7A-689ACA10A1F1}" srcOrd="7" destOrd="0" presId="urn:microsoft.com/office/officeart/2018/2/layout/IconLabelDescriptionList"/>
    <dgm:cxn modelId="{41779F48-E37C-4F8D-A229-515EB20F719D}" type="presParOf" srcId="{FDF9296C-12FA-4522-9A91-4C3DB112FFB3}" destId="{A5FE6993-F7D6-4DB8-82C0-D38162172DD9}" srcOrd="8" destOrd="0" presId="urn:microsoft.com/office/officeart/2018/2/layout/IconLabelDescriptionList"/>
    <dgm:cxn modelId="{7C02FC70-CD68-48A0-B52B-5738FC27A9B3}" type="presParOf" srcId="{A5FE6993-F7D6-4DB8-82C0-D38162172DD9}" destId="{9B6DC5D5-E5D1-4786-80CD-6F5984F532D5}" srcOrd="0" destOrd="0" presId="urn:microsoft.com/office/officeart/2018/2/layout/IconLabelDescriptionList"/>
    <dgm:cxn modelId="{EF675D02-6097-416D-8060-5B7AA1C72DF9}" type="presParOf" srcId="{A5FE6993-F7D6-4DB8-82C0-D38162172DD9}" destId="{6C890447-F566-4113-8422-ABB30022BDBC}" srcOrd="1" destOrd="0" presId="urn:microsoft.com/office/officeart/2018/2/layout/IconLabelDescriptionList"/>
    <dgm:cxn modelId="{03E1B770-0788-42F8-AC31-EB3B6D3FE930}" type="presParOf" srcId="{A5FE6993-F7D6-4DB8-82C0-D38162172DD9}" destId="{E38C6615-ADB8-4A91-A1F7-1939B6B7A5D6}" srcOrd="2" destOrd="0" presId="urn:microsoft.com/office/officeart/2018/2/layout/IconLabelDescriptionList"/>
    <dgm:cxn modelId="{6A86966E-F0CD-41C0-BFF0-7C8705BDD061}" type="presParOf" srcId="{A5FE6993-F7D6-4DB8-82C0-D38162172DD9}" destId="{5E356207-0D27-4127-840A-675B7004ED3F}" srcOrd="3" destOrd="0" presId="urn:microsoft.com/office/officeart/2018/2/layout/IconLabelDescriptionList"/>
    <dgm:cxn modelId="{8832687B-8BD0-4838-B98C-BBF94E8C1A8F}" type="presParOf" srcId="{A5FE6993-F7D6-4DB8-82C0-D38162172DD9}" destId="{185F6FEB-90B5-4B76-870E-1F0D6BF120EF}" srcOrd="4" destOrd="0" presId="urn:microsoft.com/office/officeart/2018/2/layout/IconLabelDescriptionList"/>
    <dgm:cxn modelId="{22E82D0B-ED7F-4DB5-905E-805CCBD8C7B0}" type="presParOf" srcId="{FDF9296C-12FA-4522-9A91-4C3DB112FFB3}" destId="{71EE0904-04B1-4607-96FB-F92B4C45A01A}" srcOrd="9" destOrd="0" presId="urn:microsoft.com/office/officeart/2018/2/layout/IconLabelDescriptionList"/>
    <dgm:cxn modelId="{2ADB4E90-E531-4F9E-8D33-BE9CA84CA89C}" type="presParOf" srcId="{FDF9296C-12FA-4522-9A91-4C3DB112FFB3}" destId="{1776813B-B52D-4F44-A828-2D3BEBB5D1F1}" srcOrd="10" destOrd="0" presId="urn:microsoft.com/office/officeart/2018/2/layout/IconLabelDescriptionList"/>
    <dgm:cxn modelId="{1998727F-BC9C-4DD8-8A62-5BCD9CF444C3}" type="presParOf" srcId="{1776813B-B52D-4F44-A828-2D3BEBB5D1F1}" destId="{0BE9BB62-CFFE-498F-A45F-35B1C1F54731}" srcOrd="0" destOrd="0" presId="urn:microsoft.com/office/officeart/2018/2/layout/IconLabelDescriptionList"/>
    <dgm:cxn modelId="{FB25C7DB-1995-40D2-AD8F-7AFCCF60B443}" type="presParOf" srcId="{1776813B-B52D-4F44-A828-2D3BEBB5D1F1}" destId="{3B337B3E-D73C-41C4-AF8C-8FA59A6BDEB4}" srcOrd="1" destOrd="0" presId="urn:microsoft.com/office/officeart/2018/2/layout/IconLabelDescriptionList"/>
    <dgm:cxn modelId="{7AB9BA39-2CE3-4BFE-A989-341767DAF5A1}" type="presParOf" srcId="{1776813B-B52D-4F44-A828-2D3BEBB5D1F1}" destId="{2AC81B1D-3E77-4CAF-ADC8-571D308B65BE}" srcOrd="2" destOrd="0" presId="urn:microsoft.com/office/officeart/2018/2/layout/IconLabelDescriptionList"/>
    <dgm:cxn modelId="{BB04886D-34DE-402E-85D7-17E644583C70}" type="presParOf" srcId="{1776813B-B52D-4F44-A828-2D3BEBB5D1F1}" destId="{3032D5AB-5F61-4042-8A46-D0C030A4A3A7}" srcOrd="3" destOrd="0" presId="urn:microsoft.com/office/officeart/2018/2/layout/IconLabelDescriptionList"/>
    <dgm:cxn modelId="{FCF51C6C-4047-4CAA-A8C9-DB96DFFDED63}" type="presParOf" srcId="{1776813B-B52D-4F44-A828-2D3BEBB5D1F1}" destId="{A4FA8193-BC24-4434-B7E4-DE2A3F683C76}" srcOrd="4" destOrd="0" presId="urn:microsoft.com/office/officeart/2018/2/layout/IconLabelDescriptionList"/>
    <dgm:cxn modelId="{57A4DA6E-6C98-4BA9-917E-6C95C75D65FD}" type="presParOf" srcId="{FDF9296C-12FA-4522-9A91-4C3DB112FFB3}" destId="{6E9E5F2B-49BE-4997-9256-CA6E410F1617}" srcOrd="11" destOrd="0" presId="urn:microsoft.com/office/officeart/2018/2/layout/IconLabelDescriptionList"/>
    <dgm:cxn modelId="{F9322B93-71F8-4447-BACD-D2BE29CD0B56}" type="presParOf" srcId="{FDF9296C-12FA-4522-9A91-4C3DB112FFB3}" destId="{D7946CD3-F87F-494F-8B89-FBDB2D24DA54}" srcOrd="12" destOrd="0" presId="urn:microsoft.com/office/officeart/2018/2/layout/IconLabelDescriptionList"/>
    <dgm:cxn modelId="{F4861E69-929C-476E-B417-0FF11B24FA66}" type="presParOf" srcId="{D7946CD3-F87F-494F-8B89-FBDB2D24DA54}" destId="{93F730E8-65CF-41D5-BF94-39B09F044DC5}" srcOrd="0" destOrd="0" presId="urn:microsoft.com/office/officeart/2018/2/layout/IconLabelDescriptionList"/>
    <dgm:cxn modelId="{43A85E79-00E9-4173-BD80-7AEE7A656EB3}" type="presParOf" srcId="{D7946CD3-F87F-494F-8B89-FBDB2D24DA54}" destId="{3AC80780-E0B3-49AC-904E-B44945B1E61C}" srcOrd="1" destOrd="0" presId="urn:microsoft.com/office/officeart/2018/2/layout/IconLabelDescriptionList"/>
    <dgm:cxn modelId="{0ACA2C6B-CDE2-4F0B-9F39-EA6C249C349E}" type="presParOf" srcId="{D7946CD3-F87F-494F-8B89-FBDB2D24DA54}" destId="{05598AE8-E410-4DEC-A6E0-77B3CE031006}" srcOrd="2" destOrd="0" presId="urn:microsoft.com/office/officeart/2018/2/layout/IconLabelDescriptionList"/>
    <dgm:cxn modelId="{7588DE64-22B9-4693-832F-DA6280163C43}" type="presParOf" srcId="{D7946CD3-F87F-494F-8B89-FBDB2D24DA54}" destId="{A2A435EB-1CFD-4D9D-B683-2DD759AE8961}" srcOrd="3" destOrd="0" presId="urn:microsoft.com/office/officeart/2018/2/layout/IconLabelDescriptionList"/>
    <dgm:cxn modelId="{D4A37FC3-04BB-4E89-B9B1-4A5A761DC459}" type="presParOf" srcId="{D7946CD3-F87F-494F-8B89-FBDB2D24DA54}" destId="{64AC75D9-1654-433B-97D8-3C6835F2EA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3DA2B-BE33-49E1-8C9C-6CB821DE64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FCA585-1BFF-40C3-ABEB-CDAED9CF2ACC}">
      <dgm:prSet/>
      <dgm:spPr/>
      <dgm:t>
        <a:bodyPr/>
        <a:lstStyle/>
        <a:p>
          <a:r>
            <a:rPr lang="en-US"/>
            <a:t>Diatur oleh Internet Assigned Numbers Authority (IANA)</a:t>
          </a:r>
        </a:p>
      </dgm:t>
    </dgm:pt>
    <dgm:pt modelId="{50863A00-2203-415A-929F-359E6B9BBC40}" type="parTrans" cxnId="{53C59DCE-D0C7-4FC5-8870-425E1BA2F0BA}">
      <dgm:prSet/>
      <dgm:spPr/>
      <dgm:t>
        <a:bodyPr/>
        <a:lstStyle/>
        <a:p>
          <a:endParaRPr lang="en-US"/>
        </a:p>
      </dgm:t>
    </dgm:pt>
    <dgm:pt modelId="{D4D623AF-604E-4D65-833F-112798639426}" type="sibTrans" cxnId="{53C59DCE-D0C7-4FC5-8870-425E1BA2F0BA}">
      <dgm:prSet/>
      <dgm:spPr/>
      <dgm:t>
        <a:bodyPr/>
        <a:lstStyle/>
        <a:p>
          <a:endParaRPr lang="en-US"/>
        </a:p>
      </dgm:t>
    </dgm:pt>
    <dgm:pt modelId="{47178EA8-2332-4186-81BF-653F7C9C144B}">
      <dgm:prSet/>
      <dgm:spPr/>
      <dgm:t>
        <a:bodyPr/>
        <a:lstStyle/>
        <a:p>
          <a:r>
            <a:rPr lang="en-US"/>
            <a:t>Tiga </a:t>
          </a:r>
          <a:r>
            <a:rPr lang="en-US" i="1"/>
            <a:t>range</a:t>
          </a:r>
          <a:r>
            <a:rPr lang="en-US"/>
            <a:t>:</a:t>
          </a:r>
        </a:p>
      </dgm:t>
    </dgm:pt>
    <dgm:pt modelId="{7DF4DFB3-E240-4E1F-89CC-2E749C2000A1}" type="parTrans" cxnId="{25B75BFF-C86A-49A3-BFC7-B7475A55FB28}">
      <dgm:prSet/>
      <dgm:spPr/>
      <dgm:t>
        <a:bodyPr/>
        <a:lstStyle/>
        <a:p>
          <a:endParaRPr lang="en-US"/>
        </a:p>
      </dgm:t>
    </dgm:pt>
    <dgm:pt modelId="{F6287391-9508-46EE-9320-090E8346F016}" type="sibTrans" cxnId="{25B75BFF-C86A-49A3-BFC7-B7475A55FB28}">
      <dgm:prSet/>
      <dgm:spPr/>
      <dgm:t>
        <a:bodyPr/>
        <a:lstStyle/>
        <a:p>
          <a:endParaRPr lang="en-US"/>
        </a:p>
      </dgm:t>
    </dgm:pt>
    <dgm:pt modelId="{CD0CDA1E-BD3C-48F5-AD39-82AB00D0001C}">
      <dgm:prSet/>
      <dgm:spPr/>
      <dgm:t>
        <a:bodyPr/>
        <a:lstStyle/>
        <a:p>
          <a:r>
            <a:rPr lang="en-US" baseline="0"/>
            <a:t>“Well-Known Ports” (0 - 1023)</a:t>
          </a:r>
          <a:endParaRPr lang="en-US"/>
        </a:p>
      </dgm:t>
    </dgm:pt>
    <dgm:pt modelId="{373AD93B-E83A-42E0-A0D7-77C77F8D4EAE}" type="parTrans" cxnId="{3983F15A-0645-41C9-BE59-4B5BFA05DF14}">
      <dgm:prSet/>
      <dgm:spPr/>
      <dgm:t>
        <a:bodyPr/>
        <a:lstStyle/>
        <a:p>
          <a:endParaRPr lang="en-US"/>
        </a:p>
      </dgm:t>
    </dgm:pt>
    <dgm:pt modelId="{89B2C62E-7D95-498C-8EA1-94D3A20AAC00}" type="sibTrans" cxnId="{3983F15A-0645-41C9-BE59-4B5BFA05DF14}">
      <dgm:prSet/>
      <dgm:spPr/>
      <dgm:t>
        <a:bodyPr/>
        <a:lstStyle/>
        <a:p>
          <a:endParaRPr lang="en-US"/>
        </a:p>
      </dgm:t>
    </dgm:pt>
    <dgm:pt modelId="{052D6164-623C-4958-84B4-6E4521BB6A3D}">
      <dgm:prSet/>
      <dgm:spPr/>
      <dgm:t>
        <a:bodyPr/>
        <a:lstStyle/>
        <a:p>
          <a:r>
            <a:rPr lang="en-US" baseline="0"/>
            <a:t>“Registered Ports” (1024 - 49151)</a:t>
          </a:r>
          <a:endParaRPr lang="en-US"/>
        </a:p>
      </dgm:t>
    </dgm:pt>
    <dgm:pt modelId="{58EDE0EC-5305-45C1-8143-79268839C979}" type="parTrans" cxnId="{C7B90FC1-75EC-47C1-8B92-18ED55A5B2C1}">
      <dgm:prSet/>
      <dgm:spPr/>
      <dgm:t>
        <a:bodyPr/>
        <a:lstStyle/>
        <a:p>
          <a:endParaRPr lang="en-US"/>
        </a:p>
      </dgm:t>
    </dgm:pt>
    <dgm:pt modelId="{CC787047-C1EC-4BDA-93E8-E72D0F01141B}" type="sibTrans" cxnId="{C7B90FC1-75EC-47C1-8B92-18ED55A5B2C1}">
      <dgm:prSet/>
      <dgm:spPr/>
      <dgm:t>
        <a:bodyPr/>
        <a:lstStyle/>
        <a:p>
          <a:endParaRPr lang="en-US"/>
        </a:p>
      </dgm:t>
    </dgm:pt>
    <dgm:pt modelId="{6B3A3D39-2BED-45CD-95ED-C4069F4478D4}">
      <dgm:prSet/>
      <dgm:spPr/>
      <dgm:t>
        <a:bodyPr/>
        <a:lstStyle/>
        <a:p>
          <a:r>
            <a:rPr lang="en-US" baseline="0"/>
            <a:t>“Free Ports” (49152 - 65535)</a:t>
          </a:r>
          <a:endParaRPr lang="en-US"/>
        </a:p>
      </dgm:t>
    </dgm:pt>
    <dgm:pt modelId="{4320EF2E-D948-4A98-8B97-C86FD8EBF35C}" type="parTrans" cxnId="{CAFD76C9-5658-4C53-A808-14591B464970}">
      <dgm:prSet/>
      <dgm:spPr/>
      <dgm:t>
        <a:bodyPr/>
        <a:lstStyle/>
        <a:p>
          <a:endParaRPr lang="en-US"/>
        </a:p>
      </dgm:t>
    </dgm:pt>
    <dgm:pt modelId="{FDAEC794-0AE4-45F7-B4AC-9FB616F66E5A}" type="sibTrans" cxnId="{CAFD76C9-5658-4C53-A808-14591B464970}">
      <dgm:prSet/>
      <dgm:spPr/>
      <dgm:t>
        <a:bodyPr/>
        <a:lstStyle/>
        <a:p>
          <a:endParaRPr lang="en-US"/>
        </a:p>
      </dgm:t>
    </dgm:pt>
    <dgm:pt modelId="{C30EEA23-A7F7-B547-B7E4-59CF3BF73CAD}" type="pres">
      <dgm:prSet presAssocID="{0E43DA2B-BE33-49E1-8C9C-6CB821DE64A9}" presName="linear" presStyleCnt="0">
        <dgm:presLayoutVars>
          <dgm:dir/>
          <dgm:animLvl val="lvl"/>
          <dgm:resizeHandles val="exact"/>
        </dgm:presLayoutVars>
      </dgm:prSet>
      <dgm:spPr/>
    </dgm:pt>
    <dgm:pt modelId="{C0AFAAEB-D8E9-E649-B7FF-E7B0E4A11A50}" type="pres">
      <dgm:prSet presAssocID="{83FCA585-1BFF-40C3-ABEB-CDAED9CF2ACC}" presName="parentLin" presStyleCnt="0"/>
      <dgm:spPr/>
    </dgm:pt>
    <dgm:pt modelId="{DB38C0E8-A9FB-6541-9790-49F17C3AFB70}" type="pres">
      <dgm:prSet presAssocID="{83FCA585-1BFF-40C3-ABEB-CDAED9CF2ACC}" presName="parentLeftMargin" presStyleLbl="node1" presStyleIdx="0" presStyleCnt="2"/>
      <dgm:spPr/>
    </dgm:pt>
    <dgm:pt modelId="{D48948D7-9656-0847-8DF0-E27BC66A1CD0}" type="pres">
      <dgm:prSet presAssocID="{83FCA585-1BFF-40C3-ABEB-CDAED9CF2A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A785D3-2E0A-9E4E-B78C-428514B9073B}" type="pres">
      <dgm:prSet presAssocID="{83FCA585-1BFF-40C3-ABEB-CDAED9CF2ACC}" presName="negativeSpace" presStyleCnt="0"/>
      <dgm:spPr/>
    </dgm:pt>
    <dgm:pt modelId="{E5D07853-8254-D140-8164-B1F645875D86}" type="pres">
      <dgm:prSet presAssocID="{83FCA585-1BFF-40C3-ABEB-CDAED9CF2ACC}" presName="childText" presStyleLbl="conFgAcc1" presStyleIdx="0" presStyleCnt="2">
        <dgm:presLayoutVars>
          <dgm:bulletEnabled val="1"/>
        </dgm:presLayoutVars>
      </dgm:prSet>
      <dgm:spPr/>
    </dgm:pt>
    <dgm:pt modelId="{27E59AF5-AF78-8447-B150-FA5CF19BD480}" type="pres">
      <dgm:prSet presAssocID="{D4D623AF-604E-4D65-833F-112798639426}" presName="spaceBetweenRectangles" presStyleCnt="0"/>
      <dgm:spPr/>
    </dgm:pt>
    <dgm:pt modelId="{18E6FC9D-DA73-E34D-990B-822ED17CA7CA}" type="pres">
      <dgm:prSet presAssocID="{47178EA8-2332-4186-81BF-653F7C9C144B}" presName="parentLin" presStyleCnt="0"/>
      <dgm:spPr/>
    </dgm:pt>
    <dgm:pt modelId="{7C9EE91C-1EF4-164B-8180-C0A5861B4F74}" type="pres">
      <dgm:prSet presAssocID="{47178EA8-2332-4186-81BF-653F7C9C144B}" presName="parentLeftMargin" presStyleLbl="node1" presStyleIdx="0" presStyleCnt="2"/>
      <dgm:spPr/>
    </dgm:pt>
    <dgm:pt modelId="{CA6F26B3-866E-904C-A256-AD72B1D33CDB}" type="pres">
      <dgm:prSet presAssocID="{47178EA8-2332-4186-81BF-653F7C9C14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130D5F-0581-D844-BAE4-6FC8610506A8}" type="pres">
      <dgm:prSet presAssocID="{47178EA8-2332-4186-81BF-653F7C9C144B}" presName="negativeSpace" presStyleCnt="0"/>
      <dgm:spPr/>
    </dgm:pt>
    <dgm:pt modelId="{CDE8EF96-6DA6-E140-8BCB-8A4C27FA20A9}" type="pres">
      <dgm:prSet presAssocID="{47178EA8-2332-4186-81BF-653F7C9C144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C1FF23-47DF-6641-B486-A96B2D020DAF}" type="presOf" srcId="{6B3A3D39-2BED-45CD-95ED-C4069F4478D4}" destId="{CDE8EF96-6DA6-E140-8BCB-8A4C27FA20A9}" srcOrd="0" destOrd="2" presId="urn:microsoft.com/office/officeart/2005/8/layout/list1"/>
    <dgm:cxn modelId="{3983F15A-0645-41C9-BE59-4B5BFA05DF14}" srcId="{47178EA8-2332-4186-81BF-653F7C9C144B}" destId="{CD0CDA1E-BD3C-48F5-AD39-82AB00D0001C}" srcOrd="0" destOrd="0" parTransId="{373AD93B-E83A-42E0-A0D7-77C77F8D4EAE}" sibTransId="{89B2C62E-7D95-498C-8EA1-94D3A20AAC00}"/>
    <dgm:cxn modelId="{56926768-6E53-9145-B06E-6CBCA0844138}" type="presOf" srcId="{052D6164-623C-4958-84B4-6E4521BB6A3D}" destId="{CDE8EF96-6DA6-E140-8BCB-8A4C27FA20A9}" srcOrd="0" destOrd="1" presId="urn:microsoft.com/office/officeart/2005/8/layout/list1"/>
    <dgm:cxn modelId="{36FDB38B-60BE-AB48-ACAD-E366C5A2D09C}" type="presOf" srcId="{47178EA8-2332-4186-81BF-653F7C9C144B}" destId="{7C9EE91C-1EF4-164B-8180-C0A5861B4F74}" srcOrd="0" destOrd="0" presId="urn:microsoft.com/office/officeart/2005/8/layout/list1"/>
    <dgm:cxn modelId="{13F5568F-BD9E-CC49-938F-EFC1CB19215A}" type="presOf" srcId="{0E43DA2B-BE33-49E1-8C9C-6CB821DE64A9}" destId="{C30EEA23-A7F7-B547-B7E4-59CF3BF73CAD}" srcOrd="0" destOrd="0" presId="urn:microsoft.com/office/officeart/2005/8/layout/list1"/>
    <dgm:cxn modelId="{EA8AE8BB-BC18-C443-828D-E077E20FD541}" type="presOf" srcId="{83FCA585-1BFF-40C3-ABEB-CDAED9CF2ACC}" destId="{D48948D7-9656-0847-8DF0-E27BC66A1CD0}" srcOrd="1" destOrd="0" presId="urn:microsoft.com/office/officeart/2005/8/layout/list1"/>
    <dgm:cxn modelId="{C7B90FC1-75EC-47C1-8B92-18ED55A5B2C1}" srcId="{47178EA8-2332-4186-81BF-653F7C9C144B}" destId="{052D6164-623C-4958-84B4-6E4521BB6A3D}" srcOrd="1" destOrd="0" parTransId="{58EDE0EC-5305-45C1-8143-79268839C979}" sibTransId="{CC787047-C1EC-4BDA-93E8-E72D0F01141B}"/>
    <dgm:cxn modelId="{CAFD76C9-5658-4C53-A808-14591B464970}" srcId="{47178EA8-2332-4186-81BF-653F7C9C144B}" destId="{6B3A3D39-2BED-45CD-95ED-C4069F4478D4}" srcOrd="2" destOrd="0" parTransId="{4320EF2E-D948-4A98-8B97-C86FD8EBF35C}" sibTransId="{FDAEC794-0AE4-45F7-B4AC-9FB616F66E5A}"/>
    <dgm:cxn modelId="{A088FBCA-FC96-0C44-972B-C6C9C8780678}" type="presOf" srcId="{83FCA585-1BFF-40C3-ABEB-CDAED9CF2ACC}" destId="{DB38C0E8-A9FB-6541-9790-49F17C3AFB70}" srcOrd="0" destOrd="0" presId="urn:microsoft.com/office/officeart/2005/8/layout/list1"/>
    <dgm:cxn modelId="{53C59DCE-D0C7-4FC5-8870-425E1BA2F0BA}" srcId="{0E43DA2B-BE33-49E1-8C9C-6CB821DE64A9}" destId="{83FCA585-1BFF-40C3-ABEB-CDAED9CF2ACC}" srcOrd="0" destOrd="0" parTransId="{50863A00-2203-415A-929F-359E6B9BBC40}" sibTransId="{D4D623AF-604E-4D65-833F-112798639426}"/>
    <dgm:cxn modelId="{74E787DD-C5A3-924E-A205-7C61891B1D7B}" type="presOf" srcId="{47178EA8-2332-4186-81BF-653F7C9C144B}" destId="{CA6F26B3-866E-904C-A256-AD72B1D33CDB}" srcOrd="1" destOrd="0" presId="urn:microsoft.com/office/officeart/2005/8/layout/list1"/>
    <dgm:cxn modelId="{2BEDEEE6-33AB-F046-9F98-9874F09A38AE}" type="presOf" srcId="{CD0CDA1E-BD3C-48F5-AD39-82AB00D0001C}" destId="{CDE8EF96-6DA6-E140-8BCB-8A4C27FA20A9}" srcOrd="0" destOrd="0" presId="urn:microsoft.com/office/officeart/2005/8/layout/list1"/>
    <dgm:cxn modelId="{25B75BFF-C86A-49A3-BFC7-B7475A55FB28}" srcId="{0E43DA2B-BE33-49E1-8C9C-6CB821DE64A9}" destId="{47178EA8-2332-4186-81BF-653F7C9C144B}" srcOrd="1" destOrd="0" parTransId="{7DF4DFB3-E240-4E1F-89CC-2E749C2000A1}" sibTransId="{F6287391-9508-46EE-9320-090E8346F016}"/>
    <dgm:cxn modelId="{62ED0BF8-2ECA-F548-AFB6-7D9CA9A926FD}" type="presParOf" srcId="{C30EEA23-A7F7-B547-B7E4-59CF3BF73CAD}" destId="{C0AFAAEB-D8E9-E649-B7FF-E7B0E4A11A50}" srcOrd="0" destOrd="0" presId="urn:microsoft.com/office/officeart/2005/8/layout/list1"/>
    <dgm:cxn modelId="{BA8D48B8-15DA-194B-AE13-73C766EBF5C1}" type="presParOf" srcId="{C0AFAAEB-D8E9-E649-B7FF-E7B0E4A11A50}" destId="{DB38C0E8-A9FB-6541-9790-49F17C3AFB70}" srcOrd="0" destOrd="0" presId="urn:microsoft.com/office/officeart/2005/8/layout/list1"/>
    <dgm:cxn modelId="{9D185592-DBC3-E54B-8DAD-849B580B0D64}" type="presParOf" srcId="{C0AFAAEB-D8E9-E649-B7FF-E7B0E4A11A50}" destId="{D48948D7-9656-0847-8DF0-E27BC66A1CD0}" srcOrd="1" destOrd="0" presId="urn:microsoft.com/office/officeart/2005/8/layout/list1"/>
    <dgm:cxn modelId="{9BC3C6E1-D540-CB4F-8C1B-4D1C98F4792D}" type="presParOf" srcId="{C30EEA23-A7F7-B547-B7E4-59CF3BF73CAD}" destId="{D6A785D3-2E0A-9E4E-B78C-428514B9073B}" srcOrd="1" destOrd="0" presId="urn:microsoft.com/office/officeart/2005/8/layout/list1"/>
    <dgm:cxn modelId="{597AA1FD-C601-4044-9372-172281255031}" type="presParOf" srcId="{C30EEA23-A7F7-B547-B7E4-59CF3BF73CAD}" destId="{E5D07853-8254-D140-8164-B1F645875D86}" srcOrd="2" destOrd="0" presId="urn:microsoft.com/office/officeart/2005/8/layout/list1"/>
    <dgm:cxn modelId="{5CCDB4F5-8E5E-574E-B0FD-F9BA5173561D}" type="presParOf" srcId="{C30EEA23-A7F7-B547-B7E4-59CF3BF73CAD}" destId="{27E59AF5-AF78-8447-B150-FA5CF19BD480}" srcOrd="3" destOrd="0" presId="urn:microsoft.com/office/officeart/2005/8/layout/list1"/>
    <dgm:cxn modelId="{F4F88571-131D-F947-99CB-57CCF8A130DF}" type="presParOf" srcId="{C30EEA23-A7F7-B547-B7E4-59CF3BF73CAD}" destId="{18E6FC9D-DA73-E34D-990B-822ED17CA7CA}" srcOrd="4" destOrd="0" presId="urn:microsoft.com/office/officeart/2005/8/layout/list1"/>
    <dgm:cxn modelId="{CAFE9D01-F8F5-7749-96C8-11BAAB0D040A}" type="presParOf" srcId="{18E6FC9D-DA73-E34D-990B-822ED17CA7CA}" destId="{7C9EE91C-1EF4-164B-8180-C0A5861B4F74}" srcOrd="0" destOrd="0" presId="urn:microsoft.com/office/officeart/2005/8/layout/list1"/>
    <dgm:cxn modelId="{971775BA-4C55-FB48-ACF4-EAAA9A0CE00E}" type="presParOf" srcId="{18E6FC9D-DA73-E34D-990B-822ED17CA7CA}" destId="{CA6F26B3-866E-904C-A256-AD72B1D33CDB}" srcOrd="1" destOrd="0" presId="urn:microsoft.com/office/officeart/2005/8/layout/list1"/>
    <dgm:cxn modelId="{2CC4BA9D-E3B2-1647-A472-5544C039987A}" type="presParOf" srcId="{C30EEA23-A7F7-B547-B7E4-59CF3BF73CAD}" destId="{1C130D5F-0581-D844-BAE4-6FC8610506A8}" srcOrd="5" destOrd="0" presId="urn:microsoft.com/office/officeart/2005/8/layout/list1"/>
    <dgm:cxn modelId="{680A9FB8-4900-9E41-8791-8E9A031691EA}" type="presParOf" srcId="{C30EEA23-A7F7-B547-B7E4-59CF3BF73CAD}" destId="{CDE8EF96-6DA6-E140-8BCB-8A4C27FA20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70A5E-D6C6-4CFF-82DA-8E5C4133F0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82FDB2-0FE6-4FEF-AC6B-D899C2C3BA08}">
      <dgm:prSet/>
      <dgm:spPr/>
      <dgm:t>
        <a:bodyPr/>
        <a:lstStyle/>
        <a:p>
          <a:pPr>
            <a:defRPr b="1"/>
          </a:pPr>
          <a:r>
            <a:rPr lang="en-US"/>
            <a:t>Pembagian port secara resmi</a:t>
          </a:r>
        </a:p>
      </dgm:t>
    </dgm:pt>
    <dgm:pt modelId="{CABADAA5-48CF-4C1F-BE39-AEE838A2B323}" type="parTrans" cxnId="{1D9A5300-DCEC-448F-997C-512FFF4B71A8}">
      <dgm:prSet/>
      <dgm:spPr/>
      <dgm:t>
        <a:bodyPr/>
        <a:lstStyle/>
        <a:p>
          <a:endParaRPr lang="en-US"/>
        </a:p>
      </dgm:t>
    </dgm:pt>
    <dgm:pt modelId="{33B00C70-EF13-4DDA-9F40-6CAFC98DEC9F}" type="sibTrans" cxnId="{1D9A5300-DCEC-448F-997C-512FFF4B71A8}">
      <dgm:prSet/>
      <dgm:spPr/>
      <dgm:t>
        <a:bodyPr/>
        <a:lstStyle/>
        <a:p>
          <a:endParaRPr lang="en-US"/>
        </a:p>
      </dgm:t>
    </dgm:pt>
    <dgm:pt modelId="{3B6F2BA4-D741-48E7-85CC-86C9713DD2FE}">
      <dgm:prSet/>
      <dgm:spPr/>
      <dgm:t>
        <a:bodyPr/>
        <a:lstStyle/>
        <a:p>
          <a:r>
            <a:rPr lang="en-US" baseline="0"/>
            <a:t>www.iana.org/assignments/port-numbers</a:t>
          </a:r>
          <a:endParaRPr lang="en-US"/>
        </a:p>
      </dgm:t>
    </dgm:pt>
    <dgm:pt modelId="{BD8DA9BC-A107-4C5C-8A3A-E1EA7E2BAE51}" type="parTrans" cxnId="{2B6BBFC6-45EC-47AC-A36D-7E0515D56CDD}">
      <dgm:prSet/>
      <dgm:spPr/>
      <dgm:t>
        <a:bodyPr/>
        <a:lstStyle/>
        <a:p>
          <a:endParaRPr lang="en-US"/>
        </a:p>
      </dgm:t>
    </dgm:pt>
    <dgm:pt modelId="{D84F7C39-9453-465F-9CBB-321E8560D8CD}" type="sibTrans" cxnId="{2B6BBFC6-45EC-47AC-A36D-7E0515D56CDD}">
      <dgm:prSet/>
      <dgm:spPr/>
      <dgm:t>
        <a:bodyPr/>
        <a:lstStyle/>
        <a:p>
          <a:endParaRPr lang="en-US"/>
        </a:p>
      </dgm:t>
    </dgm:pt>
    <dgm:pt modelId="{AF2355CF-6E45-4867-A56D-52C1CA36DCF1}">
      <dgm:prSet/>
      <dgm:spPr/>
      <dgm:t>
        <a:bodyPr/>
        <a:lstStyle/>
        <a:p>
          <a:pPr>
            <a:defRPr b="1"/>
          </a:pPr>
          <a:r>
            <a:rPr lang="en-US" dirty="0"/>
            <a:t>Di Linux/macOS: /</a:t>
          </a:r>
          <a:r>
            <a:rPr lang="en-US" dirty="0" err="1"/>
            <a:t>etc</a:t>
          </a:r>
          <a:r>
            <a:rPr lang="en-US" dirty="0"/>
            <a:t>/services</a:t>
          </a:r>
        </a:p>
      </dgm:t>
    </dgm:pt>
    <dgm:pt modelId="{4C9153CD-1CAF-49E1-8BCB-C8E1B1209BB5}" type="parTrans" cxnId="{E01578D8-A82E-4E2E-A501-E84B263BC1EE}">
      <dgm:prSet/>
      <dgm:spPr/>
      <dgm:t>
        <a:bodyPr/>
        <a:lstStyle/>
        <a:p>
          <a:endParaRPr lang="en-US"/>
        </a:p>
      </dgm:t>
    </dgm:pt>
    <dgm:pt modelId="{78428075-4905-41E0-887F-D8D8EA99F84B}" type="sibTrans" cxnId="{E01578D8-A82E-4E2E-A501-E84B263BC1EE}">
      <dgm:prSet/>
      <dgm:spPr/>
      <dgm:t>
        <a:bodyPr/>
        <a:lstStyle/>
        <a:p>
          <a:endParaRPr lang="en-US"/>
        </a:p>
      </dgm:t>
    </dgm:pt>
    <dgm:pt modelId="{D93C78AE-E76A-4972-8392-8579CC6582A6}" type="pres">
      <dgm:prSet presAssocID="{A7370A5E-D6C6-4CFF-82DA-8E5C4133F07D}" presName="root" presStyleCnt="0">
        <dgm:presLayoutVars>
          <dgm:dir/>
          <dgm:resizeHandles val="exact"/>
        </dgm:presLayoutVars>
      </dgm:prSet>
      <dgm:spPr/>
    </dgm:pt>
    <dgm:pt modelId="{8F24930E-DA06-4C62-AEF0-E3F790A3E697}" type="pres">
      <dgm:prSet presAssocID="{7E82FDB2-0FE6-4FEF-AC6B-D899C2C3BA08}" presName="compNode" presStyleCnt="0"/>
      <dgm:spPr/>
    </dgm:pt>
    <dgm:pt modelId="{3009DB56-CD41-43AC-A763-C0D2530B7499}" type="pres">
      <dgm:prSet presAssocID="{7E82FDB2-0FE6-4FEF-AC6B-D899C2C3BA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D898FB9-9D4C-4B53-9BD9-B3F3B18298D2}" type="pres">
      <dgm:prSet presAssocID="{7E82FDB2-0FE6-4FEF-AC6B-D899C2C3BA08}" presName="iconSpace" presStyleCnt="0"/>
      <dgm:spPr/>
    </dgm:pt>
    <dgm:pt modelId="{BF99B2B3-BB2B-4783-81A7-C35B9C3F6E95}" type="pres">
      <dgm:prSet presAssocID="{7E82FDB2-0FE6-4FEF-AC6B-D899C2C3BA08}" presName="parTx" presStyleLbl="revTx" presStyleIdx="0" presStyleCnt="4">
        <dgm:presLayoutVars>
          <dgm:chMax val="0"/>
          <dgm:chPref val="0"/>
        </dgm:presLayoutVars>
      </dgm:prSet>
      <dgm:spPr/>
    </dgm:pt>
    <dgm:pt modelId="{AC61B8DD-C7A0-4C49-ABA8-EFE2FBCF00E4}" type="pres">
      <dgm:prSet presAssocID="{7E82FDB2-0FE6-4FEF-AC6B-D899C2C3BA08}" presName="txSpace" presStyleCnt="0"/>
      <dgm:spPr/>
    </dgm:pt>
    <dgm:pt modelId="{937B1C1B-E4F8-4812-8FBA-6D5B6F125330}" type="pres">
      <dgm:prSet presAssocID="{7E82FDB2-0FE6-4FEF-AC6B-D899C2C3BA08}" presName="desTx" presStyleLbl="revTx" presStyleIdx="1" presStyleCnt="4">
        <dgm:presLayoutVars/>
      </dgm:prSet>
      <dgm:spPr/>
    </dgm:pt>
    <dgm:pt modelId="{20099CD6-0D41-4848-8A4D-DDFE32A2A793}" type="pres">
      <dgm:prSet presAssocID="{33B00C70-EF13-4DDA-9F40-6CAFC98DEC9F}" presName="sibTrans" presStyleCnt="0"/>
      <dgm:spPr/>
    </dgm:pt>
    <dgm:pt modelId="{AFD222ED-3C29-4044-A025-1F5CC783C79E}" type="pres">
      <dgm:prSet presAssocID="{AF2355CF-6E45-4867-A56D-52C1CA36DCF1}" presName="compNode" presStyleCnt="0"/>
      <dgm:spPr/>
    </dgm:pt>
    <dgm:pt modelId="{2D804AFB-903B-4DB2-A5FF-CA48BD4A7FB2}" type="pres">
      <dgm:prSet presAssocID="{AF2355CF-6E45-4867-A56D-52C1CA36DC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BD3E013-5DD6-4D0F-9613-E5A33B618180}" type="pres">
      <dgm:prSet presAssocID="{AF2355CF-6E45-4867-A56D-52C1CA36DCF1}" presName="iconSpace" presStyleCnt="0"/>
      <dgm:spPr/>
    </dgm:pt>
    <dgm:pt modelId="{92DF8387-F8EE-4D40-968F-9055DD18A042}" type="pres">
      <dgm:prSet presAssocID="{AF2355CF-6E45-4867-A56D-52C1CA36DCF1}" presName="parTx" presStyleLbl="revTx" presStyleIdx="2" presStyleCnt="4">
        <dgm:presLayoutVars>
          <dgm:chMax val="0"/>
          <dgm:chPref val="0"/>
        </dgm:presLayoutVars>
      </dgm:prSet>
      <dgm:spPr/>
    </dgm:pt>
    <dgm:pt modelId="{BE7467E4-78CA-41A6-BBE0-8F198D5B7764}" type="pres">
      <dgm:prSet presAssocID="{AF2355CF-6E45-4867-A56D-52C1CA36DCF1}" presName="txSpace" presStyleCnt="0"/>
      <dgm:spPr/>
    </dgm:pt>
    <dgm:pt modelId="{6982F200-2A03-4DB3-B08A-B4D119946773}" type="pres">
      <dgm:prSet presAssocID="{AF2355CF-6E45-4867-A56D-52C1CA36DCF1}" presName="desTx" presStyleLbl="revTx" presStyleIdx="3" presStyleCnt="4">
        <dgm:presLayoutVars/>
      </dgm:prSet>
      <dgm:spPr/>
    </dgm:pt>
  </dgm:ptLst>
  <dgm:cxnLst>
    <dgm:cxn modelId="{1D9A5300-DCEC-448F-997C-512FFF4B71A8}" srcId="{A7370A5E-D6C6-4CFF-82DA-8E5C4133F07D}" destId="{7E82FDB2-0FE6-4FEF-AC6B-D899C2C3BA08}" srcOrd="0" destOrd="0" parTransId="{CABADAA5-48CF-4C1F-BE39-AEE838A2B323}" sibTransId="{33B00C70-EF13-4DDA-9F40-6CAFC98DEC9F}"/>
    <dgm:cxn modelId="{E7D73C28-0DFF-49D7-B022-1A2B09682EA3}" type="presOf" srcId="{A7370A5E-D6C6-4CFF-82DA-8E5C4133F07D}" destId="{D93C78AE-E76A-4972-8392-8579CC6582A6}" srcOrd="0" destOrd="0" presId="urn:microsoft.com/office/officeart/2018/2/layout/IconLabelDescriptionList"/>
    <dgm:cxn modelId="{986DC941-D270-4D69-B2B0-B99C30907739}" type="presOf" srcId="{AF2355CF-6E45-4867-A56D-52C1CA36DCF1}" destId="{92DF8387-F8EE-4D40-968F-9055DD18A042}" srcOrd="0" destOrd="0" presId="urn:microsoft.com/office/officeart/2018/2/layout/IconLabelDescriptionList"/>
    <dgm:cxn modelId="{5CCA2342-1DFA-4AF5-9F11-4E9E7EE73B8E}" type="presOf" srcId="{3B6F2BA4-D741-48E7-85CC-86C9713DD2FE}" destId="{937B1C1B-E4F8-4812-8FBA-6D5B6F125330}" srcOrd="0" destOrd="0" presId="urn:microsoft.com/office/officeart/2018/2/layout/IconLabelDescriptionList"/>
    <dgm:cxn modelId="{5FF37D67-8C13-413F-BB16-9C28E62BD950}" type="presOf" srcId="{7E82FDB2-0FE6-4FEF-AC6B-D899C2C3BA08}" destId="{BF99B2B3-BB2B-4783-81A7-C35B9C3F6E95}" srcOrd="0" destOrd="0" presId="urn:microsoft.com/office/officeart/2018/2/layout/IconLabelDescriptionList"/>
    <dgm:cxn modelId="{2B6BBFC6-45EC-47AC-A36D-7E0515D56CDD}" srcId="{7E82FDB2-0FE6-4FEF-AC6B-D899C2C3BA08}" destId="{3B6F2BA4-D741-48E7-85CC-86C9713DD2FE}" srcOrd="0" destOrd="0" parTransId="{BD8DA9BC-A107-4C5C-8A3A-E1EA7E2BAE51}" sibTransId="{D84F7C39-9453-465F-9CBB-321E8560D8CD}"/>
    <dgm:cxn modelId="{E01578D8-A82E-4E2E-A501-E84B263BC1EE}" srcId="{A7370A5E-D6C6-4CFF-82DA-8E5C4133F07D}" destId="{AF2355CF-6E45-4867-A56D-52C1CA36DCF1}" srcOrd="1" destOrd="0" parTransId="{4C9153CD-1CAF-49E1-8BCB-C8E1B1209BB5}" sibTransId="{78428075-4905-41E0-887F-D8D8EA99F84B}"/>
    <dgm:cxn modelId="{55246954-3DAA-4F7A-BC0B-55FE85982295}" type="presParOf" srcId="{D93C78AE-E76A-4972-8392-8579CC6582A6}" destId="{8F24930E-DA06-4C62-AEF0-E3F790A3E697}" srcOrd="0" destOrd="0" presId="urn:microsoft.com/office/officeart/2018/2/layout/IconLabelDescriptionList"/>
    <dgm:cxn modelId="{CCADFE39-16D0-4FE3-8247-90384C90B0A3}" type="presParOf" srcId="{8F24930E-DA06-4C62-AEF0-E3F790A3E697}" destId="{3009DB56-CD41-43AC-A763-C0D2530B7499}" srcOrd="0" destOrd="0" presId="urn:microsoft.com/office/officeart/2018/2/layout/IconLabelDescriptionList"/>
    <dgm:cxn modelId="{E2F0DC93-9CB2-4616-913A-90258F35AFD0}" type="presParOf" srcId="{8F24930E-DA06-4C62-AEF0-E3F790A3E697}" destId="{4D898FB9-9D4C-4B53-9BD9-B3F3B18298D2}" srcOrd="1" destOrd="0" presId="urn:microsoft.com/office/officeart/2018/2/layout/IconLabelDescriptionList"/>
    <dgm:cxn modelId="{DFBF04BB-BB2D-46DE-BD63-843D2FC4B0BC}" type="presParOf" srcId="{8F24930E-DA06-4C62-AEF0-E3F790A3E697}" destId="{BF99B2B3-BB2B-4783-81A7-C35B9C3F6E95}" srcOrd="2" destOrd="0" presId="urn:microsoft.com/office/officeart/2018/2/layout/IconLabelDescriptionList"/>
    <dgm:cxn modelId="{190FD57F-7703-4EAE-87C7-C6333ECE68E1}" type="presParOf" srcId="{8F24930E-DA06-4C62-AEF0-E3F790A3E697}" destId="{AC61B8DD-C7A0-4C49-ABA8-EFE2FBCF00E4}" srcOrd="3" destOrd="0" presId="urn:microsoft.com/office/officeart/2018/2/layout/IconLabelDescriptionList"/>
    <dgm:cxn modelId="{AC1DF2B0-6902-487C-98B9-96B77754206A}" type="presParOf" srcId="{8F24930E-DA06-4C62-AEF0-E3F790A3E697}" destId="{937B1C1B-E4F8-4812-8FBA-6D5B6F125330}" srcOrd="4" destOrd="0" presId="urn:microsoft.com/office/officeart/2018/2/layout/IconLabelDescriptionList"/>
    <dgm:cxn modelId="{AAD2F400-13E2-4A3F-A80F-208CDFEBA964}" type="presParOf" srcId="{D93C78AE-E76A-4972-8392-8579CC6582A6}" destId="{20099CD6-0D41-4848-8A4D-DDFE32A2A793}" srcOrd="1" destOrd="0" presId="urn:microsoft.com/office/officeart/2018/2/layout/IconLabelDescriptionList"/>
    <dgm:cxn modelId="{256FD016-FE40-45FE-A52E-97BB8961C25B}" type="presParOf" srcId="{D93C78AE-E76A-4972-8392-8579CC6582A6}" destId="{AFD222ED-3C29-4044-A025-1F5CC783C79E}" srcOrd="2" destOrd="0" presId="urn:microsoft.com/office/officeart/2018/2/layout/IconLabelDescriptionList"/>
    <dgm:cxn modelId="{DB70DA3C-4E9D-4AD7-9C5C-D2FC9F18D557}" type="presParOf" srcId="{AFD222ED-3C29-4044-A025-1F5CC783C79E}" destId="{2D804AFB-903B-4DB2-A5FF-CA48BD4A7FB2}" srcOrd="0" destOrd="0" presId="urn:microsoft.com/office/officeart/2018/2/layout/IconLabelDescriptionList"/>
    <dgm:cxn modelId="{DB7FD071-F787-49A8-AF63-F131085C14B3}" type="presParOf" srcId="{AFD222ED-3C29-4044-A025-1F5CC783C79E}" destId="{ABD3E013-5DD6-4D0F-9613-E5A33B618180}" srcOrd="1" destOrd="0" presId="urn:microsoft.com/office/officeart/2018/2/layout/IconLabelDescriptionList"/>
    <dgm:cxn modelId="{76698973-4B57-4FB1-AD03-53B91AEFCFB3}" type="presParOf" srcId="{AFD222ED-3C29-4044-A025-1F5CC783C79E}" destId="{92DF8387-F8EE-4D40-968F-9055DD18A042}" srcOrd="2" destOrd="0" presId="urn:microsoft.com/office/officeart/2018/2/layout/IconLabelDescriptionList"/>
    <dgm:cxn modelId="{8ACB28EA-1AE5-4C2A-907E-DAC1BFADF156}" type="presParOf" srcId="{AFD222ED-3C29-4044-A025-1F5CC783C79E}" destId="{BE7467E4-78CA-41A6-BBE0-8F198D5B7764}" srcOrd="3" destOrd="0" presId="urn:microsoft.com/office/officeart/2018/2/layout/IconLabelDescriptionList"/>
    <dgm:cxn modelId="{8FBD224A-AC62-491D-BCDA-93BD07A9A4A0}" type="presParOf" srcId="{AFD222ED-3C29-4044-A025-1F5CC783C79E}" destId="{6982F200-2A03-4DB3-B08A-B4D1199467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2A24C-C96A-4D0F-BC8F-5A345EC488B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8DCBF8-1815-403D-97AE-65C8F5A256EE}">
      <dgm:prSet/>
      <dgm:spPr/>
      <dgm:t>
        <a:bodyPr/>
        <a:lstStyle/>
        <a:p>
          <a:pPr>
            <a:defRPr b="1"/>
          </a:pPr>
          <a:r>
            <a:rPr lang="en-US"/>
            <a:t>Port pada server ditentukan pada aplikasi</a:t>
          </a:r>
        </a:p>
      </dgm:t>
    </dgm:pt>
    <dgm:pt modelId="{742ACD2D-365A-4218-96D5-7E90188C97DD}" type="parTrans" cxnId="{98F0FD3A-6397-4F61-BAED-ACF4E097EF3C}">
      <dgm:prSet/>
      <dgm:spPr/>
      <dgm:t>
        <a:bodyPr/>
        <a:lstStyle/>
        <a:p>
          <a:endParaRPr lang="en-US"/>
        </a:p>
      </dgm:t>
    </dgm:pt>
    <dgm:pt modelId="{06B8D89F-7B30-4EB6-ADD9-03684F7656F1}" type="sibTrans" cxnId="{98F0FD3A-6397-4F61-BAED-ACF4E097EF3C}">
      <dgm:prSet/>
      <dgm:spPr/>
      <dgm:t>
        <a:bodyPr/>
        <a:lstStyle/>
        <a:p>
          <a:endParaRPr lang="en-US"/>
        </a:p>
      </dgm:t>
    </dgm:pt>
    <dgm:pt modelId="{07C5139D-264E-456C-886D-B18726DF34CE}">
      <dgm:prSet/>
      <dgm:spPr/>
      <dgm:t>
        <a:bodyPr/>
        <a:lstStyle/>
        <a:p>
          <a:pPr>
            <a:defRPr b="1"/>
          </a:pPr>
          <a:r>
            <a:rPr lang="en-US"/>
            <a:t>Port pada klien ditentukan oleh sistem operasi:</a:t>
          </a:r>
        </a:p>
      </dgm:t>
    </dgm:pt>
    <dgm:pt modelId="{AABE5A55-0B7B-4C23-AD78-7E5BAA59B756}" type="parTrans" cxnId="{40EF1DF7-004F-451A-A868-2BB10E0BB8AB}">
      <dgm:prSet/>
      <dgm:spPr/>
      <dgm:t>
        <a:bodyPr/>
        <a:lstStyle/>
        <a:p>
          <a:endParaRPr lang="en-US"/>
        </a:p>
      </dgm:t>
    </dgm:pt>
    <dgm:pt modelId="{AEACBC5D-9F86-4DBE-9DF9-C1DB8C3C4BE6}" type="sibTrans" cxnId="{40EF1DF7-004F-451A-A868-2BB10E0BB8AB}">
      <dgm:prSet/>
      <dgm:spPr/>
      <dgm:t>
        <a:bodyPr/>
        <a:lstStyle/>
        <a:p>
          <a:endParaRPr lang="en-US"/>
        </a:p>
      </dgm:t>
    </dgm:pt>
    <dgm:pt modelId="{6DCA9B0C-23CA-458F-B754-CF2670AB72F4}">
      <dgm:prSet/>
      <dgm:spPr/>
      <dgm:t>
        <a:bodyPr/>
        <a:lstStyle/>
        <a:p>
          <a:r>
            <a:rPr lang="en-US" baseline="0"/>
            <a:t>Secara acak </a:t>
          </a:r>
          <a:endParaRPr lang="en-US"/>
        </a:p>
      </dgm:t>
    </dgm:pt>
    <dgm:pt modelId="{AF136DD8-FC1C-472E-862A-A30A7C7DCFAA}" type="parTrans" cxnId="{3974214A-5322-4738-9165-4D14A7E7201F}">
      <dgm:prSet/>
      <dgm:spPr/>
      <dgm:t>
        <a:bodyPr/>
        <a:lstStyle/>
        <a:p>
          <a:endParaRPr lang="en-US"/>
        </a:p>
      </dgm:t>
    </dgm:pt>
    <dgm:pt modelId="{F69B06B0-5508-4116-868E-64DB13A71EB7}" type="sibTrans" cxnId="{3974214A-5322-4738-9165-4D14A7E7201F}">
      <dgm:prSet/>
      <dgm:spPr/>
      <dgm:t>
        <a:bodyPr/>
        <a:lstStyle/>
        <a:p>
          <a:endParaRPr lang="en-US"/>
        </a:p>
      </dgm:t>
    </dgm:pt>
    <dgm:pt modelId="{6AB01D8B-AD85-45AB-9F23-E680899786A0}">
      <dgm:prSet/>
      <dgm:spPr/>
      <dgm:t>
        <a:bodyPr/>
        <a:lstStyle/>
        <a:p>
          <a:r>
            <a:rPr lang="en-US" baseline="0"/>
            <a:t>Nilai port mana yang tersedia saat itu (biasanya diambil dari kategori “</a:t>
          </a:r>
          <a:r>
            <a:rPr lang="en-US" i="1" baseline="0"/>
            <a:t>free port</a:t>
          </a:r>
          <a:r>
            <a:rPr lang="en-US" baseline="0"/>
            <a:t>”)</a:t>
          </a:r>
          <a:endParaRPr lang="en-US"/>
        </a:p>
      </dgm:t>
    </dgm:pt>
    <dgm:pt modelId="{A9824D19-2044-4E7B-A2D7-783D7594617A}" type="parTrans" cxnId="{194D7099-DF36-4664-B946-C30901AEE020}">
      <dgm:prSet/>
      <dgm:spPr/>
      <dgm:t>
        <a:bodyPr/>
        <a:lstStyle/>
        <a:p>
          <a:endParaRPr lang="en-US"/>
        </a:p>
      </dgm:t>
    </dgm:pt>
    <dgm:pt modelId="{9A811BBB-8B74-435A-8F17-AEAB1384C125}" type="sibTrans" cxnId="{194D7099-DF36-4664-B946-C30901AEE020}">
      <dgm:prSet/>
      <dgm:spPr/>
      <dgm:t>
        <a:bodyPr/>
        <a:lstStyle/>
        <a:p>
          <a:endParaRPr lang="en-US"/>
        </a:p>
      </dgm:t>
    </dgm:pt>
    <dgm:pt modelId="{41C899BA-AF9B-4A00-812F-26A5671073AB}" type="pres">
      <dgm:prSet presAssocID="{2D32A24C-C96A-4D0F-BC8F-5A345EC488B7}" presName="root" presStyleCnt="0">
        <dgm:presLayoutVars>
          <dgm:dir/>
          <dgm:resizeHandles val="exact"/>
        </dgm:presLayoutVars>
      </dgm:prSet>
      <dgm:spPr/>
    </dgm:pt>
    <dgm:pt modelId="{A2C50B56-5BCB-42C1-9B19-467143252906}" type="pres">
      <dgm:prSet presAssocID="{768DCBF8-1815-403D-97AE-65C8F5A256EE}" presName="compNode" presStyleCnt="0"/>
      <dgm:spPr/>
    </dgm:pt>
    <dgm:pt modelId="{1D866B07-9C7C-4268-A54C-D6216F73BC73}" type="pres">
      <dgm:prSet presAssocID="{768DCBF8-1815-403D-97AE-65C8F5A256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D37AF9-2C52-4CB4-A4F5-330A07047EE8}" type="pres">
      <dgm:prSet presAssocID="{768DCBF8-1815-403D-97AE-65C8F5A256EE}" presName="iconSpace" presStyleCnt="0"/>
      <dgm:spPr/>
    </dgm:pt>
    <dgm:pt modelId="{4C853C40-4E94-444E-B13D-3EC9A54B4B0F}" type="pres">
      <dgm:prSet presAssocID="{768DCBF8-1815-403D-97AE-65C8F5A256EE}" presName="parTx" presStyleLbl="revTx" presStyleIdx="0" presStyleCnt="4">
        <dgm:presLayoutVars>
          <dgm:chMax val="0"/>
          <dgm:chPref val="0"/>
        </dgm:presLayoutVars>
      </dgm:prSet>
      <dgm:spPr/>
    </dgm:pt>
    <dgm:pt modelId="{EA7AF699-18D3-412F-A52E-F3FCC9BDCA4A}" type="pres">
      <dgm:prSet presAssocID="{768DCBF8-1815-403D-97AE-65C8F5A256EE}" presName="txSpace" presStyleCnt="0"/>
      <dgm:spPr/>
    </dgm:pt>
    <dgm:pt modelId="{4E24D2AA-D9CF-42C2-B6F0-BF5C8F0DAAAE}" type="pres">
      <dgm:prSet presAssocID="{768DCBF8-1815-403D-97AE-65C8F5A256EE}" presName="desTx" presStyleLbl="revTx" presStyleIdx="1" presStyleCnt="4">
        <dgm:presLayoutVars/>
      </dgm:prSet>
      <dgm:spPr/>
    </dgm:pt>
    <dgm:pt modelId="{98287C71-C599-41D6-9016-E074AAB89273}" type="pres">
      <dgm:prSet presAssocID="{06B8D89F-7B30-4EB6-ADD9-03684F7656F1}" presName="sibTrans" presStyleCnt="0"/>
      <dgm:spPr/>
    </dgm:pt>
    <dgm:pt modelId="{3CEE7D25-39E5-4C14-90B5-9F425E26AE0A}" type="pres">
      <dgm:prSet presAssocID="{07C5139D-264E-456C-886D-B18726DF34CE}" presName="compNode" presStyleCnt="0"/>
      <dgm:spPr/>
    </dgm:pt>
    <dgm:pt modelId="{B507CA87-E542-487A-A072-1566D4B04F1E}" type="pres">
      <dgm:prSet presAssocID="{07C5139D-264E-456C-886D-B18726DF34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912DB7-78C8-43AD-ADF0-3516AEEFCAEB}" type="pres">
      <dgm:prSet presAssocID="{07C5139D-264E-456C-886D-B18726DF34CE}" presName="iconSpace" presStyleCnt="0"/>
      <dgm:spPr/>
    </dgm:pt>
    <dgm:pt modelId="{45B6370C-3AFB-4077-BD07-6031B1B1873C}" type="pres">
      <dgm:prSet presAssocID="{07C5139D-264E-456C-886D-B18726DF34CE}" presName="parTx" presStyleLbl="revTx" presStyleIdx="2" presStyleCnt="4">
        <dgm:presLayoutVars>
          <dgm:chMax val="0"/>
          <dgm:chPref val="0"/>
        </dgm:presLayoutVars>
      </dgm:prSet>
      <dgm:spPr/>
    </dgm:pt>
    <dgm:pt modelId="{B523431D-67A9-4D0A-BB7D-DDAC90E1729C}" type="pres">
      <dgm:prSet presAssocID="{07C5139D-264E-456C-886D-B18726DF34CE}" presName="txSpace" presStyleCnt="0"/>
      <dgm:spPr/>
    </dgm:pt>
    <dgm:pt modelId="{41EAA1E7-2E82-45B7-BD5A-614570EE9A2E}" type="pres">
      <dgm:prSet presAssocID="{07C5139D-264E-456C-886D-B18726DF34CE}" presName="desTx" presStyleLbl="revTx" presStyleIdx="3" presStyleCnt="4">
        <dgm:presLayoutVars/>
      </dgm:prSet>
      <dgm:spPr/>
    </dgm:pt>
  </dgm:ptLst>
  <dgm:cxnLst>
    <dgm:cxn modelId="{360C871D-53B9-4B9E-8576-81AD2879A205}" type="presOf" srcId="{2D32A24C-C96A-4D0F-BC8F-5A345EC488B7}" destId="{41C899BA-AF9B-4A00-812F-26A5671073AB}" srcOrd="0" destOrd="0" presId="urn:microsoft.com/office/officeart/2018/2/layout/IconLabelDescriptionList"/>
    <dgm:cxn modelId="{98F0FD3A-6397-4F61-BAED-ACF4E097EF3C}" srcId="{2D32A24C-C96A-4D0F-BC8F-5A345EC488B7}" destId="{768DCBF8-1815-403D-97AE-65C8F5A256EE}" srcOrd="0" destOrd="0" parTransId="{742ACD2D-365A-4218-96D5-7E90188C97DD}" sibTransId="{06B8D89F-7B30-4EB6-ADD9-03684F7656F1}"/>
    <dgm:cxn modelId="{3974214A-5322-4738-9165-4D14A7E7201F}" srcId="{07C5139D-264E-456C-886D-B18726DF34CE}" destId="{6DCA9B0C-23CA-458F-B754-CF2670AB72F4}" srcOrd="0" destOrd="0" parTransId="{AF136DD8-FC1C-472E-862A-A30A7C7DCFAA}" sibTransId="{F69B06B0-5508-4116-868E-64DB13A71EB7}"/>
    <dgm:cxn modelId="{31E3524A-6F12-4B06-B97D-4E7B4EB5AEF3}" type="presOf" srcId="{6AB01D8B-AD85-45AB-9F23-E680899786A0}" destId="{41EAA1E7-2E82-45B7-BD5A-614570EE9A2E}" srcOrd="0" destOrd="1" presId="urn:microsoft.com/office/officeart/2018/2/layout/IconLabelDescriptionList"/>
    <dgm:cxn modelId="{5841C27E-7379-4BA7-A714-1E022477CA32}" type="presOf" srcId="{07C5139D-264E-456C-886D-B18726DF34CE}" destId="{45B6370C-3AFB-4077-BD07-6031B1B1873C}" srcOrd="0" destOrd="0" presId="urn:microsoft.com/office/officeart/2018/2/layout/IconLabelDescriptionList"/>
    <dgm:cxn modelId="{650B9690-A513-4DD5-93AF-5950A8814CF1}" type="presOf" srcId="{6DCA9B0C-23CA-458F-B754-CF2670AB72F4}" destId="{41EAA1E7-2E82-45B7-BD5A-614570EE9A2E}" srcOrd="0" destOrd="0" presId="urn:microsoft.com/office/officeart/2018/2/layout/IconLabelDescriptionList"/>
    <dgm:cxn modelId="{194D7099-DF36-4664-B946-C30901AEE020}" srcId="{07C5139D-264E-456C-886D-B18726DF34CE}" destId="{6AB01D8B-AD85-45AB-9F23-E680899786A0}" srcOrd="1" destOrd="0" parTransId="{A9824D19-2044-4E7B-A2D7-783D7594617A}" sibTransId="{9A811BBB-8B74-435A-8F17-AEAB1384C125}"/>
    <dgm:cxn modelId="{2FECE2A6-F3E6-468E-B6E7-6C7DE83E728C}" type="presOf" srcId="{768DCBF8-1815-403D-97AE-65C8F5A256EE}" destId="{4C853C40-4E94-444E-B13D-3EC9A54B4B0F}" srcOrd="0" destOrd="0" presId="urn:microsoft.com/office/officeart/2018/2/layout/IconLabelDescriptionList"/>
    <dgm:cxn modelId="{40EF1DF7-004F-451A-A868-2BB10E0BB8AB}" srcId="{2D32A24C-C96A-4D0F-BC8F-5A345EC488B7}" destId="{07C5139D-264E-456C-886D-B18726DF34CE}" srcOrd="1" destOrd="0" parTransId="{AABE5A55-0B7B-4C23-AD78-7E5BAA59B756}" sibTransId="{AEACBC5D-9F86-4DBE-9DF9-C1DB8C3C4BE6}"/>
    <dgm:cxn modelId="{BB6101F0-569E-43DB-BDFA-C9F7656C6FFB}" type="presParOf" srcId="{41C899BA-AF9B-4A00-812F-26A5671073AB}" destId="{A2C50B56-5BCB-42C1-9B19-467143252906}" srcOrd="0" destOrd="0" presId="urn:microsoft.com/office/officeart/2018/2/layout/IconLabelDescriptionList"/>
    <dgm:cxn modelId="{210C6F66-0735-4D50-B33B-BDD567D445AC}" type="presParOf" srcId="{A2C50B56-5BCB-42C1-9B19-467143252906}" destId="{1D866B07-9C7C-4268-A54C-D6216F73BC73}" srcOrd="0" destOrd="0" presId="urn:microsoft.com/office/officeart/2018/2/layout/IconLabelDescriptionList"/>
    <dgm:cxn modelId="{D3D119AB-E9DA-41C7-937F-8B21448AC5D6}" type="presParOf" srcId="{A2C50B56-5BCB-42C1-9B19-467143252906}" destId="{F4D37AF9-2C52-4CB4-A4F5-330A07047EE8}" srcOrd="1" destOrd="0" presId="urn:microsoft.com/office/officeart/2018/2/layout/IconLabelDescriptionList"/>
    <dgm:cxn modelId="{268B2055-1A7B-445B-A9F9-B58666E50664}" type="presParOf" srcId="{A2C50B56-5BCB-42C1-9B19-467143252906}" destId="{4C853C40-4E94-444E-B13D-3EC9A54B4B0F}" srcOrd="2" destOrd="0" presId="urn:microsoft.com/office/officeart/2018/2/layout/IconLabelDescriptionList"/>
    <dgm:cxn modelId="{4726E27A-CB14-4974-9A5D-8246C3BCA55E}" type="presParOf" srcId="{A2C50B56-5BCB-42C1-9B19-467143252906}" destId="{EA7AF699-18D3-412F-A52E-F3FCC9BDCA4A}" srcOrd="3" destOrd="0" presId="urn:microsoft.com/office/officeart/2018/2/layout/IconLabelDescriptionList"/>
    <dgm:cxn modelId="{9FD0379A-01A2-4413-BC6D-946B514EEB98}" type="presParOf" srcId="{A2C50B56-5BCB-42C1-9B19-467143252906}" destId="{4E24D2AA-D9CF-42C2-B6F0-BF5C8F0DAAAE}" srcOrd="4" destOrd="0" presId="urn:microsoft.com/office/officeart/2018/2/layout/IconLabelDescriptionList"/>
    <dgm:cxn modelId="{97F8C5FC-91C6-4332-B034-B6E5B63CDC03}" type="presParOf" srcId="{41C899BA-AF9B-4A00-812F-26A5671073AB}" destId="{98287C71-C599-41D6-9016-E074AAB89273}" srcOrd="1" destOrd="0" presId="urn:microsoft.com/office/officeart/2018/2/layout/IconLabelDescriptionList"/>
    <dgm:cxn modelId="{7DDC0CBE-37A9-4403-B1DE-8CDAADF293CD}" type="presParOf" srcId="{41C899BA-AF9B-4A00-812F-26A5671073AB}" destId="{3CEE7D25-39E5-4C14-90B5-9F425E26AE0A}" srcOrd="2" destOrd="0" presId="urn:microsoft.com/office/officeart/2018/2/layout/IconLabelDescriptionList"/>
    <dgm:cxn modelId="{4196171A-48A5-4623-A69E-8B04C1F77807}" type="presParOf" srcId="{3CEE7D25-39E5-4C14-90B5-9F425E26AE0A}" destId="{B507CA87-E542-487A-A072-1566D4B04F1E}" srcOrd="0" destOrd="0" presId="urn:microsoft.com/office/officeart/2018/2/layout/IconLabelDescriptionList"/>
    <dgm:cxn modelId="{4827B106-EBE4-4979-805A-5CCA657A74F9}" type="presParOf" srcId="{3CEE7D25-39E5-4C14-90B5-9F425E26AE0A}" destId="{BE912DB7-78C8-43AD-ADF0-3516AEEFCAEB}" srcOrd="1" destOrd="0" presId="urn:microsoft.com/office/officeart/2018/2/layout/IconLabelDescriptionList"/>
    <dgm:cxn modelId="{F433C9A8-1B39-4767-A159-569B6DD621F6}" type="presParOf" srcId="{3CEE7D25-39E5-4C14-90B5-9F425E26AE0A}" destId="{45B6370C-3AFB-4077-BD07-6031B1B1873C}" srcOrd="2" destOrd="0" presId="urn:microsoft.com/office/officeart/2018/2/layout/IconLabelDescriptionList"/>
    <dgm:cxn modelId="{5B4B5D2F-5F4A-49DC-8650-1A5A833DD6F3}" type="presParOf" srcId="{3CEE7D25-39E5-4C14-90B5-9F425E26AE0A}" destId="{B523431D-67A9-4D0A-BB7D-DDAC90E1729C}" srcOrd="3" destOrd="0" presId="urn:microsoft.com/office/officeart/2018/2/layout/IconLabelDescriptionList"/>
    <dgm:cxn modelId="{58E26B32-2CDC-4ABC-B7D7-DF590CFC9210}" type="presParOf" srcId="{3CEE7D25-39E5-4C14-90B5-9F425E26AE0A}" destId="{41EAA1E7-2E82-45B7-BD5A-614570EE9A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A61210-15E8-46CA-8851-AC63E48B65D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2EEF3C-DFAA-4094-B3B8-F14272993A13}">
      <dgm:prSet/>
      <dgm:spPr/>
      <dgm:t>
        <a:bodyPr/>
        <a:lstStyle/>
        <a:p>
          <a:r>
            <a:rPr lang="en-US" i="1"/>
            <a:t>End point </a:t>
          </a:r>
          <a:r>
            <a:rPr lang="en-US"/>
            <a:t>dari komunikasi antar dua </a:t>
          </a:r>
          <a:r>
            <a:rPr lang="en-US" i="1"/>
            <a:t>host</a:t>
          </a:r>
          <a:endParaRPr lang="en-US"/>
        </a:p>
      </dgm:t>
    </dgm:pt>
    <dgm:pt modelId="{055287D0-BD83-4586-A415-6EFCBE877A8D}" type="parTrans" cxnId="{150A0918-3CE6-4D94-9D8A-9CC07413678C}">
      <dgm:prSet/>
      <dgm:spPr/>
      <dgm:t>
        <a:bodyPr/>
        <a:lstStyle/>
        <a:p>
          <a:endParaRPr lang="en-US"/>
        </a:p>
      </dgm:t>
    </dgm:pt>
    <dgm:pt modelId="{7A9A3BC1-D0E4-4192-AB9C-DC0F6FAC2580}" type="sibTrans" cxnId="{150A0918-3CE6-4D94-9D8A-9CC07413678C}">
      <dgm:prSet/>
      <dgm:spPr/>
      <dgm:t>
        <a:bodyPr/>
        <a:lstStyle/>
        <a:p>
          <a:endParaRPr lang="en-US"/>
        </a:p>
      </dgm:t>
    </dgm:pt>
    <dgm:pt modelId="{CEBA639C-144E-45E7-B63A-6B004CCF97B9}">
      <dgm:prSet/>
      <dgm:spPr/>
      <dgm:t>
        <a:bodyPr/>
        <a:lstStyle/>
        <a:p>
          <a:r>
            <a:rPr lang="en-US"/>
            <a:t>Operasi dasar:</a:t>
          </a:r>
        </a:p>
      </dgm:t>
    </dgm:pt>
    <dgm:pt modelId="{265D31FC-E7C3-40FD-8B31-A863C38980D6}" type="parTrans" cxnId="{AA9B873E-62E0-4258-8C89-7410862D1364}">
      <dgm:prSet/>
      <dgm:spPr/>
      <dgm:t>
        <a:bodyPr/>
        <a:lstStyle/>
        <a:p>
          <a:endParaRPr lang="en-US"/>
        </a:p>
      </dgm:t>
    </dgm:pt>
    <dgm:pt modelId="{AE26CA8D-9144-44A3-9CFC-7AF4CB106F39}" type="sibTrans" cxnId="{AA9B873E-62E0-4258-8C89-7410862D1364}">
      <dgm:prSet/>
      <dgm:spPr/>
      <dgm:t>
        <a:bodyPr/>
        <a:lstStyle/>
        <a:p>
          <a:endParaRPr lang="en-US"/>
        </a:p>
      </dgm:t>
    </dgm:pt>
    <dgm:pt modelId="{BD2B9D44-34EA-4B67-A143-9A4287A419D5}">
      <dgm:prSet/>
      <dgm:spPr/>
      <dgm:t>
        <a:bodyPr/>
        <a:lstStyle/>
        <a:p>
          <a:r>
            <a:rPr lang="en-US" baseline="0"/>
            <a:t>Membuka koneksi </a:t>
          </a:r>
          <a:endParaRPr lang="en-US"/>
        </a:p>
      </dgm:t>
    </dgm:pt>
    <dgm:pt modelId="{170D8D5F-0552-4F58-BCE8-2A109EA7D128}" type="parTrans" cxnId="{86065AA9-11FC-4EAF-859F-448C0F3655AF}">
      <dgm:prSet/>
      <dgm:spPr/>
      <dgm:t>
        <a:bodyPr/>
        <a:lstStyle/>
        <a:p>
          <a:endParaRPr lang="en-US"/>
        </a:p>
      </dgm:t>
    </dgm:pt>
    <dgm:pt modelId="{D192047A-1108-4F39-A118-20A41969E4FD}" type="sibTrans" cxnId="{86065AA9-11FC-4EAF-859F-448C0F3655AF}">
      <dgm:prSet/>
      <dgm:spPr/>
      <dgm:t>
        <a:bodyPr/>
        <a:lstStyle/>
        <a:p>
          <a:endParaRPr lang="en-US"/>
        </a:p>
      </dgm:t>
    </dgm:pt>
    <dgm:pt modelId="{93107BDA-0B02-45ED-B2FB-93326EA97D79}">
      <dgm:prSet/>
      <dgm:spPr/>
      <dgm:t>
        <a:bodyPr/>
        <a:lstStyle/>
        <a:p>
          <a:r>
            <a:rPr lang="en-US" baseline="0"/>
            <a:t>Mengirim data</a:t>
          </a:r>
          <a:endParaRPr lang="en-US"/>
        </a:p>
      </dgm:t>
    </dgm:pt>
    <dgm:pt modelId="{033AC2EA-8B81-40CF-99CC-2C83323A50DB}" type="parTrans" cxnId="{B1494152-A244-440F-B3ED-C786891F8C3D}">
      <dgm:prSet/>
      <dgm:spPr/>
      <dgm:t>
        <a:bodyPr/>
        <a:lstStyle/>
        <a:p>
          <a:endParaRPr lang="en-US"/>
        </a:p>
      </dgm:t>
    </dgm:pt>
    <dgm:pt modelId="{9E0A03D4-4293-45D5-B61D-1A88D879157B}" type="sibTrans" cxnId="{B1494152-A244-440F-B3ED-C786891F8C3D}">
      <dgm:prSet/>
      <dgm:spPr/>
      <dgm:t>
        <a:bodyPr/>
        <a:lstStyle/>
        <a:p>
          <a:endParaRPr lang="en-US"/>
        </a:p>
      </dgm:t>
    </dgm:pt>
    <dgm:pt modelId="{9402743A-1898-4829-83E7-44F89BF6C4F2}">
      <dgm:prSet/>
      <dgm:spPr/>
      <dgm:t>
        <a:bodyPr/>
        <a:lstStyle/>
        <a:p>
          <a:r>
            <a:rPr lang="en-US" baseline="0"/>
            <a:t>Menerima data</a:t>
          </a:r>
          <a:endParaRPr lang="en-US"/>
        </a:p>
      </dgm:t>
    </dgm:pt>
    <dgm:pt modelId="{A16732CB-4F4C-4852-9B7C-66064F92BF4B}" type="parTrans" cxnId="{8A56CE78-87B5-4817-B7B1-47434527CFDF}">
      <dgm:prSet/>
      <dgm:spPr/>
      <dgm:t>
        <a:bodyPr/>
        <a:lstStyle/>
        <a:p>
          <a:endParaRPr lang="en-US"/>
        </a:p>
      </dgm:t>
    </dgm:pt>
    <dgm:pt modelId="{F1C757AE-02D7-47C1-9152-CA2819DF870B}" type="sibTrans" cxnId="{8A56CE78-87B5-4817-B7B1-47434527CFDF}">
      <dgm:prSet/>
      <dgm:spPr/>
      <dgm:t>
        <a:bodyPr/>
        <a:lstStyle/>
        <a:p>
          <a:endParaRPr lang="en-US"/>
        </a:p>
      </dgm:t>
    </dgm:pt>
    <dgm:pt modelId="{349B1DD6-D25B-4697-874F-F1B040E3A795}">
      <dgm:prSet/>
      <dgm:spPr/>
      <dgm:t>
        <a:bodyPr/>
        <a:lstStyle/>
        <a:p>
          <a:r>
            <a:rPr lang="en-US" baseline="0"/>
            <a:t>Menutup koneksi</a:t>
          </a:r>
          <a:endParaRPr lang="en-US"/>
        </a:p>
      </dgm:t>
    </dgm:pt>
    <dgm:pt modelId="{62815833-2D5C-4894-9B85-F897747BE595}" type="parTrans" cxnId="{AAEC8474-80E5-4E60-891A-EDD7722A038F}">
      <dgm:prSet/>
      <dgm:spPr/>
      <dgm:t>
        <a:bodyPr/>
        <a:lstStyle/>
        <a:p>
          <a:endParaRPr lang="en-US"/>
        </a:p>
      </dgm:t>
    </dgm:pt>
    <dgm:pt modelId="{3586BDF7-1366-4A09-BC0F-E92222AFD4B3}" type="sibTrans" cxnId="{AAEC8474-80E5-4E60-891A-EDD7722A038F}">
      <dgm:prSet/>
      <dgm:spPr/>
      <dgm:t>
        <a:bodyPr/>
        <a:lstStyle/>
        <a:p>
          <a:endParaRPr lang="en-US"/>
        </a:p>
      </dgm:t>
    </dgm:pt>
    <dgm:pt modelId="{846A1B58-F4C8-4B16-A5A0-48601D36C8C6}">
      <dgm:prSet/>
      <dgm:spPr/>
      <dgm:t>
        <a:bodyPr/>
        <a:lstStyle/>
        <a:p>
          <a:r>
            <a:rPr lang="en-US" i="1" baseline="0"/>
            <a:t>Bind</a:t>
          </a:r>
          <a:r>
            <a:rPr lang="en-US" baseline="0"/>
            <a:t> ke suatu </a:t>
          </a:r>
          <a:r>
            <a:rPr lang="en-US" i="1" baseline="0"/>
            <a:t>port</a:t>
          </a:r>
          <a:endParaRPr lang="en-US"/>
        </a:p>
      </dgm:t>
    </dgm:pt>
    <dgm:pt modelId="{E6B7C2C4-F9FA-49B9-BE41-213ED499DE0F}" type="parTrans" cxnId="{0DD9B64B-D333-447C-A54F-E95D3832A857}">
      <dgm:prSet/>
      <dgm:spPr/>
      <dgm:t>
        <a:bodyPr/>
        <a:lstStyle/>
        <a:p>
          <a:endParaRPr lang="en-US"/>
        </a:p>
      </dgm:t>
    </dgm:pt>
    <dgm:pt modelId="{1E57E39F-F820-47C3-92BD-C4A87A6F5A00}" type="sibTrans" cxnId="{0DD9B64B-D333-447C-A54F-E95D3832A857}">
      <dgm:prSet/>
      <dgm:spPr/>
      <dgm:t>
        <a:bodyPr/>
        <a:lstStyle/>
        <a:p>
          <a:endParaRPr lang="en-US"/>
        </a:p>
      </dgm:t>
    </dgm:pt>
    <dgm:pt modelId="{DD773D18-E2B6-4669-ACD3-EAE68DEAB0E5}">
      <dgm:prSet/>
      <dgm:spPr/>
      <dgm:t>
        <a:bodyPr/>
        <a:lstStyle/>
        <a:p>
          <a:r>
            <a:rPr lang="en-US" baseline="0"/>
            <a:t>Menerima koneksi dari </a:t>
          </a:r>
          <a:r>
            <a:rPr lang="en-US" i="1" baseline="0"/>
            <a:t>host</a:t>
          </a:r>
          <a:r>
            <a:rPr lang="en-US" baseline="0"/>
            <a:t> lain ke </a:t>
          </a:r>
          <a:r>
            <a:rPr lang="en-US" i="1" baseline="0"/>
            <a:t>bound port</a:t>
          </a:r>
          <a:endParaRPr lang="en-US"/>
        </a:p>
      </dgm:t>
    </dgm:pt>
    <dgm:pt modelId="{9D4B8B6F-3A43-459E-853F-E99C423620CE}" type="parTrans" cxnId="{77E53FEA-F1B4-4CEE-BA7B-25988EA79431}">
      <dgm:prSet/>
      <dgm:spPr/>
      <dgm:t>
        <a:bodyPr/>
        <a:lstStyle/>
        <a:p>
          <a:endParaRPr lang="en-US"/>
        </a:p>
      </dgm:t>
    </dgm:pt>
    <dgm:pt modelId="{46E9A92B-123D-4C04-B037-1C0B026BEF40}" type="sibTrans" cxnId="{77E53FEA-F1B4-4CEE-BA7B-25988EA79431}">
      <dgm:prSet/>
      <dgm:spPr/>
      <dgm:t>
        <a:bodyPr/>
        <a:lstStyle/>
        <a:p>
          <a:endParaRPr lang="en-US"/>
        </a:p>
      </dgm:t>
    </dgm:pt>
    <dgm:pt modelId="{34D670F2-146C-0441-BACE-6CBCE0F36456}" type="pres">
      <dgm:prSet presAssocID="{97A61210-15E8-46CA-8851-AC63E48B65D7}" presName="linear" presStyleCnt="0">
        <dgm:presLayoutVars>
          <dgm:animLvl val="lvl"/>
          <dgm:resizeHandles val="exact"/>
        </dgm:presLayoutVars>
      </dgm:prSet>
      <dgm:spPr/>
    </dgm:pt>
    <dgm:pt modelId="{7B06D104-DCF5-984A-88FA-A058A90FC387}" type="pres">
      <dgm:prSet presAssocID="{E02EEF3C-DFAA-4094-B3B8-F14272993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87CE2D-081C-F44B-B822-72377B761EF4}" type="pres">
      <dgm:prSet presAssocID="{7A9A3BC1-D0E4-4192-AB9C-DC0F6FAC2580}" presName="spacer" presStyleCnt="0"/>
      <dgm:spPr/>
    </dgm:pt>
    <dgm:pt modelId="{DA6C6FE5-20E4-444D-950B-C219B78B864E}" type="pres">
      <dgm:prSet presAssocID="{CEBA639C-144E-45E7-B63A-6B004CCF97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81381F-F428-9640-8EDA-9E949507AD4E}" type="pres">
      <dgm:prSet presAssocID="{CEBA639C-144E-45E7-B63A-6B004CCF97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8FF60F-3684-B84C-B2E3-4BC570AC7F9D}" type="presOf" srcId="{E02EEF3C-DFAA-4094-B3B8-F14272993A13}" destId="{7B06D104-DCF5-984A-88FA-A058A90FC387}" srcOrd="0" destOrd="0" presId="urn:microsoft.com/office/officeart/2005/8/layout/vList2"/>
    <dgm:cxn modelId="{150A0918-3CE6-4D94-9D8A-9CC07413678C}" srcId="{97A61210-15E8-46CA-8851-AC63E48B65D7}" destId="{E02EEF3C-DFAA-4094-B3B8-F14272993A13}" srcOrd="0" destOrd="0" parTransId="{055287D0-BD83-4586-A415-6EFCBE877A8D}" sibTransId="{7A9A3BC1-D0E4-4192-AB9C-DC0F6FAC2580}"/>
    <dgm:cxn modelId="{4CBD3020-D662-ED43-B166-59557A97F948}" type="presOf" srcId="{97A61210-15E8-46CA-8851-AC63E48B65D7}" destId="{34D670F2-146C-0441-BACE-6CBCE0F36456}" srcOrd="0" destOrd="0" presId="urn:microsoft.com/office/officeart/2005/8/layout/vList2"/>
    <dgm:cxn modelId="{D08E3725-9B6D-594E-94C7-6411CCF40A28}" type="presOf" srcId="{BD2B9D44-34EA-4B67-A143-9A4287A419D5}" destId="{9981381F-F428-9640-8EDA-9E949507AD4E}" srcOrd="0" destOrd="0" presId="urn:microsoft.com/office/officeart/2005/8/layout/vList2"/>
    <dgm:cxn modelId="{9B89DB34-584F-B042-B1D9-9B37C34B2D4A}" type="presOf" srcId="{93107BDA-0B02-45ED-B2FB-93326EA97D79}" destId="{9981381F-F428-9640-8EDA-9E949507AD4E}" srcOrd="0" destOrd="1" presId="urn:microsoft.com/office/officeart/2005/8/layout/vList2"/>
    <dgm:cxn modelId="{AA9B873E-62E0-4258-8C89-7410862D1364}" srcId="{97A61210-15E8-46CA-8851-AC63E48B65D7}" destId="{CEBA639C-144E-45E7-B63A-6B004CCF97B9}" srcOrd="1" destOrd="0" parTransId="{265D31FC-E7C3-40FD-8B31-A863C38980D6}" sibTransId="{AE26CA8D-9144-44A3-9CFC-7AF4CB106F39}"/>
    <dgm:cxn modelId="{410BA841-AE82-9044-A98E-77B189FDC2E3}" type="presOf" srcId="{DD773D18-E2B6-4669-ACD3-EAE68DEAB0E5}" destId="{9981381F-F428-9640-8EDA-9E949507AD4E}" srcOrd="0" destOrd="5" presId="urn:microsoft.com/office/officeart/2005/8/layout/vList2"/>
    <dgm:cxn modelId="{0DD9B64B-D333-447C-A54F-E95D3832A857}" srcId="{CEBA639C-144E-45E7-B63A-6B004CCF97B9}" destId="{846A1B58-F4C8-4B16-A5A0-48601D36C8C6}" srcOrd="4" destOrd="0" parTransId="{E6B7C2C4-F9FA-49B9-BE41-213ED499DE0F}" sibTransId="{1E57E39F-F820-47C3-92BD-C4A87A6F5A00}"/>
    <dgm:cxn modelId="{B1494152-A244-440F-B3ED-C786891F8C3D}" srcId="{CEBA639C-144E-45E7-B63A-6B004CCF97B9}" destId="{93107BDA-0B02-45ED-B2FB-93326EA97D79}" srcOrd="1" destOrd="0" parTransId="{033AC2EA-8B81-40CF-99CC-2C83323A50DB}" sibTransId="{9E0A03D4-4293-45D5-B61D-1A88D879157B}"/>
    <dgm:cxn modelId="{AAEC8474-80E5-4E60-891A-EDD7722A038F}" srcId="{CEBA639C-144E-45E7-B63A-6B004CCF97B9}" destId="{349B1DD6-D25B-4697-874F-F1B040E3A795}" srcOrd="3" destOrd="0" parTransId="{62815833-2D5C-4894-9B85-F897747BE595}" sibTransId="{3586BDF7-1366-4A09-BC0F-E92222AFD4B3}"/>
    <dgm:cxn modelId="{8A56CE78-87B5-4817-B7B1-47434527CFDF}" srcId="{CEBA639C-144E-45E7-B63A-6B004CCF97B9}" destId="{9402743A-1898-4829-83E7-44F89BF6C4F2}" srcOrd="2" destOrd="0" parTransId="{A16732CB-4F4C-4852-9B7C-66064F92BF4B}" sibTransId="{F1C757AE-02D7-47C1-9152-CA2819DF870B}"/>
    <dgm:cxn modelId="{86065AA9-11FC-4EAF-859F-448C0F3655AF}" srcId="{CEBA639C-144E-45E7-B63A-6B004CCF97B9}" destId="{BD2B9D44-34EA-4B67-A143-9A4287A419D5}" srcOrd="0" destOrd="0" parTransId="{170D8D5F-0552-4F58-BCE8-2A109EA7D128}" sibTransId="{D192047A-1108-4F39-A118-20A41969E4FD}"/>
    <dgm:cxn modelId="{116672B2-9229-9042-B8B5-725046E915C6}" type="presOf" srcId="{9402743A-1898-4829-83E7-44F89BF6C4F2}" destId="{9981381F-F428-9640-8EDA-9E949507AD4E}" srcOrd="0" destOrd="2" presId="urn:microsoft.com/office/officeart/2005/8/layout/vList2"/>
    <dgm:cxn modelId="{52F5E9E5-477B-154F-A0A9-18E6694EDDEE}" type="presOf" srcId="{CEBA639C-144E-45E7-B63A-6B004CCF97B9}" destId="{DA6C6FE5-20E4-444D-950B-C219B78B864E}" srcOrd="0" destOrd="0" presId="urn:microsoft.com/office/officeart/2005/8/layout/vList2"/>
    <dgm:cxn modelId="{77E53FEA-F1B4-4CEE-BA7B-25988EA79431}" srcId="{CEBA639C-144E-45E7-B63A-6B004CCF97B9}" destId="{DD773D18-E2B6-4669-ACD3-EAE68DEAB0E5}" srcOrd="5" destOrd="0" parTransId="{9D4B8B6F-3A43-459E-853F-E99C423620CE}" sibTransId="{46E9A92B-123D-4C04-B037-1C0B026BEF40}"/>
    <dgm:cxn modelId="{C11D4FF3-0942-C542-A0AA-9E18B9B611D1}" type="presOf" srcId="{846A1B58-F4C8-4B16-A5A0-48601D36C8C6}" destId="{9981381F-F428-9640-8EDA-9E949507AD4E}" srcOrd="0" destOrd="4" presId="urn:microsoft.com/office/officeart/2005/8/layout/vList2"/>
    <dgm:cxn modelId="{3E35D4FB-6B83-4A40-B0A8-695F7B4352E2}" type="presOf" srcId="{349B1DD6-D25B-4697-874F-F1B040E3A795}" destId="{9981381F-F428-9640-8EDA-9E949507AD4E}" srcOrd="0" destOrd="3" presId="urn:microsoft.com/office/officeart/2005/8/layout/vList2"/>
    <dgm:cxn modelId="{C684EBFD-2F8E-9F4D-9DD2-EDF6B4660914}" type="presParOf" srcId="{34D670F2-146C-0441-BACE-6CBCE0F36456}" destId="{7B06D104-DCF5-984A-88FA-A058A90FC387}" srcOrd="0" destOrd="0" presId="urn:microsoft.com/office/officeart/2005/8/layout/vList2"/>
    <dgm:cxn modelId="{3E76427F-18A2-DD42-BBEF-C021D33C0F2B}" type="presParOf" srcId="{34D670F2-146C-0441-BACE-6CBCE0F36456}" destId="{DD87CE2D-081C-F44B-B822-72377B761EF4}" srcOrd="1" destOrd="0" presId="urn:microsoft.com/office/officeart/2005/8/layout/vList2"/>
    <dgm:cxn modelId="{6E1282B9-D7E5-DB4E-91C1-FE39614EE349}" type="presParOf" srcId="{34D670F2-146C-0441-BACE-6CBCE0F36456}" destId="{DA6C6FE5-20E4-444D-950B-C219B78B864E}" srcOrd="2" destOrd="0" presId="urn:microsoft.com/office/officeart/2005/8/layout/vList2"/>
    <dgm:cxn modelId="{EE2747DB-3272-2B4C-8A22-6ACBD30ACAFB}" type="presParOf" srcId="{34D670F2-146C-0441-BACE-6CBCE0F36456}" destId="{9981381F-F428-9640-8EDA-9E949507AD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CB274C-0743-477B-BF8E-77ACC2CE24D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873FDA-AF08-4114-B52C-0C53343DE811}">
      <dgm:prSet/>
      <dgm:spPr/>
      <dgm:t>
        <a:bodyPr/>
        <a:lstStyle/>
        <a:p>
          <a:r>
            <a:rPr lang="en-US"/>
            <a:t>AF_UNIX</a:t>
          </a:r>
        </a:p>
      </dgm:t>
    </dgm:pt>
    <dgm:pt modelId="{679104B4-0C12-4732-88E1-E6FA1D5F0338}" type="parTrans" cxnId="{FE80077E-98DE-459F-8470-549B02F432BC}">
      <dgm:prSet/>
      <dgm:spPr/>
      <dgm:t>
        <a:bodyPr/>
        <a:lstStyle/>
        <a:p>
          <a:endParaRPr lang="en-US"/>
        </a:p>
      </dgm:t>
    </dgm:pt>
    <dgm:pt modelId="{76126FCE-CFC3-4025-9459-14823C8C0359}" type="sibTrans" cxnId="{FE80077E-98DE-459F-8470-549B02F432BC}">
      <dgm:prSet/>
      <dgm:spPr/>
      <dgm:t>
        <a:bodyPr/>
        <a:lstStyle/>
        <a:p>
          <a:endParaRPr lang="en-US"/>
        </a:p>
      </dgm:t>
    </dgm:pt>
    <dgm:pt modelId="{809CC6D6-D4DA-4A58-8A33-517A49E3CC12}">
      <dgm:prSet/>
      <dgm:spPr/>
      <dgm:t>
        <a:bodyPr/>
        <a:lstStyle/>
        <a:p>
          <a:r>
            <a:rPr lang="en-US" baseline="0"/>
            <a:t>Socket antara dua proses yang berjalan dan berkomunikasi dalam satu host</a:t>
          </a:r>
          <a:endParaRPr lang="en-US"/>
        </a:p>
      </dgm:t>
    </dgm:pt>
    <dgm:pt modelId="{B83DFC17-5C59-4B1B-B251-22399732E367}" type="parTrans" cxnId="{333A247F-93E7-48BB-A70C-B31D185FA765}">
      <dgm:prSet/>
      <dgm:spPr/>
      <dgm:t>
        <a:bodyPr/>
        <a:lstStyle/>
        <a:p>
          <a:endParaRPr lang="en-US"/>
        </a:p>
      </dgm:t>
    </dgm:pt>
    <dgm:pt modelId="{83603749-CB19-4DCF-A92B-E74BE0D76867}" type="sibTrans" cxnId="{333A247F-93E7-48BB-A70C-B31D185FA765}">
      <dgm:prSet/>
      <dgm:spPr/>
      <dgm:t>
        <a:bodyPr/>
        <a:lstStyle/>
        <a:p>
          <a:endParaRPr lang="en-US"/>
        </a:p>
      </dgm:t>
    </dgm:pt>
    <dgm:pt modelId="{09609901-B22D-4A18-AD02-0CA5E5800440}">
      <dgm:prSet/>
      <dgm:spPr/>
      <dgm:t>
        <a:bodyPr/>
        <a:lstStyle/>
        <a:p>
          <a:r>
            <a:rPr lang="en-US"/>
            <a:t>AF_INET</a:t>
          </a:r>
        </a:p>
      </dgm:t>
    </dgm:pt>
    <dgm:pt modelId="{2370E47A-525B-44D0-851B-C2F74730E2DD}" type="parTrans" cxnId="{D88FA63D-F557-4B19-976B-88A1EE94502E}">
      <dgm:prSet/>
      <dgm:spPr/>
      <dgm:t>
        <a:bodyPr/>
        <a:lstStyle/>
        <a:p>
          <a:endParaRPr lang="en-US"/>
        </a:p>
      </dgm:t>
    </dgm:pt>
    <dgm:pt modelId="{C8EB4B95-DDE8-4E89-BB38-0757443174B1}" type="sibTrans" cxnId="{D88FA63D-F557-4B19-976B-88A1EE94502E}">
      <dgm:prSet/>
      <dgm:spPr/>
      <dgm:t>
        <a:bodyPr/>
        <a:lstStyle/>
        <a:p>
          <a:endParaRPr lang="en-US"/>
        </a:p>
      </dgm:t>
    </dgm:pt>
    <dgm:pt modelId="{0AB61F7F-343F-4DC2-A3A0-F1109F2DF94C}">
      <dgm:prSet/>
      <dgm:spPr/>
      <dgm:t>
        <a:bodyPr/>
        <a:lstStyle/>
        <a:p>
          <a:r>
            <a:rPr lang="en-US" baseline="0"/>
            <a:t>Socket antara dua proses yang bisa berjalan pada host yang berbeda menggunakan IPv4</a:t>
          </a:r>
          <a:endParaRPr lang="en-US"/>
        </a:p>
      </dgm:t>
    </dgm:pt>
    <dgm:pt modelId="{A2117E3E-9FEA-4D25-98D0-29E0ADE642A8}" type="parTrans" cxnId="{C443F86F-419E-497B-8E0E-FC21BE15BAA0}">
      <dgm:prSet/>
      <dgm:spPr/>
      <dgm:t>
        <a:bodyPr/>
        <a:lstStyle/>
        <a:p>
          <a:endParaRPr lang="en-US"/>
        </a:p>
      </dgm:t>
    </dgm:pt>
    <dgm:pt modelId="{1C2F6E10-E8E7-4CF6-9D24-1F5528AB2A50}" type="sibTrans" cxnId="{C443F86F-419E-497B-8E0E-FC21BE15BAA0}">
      <dgm:prSet/>
      <dgm:spPr/>
      <dgm:t>
        <a:bodyPr/>
        <a:lstStyle/>
        <a:p>
          <a:endParaRPr lang="en-US"/>
        </a:p>
      </dgm:t>
    </dgm:pt>
    <dgm:pt modelId="{3C282A6B-AAC6-44BC-BED0-9045C448C128}">
      <dgm:prSet/>
      <dgm:spPr/>
      <dgm:t>
        <a:bodyPr/>
        <a:lstStyle/>
        <a:p>
          <a:r>
            <a:rPr lang="en-US"/>
            <a:t>AF_INET6</a:t>
          </a:r>
        </a:p>
      </dgm:t>
    </dgm:pt>
    <dgm:pt modelId="{14CA1FAE-BD0E-446B-A1C8-D9044F7C762D}" type="parTrans" cxnId="{D6B9B911-10E4-4EE5-9E3F-E759A29B4BC5}">
      <dgm:prSet/>
      <dgm:spPr/>
      <dgm:t>
        <a:bodyPr/>
        <a:lstStyle/>
        <a:p>
          <a:endParaRPr lang="en-US"/>
        </a:p>
      </dgm:t>
    </dgm:pt>
    <dgm:pt modelId="{A262AD09-2AA7-454B-B8DE-C7CC8B233DA7}" type="sibTrans" cxnId="{D6B9B911-10E4-4EE5-9E3F-E759A29B4BC5}">
      <dgm:prSet/>
      <dgm:spPr/>
      <dgm:t>
        <a:bodyPr/>
        <a:lstStyle/>
        <a:p>
          <a:endParaRPr lang="en-US"/>
        </a:p>
      </dgm:t>
    </dgm:pt>
    <dgm:pt modelId="{C41A8524-3FEA-4C48-AD1E-9F639C5129F9}">
      <dgm:prSet/>
      <dgm:spPr/>
      <dgm:t>
        <a:bodyPr/>
        <a:lstStyle/>
        <a:p>
          <a:r>
            <a:rPr lang="en-US" baseline="0"/>
            <a:t>Sama dengan AF_INET tapi menggunakan IPv6 </a:t>
          </a:r>
          <a:endParaRPr lang="en-US"/>
        </a:p>
      </dgm:t>
    </dgm:pt>
    <dgm:pt modelId="{B108A4E4-85D5-4FFA-A63A-3D8D396FB2E2}" type="parTrans" cxnId="{D0F951DD-7AF6-4F6A-9756-3F8F37CEFAA1}">
      <dgm:prSet/>
      <dgm:spPr/>
      <dgm:t>
        <a:bodyPr/>
        <a:lstStyle/>
        <a:p>
          <a:endParaRPr lang="en-US"/>
        </a:p>
      </dgm:t>
    </dgm:pt>
    <dgm:pt modelId="{8425810B-CAC3-44BF-A463-8398701DC8C6}" type="sibTrans" cxnId="{D0F951DD-7AF6-4F6A-9756-3F8F37CEFAA1}">
      <dgm:prSet/>
      <dgm:spPr/>
      <dgm:t>
        <a:bodyPr/>
        <a:lstStyle/>
        <a:p>
          <a:endParaRPr lang="en-US"/>
        </a:p>
      </dgm:t>
    </dgm:pt>
    <dgm:pt modelId="{9BC1C84F-4A84-EC4D-9DF9-94E31490D912}" type="pres">
      <dgm:prSet presAssocID="{73CB274C-0743-477B-BF8E-77ACC2CE24DA}" presName="linear" presStyleCnt="0">
        <dgm:presLayoutVars>
          <dgm:dir/>
          <dgm:animLvl val="lvl"/>
          <dgm:resizeHandles val="exact"/>
        </dgm:presLayoutVars>
      </dgm:prSet>
      <dgm:spPr/>
    </dgm:pt>
    <dgm:pt modelId="{95D701E5-2A49-824A-8B9E-393B9BFD73D2}" type="pres">
      <dgm:prSet presAssocID="{05873FDA-AF08-4114-B52C-0C53343DE811}" presName="parentLin" presStyleCnt="0"/>
      <dgm:spPr/>
    </dgm:pt>
    <dgm:pt modelId="{1E017967-897A-7842-8617-3B7983E5CFCC}" type="pres">
      <dgm:prSet presAssocID="{05873FDA-AF08-4114-B52C-0C53343DE811}" presName="parentLeftMargin" presStyleLbl="node1" presStyleIdx="0" presStyleCnt="3"/>
      <dgm:spPr/>
    </dgm:pt>
    <dgm:pt modelId="{3824C246-6B67-8F4C-B80A-DB3E38EEAD3C}" type="pres">
      <dgm:prSet presAssocID="{05873FDA-AF08-4114-B52C-0C53343DE8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A97945-DCC2-E84F-A2D6-A68C556146FC}" type="pres">
      <dgm:prSet presAssocID="{05873FDA-AF08-4114-B52C-0C53343DE811}" presName="negativeSpace" presStyleCnt="0"/>
      <dgm:spPr/>
    </dgm:pt>
    <dgm:pt modelId="{941A053A-2857-8A4A-8A96-19FD36F2D64D}" type="pres">
      <dgm:prSet presAssocID="{05873FDA-AF08-4114-B52C-0C53343DE811}" presName="childText" presStyleLbl="conFgAcc1" presStyleIdx="0" presStyleCnt="3">
        <dgm:presLayoutVars>
          <dgm:bulletEnabled val="1"/>
        </dgm:presLayoutVars>
      </dgm:prSet>
      <dgm:spPr/>
    </dgm:pt>
    <dgm:pt modelId="{35FEDAF6-C61A-2C45-A332-AC0F62E1AF64}" type="pres">
      <dgm:prSet presAssocID="{76126FCE-CFC3-4025-9459-14823C8C0359}" presName="spaceBetweenRectangles" presStyleCnt="0"/>
      <dgm:spPr/>
    </dgm:pt>
    <dgm:pt modelId="{BF60C9BC-5B81-9E46-B207-DC452465E923}" type="pres">
      <dgm:prSet presAssocID="{09609901-B22D-4A18-AD02-0CA5E5800440}" presName="parentLin" presStyleCnt="0"/>
      <dgm:spPr/>
    </dgm:pt>
    <dgm:pt modelId="{6A0976A6-C832-FE45-BD9B-9E939C795B06}" type="pres">
      <dgm:prSet presAssocID="{09609901-B22D-4A18-AD02-0CA5E5800440}" presName="parentLeftMargin" presStyleLbl="node1" presStyleIdx="0" presStyleCnt="3"/>
      <dgm:spPr/>
    </dgm:pt>
    <dgm:pt modelId="{2AA852BB-ADC1-0845-9065-ABFA2F77361F}" type="pres">
      <dgm:prSet presAssocID="{09609901-B22D-4A18-AD02-0CA5E58004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FA1B43-D730-5D47-97AA-37287318E2E0}" type="pres">
      <dgm:prSet presAssocID="{09609901-B22D-4A18-AD02-0CA5E5800440}" presName="negativeSpace" presStyleCnt="0"/>
      <dgm:spPr/>
    </dgm:pt>
    <dgm:pt modelId="{159289D4-0F87-B049-9F4D-FA92D0625B21}" type="pres">
      <dgm:prSet presAssocID="{09609901-B22D-4A18-AD02-0CA5E5800440}" presName="childText" presStyleLbl="conFgAcc1" presStyleIdx="1" presStyleCnt="3">
        <dgm:presLayoutVars>
          <dgm:bulletEnabled val="1"/>
        </dgm:presLayoutVars>
      </dgm:prSet>
      <dgm:spPr/>
    </dgm:pt>
    <dgm:pt modelId="{2E107860-B03A-A547-B647-EBAAEE314E86}" type="pres">
      <dgm:prSet presAssocID="{C8EB4B95-DDE8-4E89-BB38-0757443174B1}" presName="spaceBetweenRectangles" presStyleCnt="0"/>
      <dgm:spPr/>
    </dgm:pt>
    <dgm:pt modelId="{9D6F039C-2E5C-E041-B7D6-25A6B74DD69D}" type="pres">
      <dgm:prSet presAssocID="{3C282A6B-AAC6-44BC-BED0-9045C448C128}" presName="parentLin" presStyleCnt="0"/>
      <dgm:spPr/>
    </dgm:pt>
    <dgm:pt modelId="{FE9CF6DF-9F2B-9040-9E5E-3751C606B96B}" type="pres">
      <dgm:prSet presAssocID="{3C282A6B-AAC6-44BC-BED0-9045C448C128}" presName="parentLeftMargin" presStyleLbl="node1" presStyleIdx="1" presStyleCnt="3"/>
      <dgm:spPr/>
    </dgm:pt>
    <dgm:pt modelId="{E916BACD-569C-084B-8013-62A526412287}" type="pres">
      <dgm:prSet presAssocID="{3C282A6B-AAC6-44BC-BED0-9045C448C1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FB6225-3440-D640-B89D-C5D14A54937F}" type="pres">
      <dgm:prSet presAssocID="{3C282A6B-AAC6-44BC-BED0-9045C448C128}" presName="negativeSpace" presStyleCnt="0"/>
      <dgm:spPr/>
    </dgm:pt>
    <dgm:pt modelId="{4C2B6975-2194-5D46-A84D-D33183885DD8}" type="pres">
      <dgm:prSet presAssocID="{3C282A6B-AAC6-44BC-BED0-9045C448C1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B9B911-10E4-4EE5-9E3F-E759A29B4BC5}" srcId="{73CB274C-0743-477B-BF8E-77ACC2CE24DA}" destId="{3C282A6B-AAC6-44BC-BED0-9045C448C128}" srcOrd="2" destOrd="0" parTransId="{14CA1FAE-BD0E-446B-A1C8-D9044F7C762D}" sibTransId="{A262AD09-2AA7-454B-B8DE-C7CC8B233DA7}"/>
    <dgm:cxn modelId="{FF853728-25D7-7647-AFF8-8AFD6E6ABCD3}" type="presOf" srcId="{73CB274C-0743-477B-BF8E-77ACC2CE24DA}" destId="{9BC1C84F-4A84-EC4D-9DF9-94E31490D912}" srcOrd="0" destOrd="0" presId="urn:microsoft.com/office/officeart/2005/8/layout/list1"/>
    <dgm:cxn modelId="{D88FA63D-F557-4B19-976B-88A1EE94502E}" srcId="{73CB274C-0743-477B-BF8E-77ACC2CE24DA}" destId="{09609901-B22D-4A18-AD02-0CA5E5800440}" srcOrd="1" destOrd="0" parTransId="{2370E47A-525B-44D0-851B-C2F74730E2DD}" sibTransId="{C8EB4B95-DDE8-4E89-BB38-0757443174B1}"/>
    <dgm:cxn modelId="{8343F96D-BCC4-1A46-BF77-6014E82DA4A3}" type="presOf" srcId="{05873FDA-AF08-4114-B52C-0C53343DE811}" destId="{1E017967-897A-7842-8617-3B7983E5CFCC}" srcOrd="0" destOrd="0" presId="urn:microsoft.com/office/officeart/2005/8/layout/list1"/>
    <dgm:cxn modelId="{C443F86F-419E-497B-8E0E-FC21BE15BAA0}" srcId="{09609901-B22D-4A18-AD02-0CA5E5800440}" destId="{0AB61F7F-343F-4DC2-A3A0-F1109F2DF94C}" srcOrd="0" destOrd="0" parTransId="{A2117E3E-9FEA-4D25-98D0-29E0ADE642A8}" sibTransId="{1C2F6E10-E8E7-4CF6-9D24-1F5528AB2A50}"/>
    <dgm:cxn modelId="{FE80077E-98DE-459F-8470-549B02F432BC}" srcId="{73CB274C-0743-477B-BF8E-77ACC2CE24DA}" destId="{05873FDA-AF08-4114-B52C-0C53343DE811}" srcOrd="0" destOrd="0" parTransId="{679104B4-0C12-4732-88E1-E6FA1D5F0338}" sibTransId="{76126FCE-CFC3-4025-9459-14823C8C0359}"/>
    <dgm:cxn modelId="{333A247F-93E7-48BB-A70C-B31D185FA765}" srcId="{05873FDA-AF08-4114-B52C-0C53343DE811}" destId="{809CC6D6-D4DA-4A58-8A33-517A49E3CC12}" srcOrd="0" destOrd="0" parTransId="{B83DFC17-5C59-4B1B-B251-22399732E367}" sibTransId="{83603749-CB19-4DCF-A92B-E74BE0D76867}"/>
    <dgm:cxn modelId="{40705D93-8478-9141-A490-5CF3A954A32A}" type="presOf" srcId="{0AB61F7F-343F-4DC2-A3A0-F1109F2DF94C}" destId="{159289D4-0F87-B049-9F4D-FA92D0625B21}" srcOrd="0" destOrd="0" presId="urn:microsoft.com/office/officeart/2005/8/layout/list1"/>
    <dgm:cxn modelId="{1E1A54A3-1BA6-B043-91F7-02989A9E47B6}" type="presOf" srcId="{3C282A6B-AAC6-44BC-BED0-9045C448C128}" destId="{FE9CF6DF-9F2B-9040-9E5E-3751C606B96B}" srcOrd="0" destOrd="0" presId="urn:microsoft.com/office/officeart/2005/8/layout/list1"/>
    <dgm:cxn modelId="{16ECE7CB-DBAE-AE47-85AD-88EDBB8B353C}" type="presOf" srcId="{3C282A6B-AAC6-44BC-BED0-9045C448C128}" destId="{E916BACD-569C-084B-8013-62A526412287}" srcOrd="1" destOrd="0" presId="urn:microsoft.com/office/officeart/2005/8/layout/list1"/>
    <dgm:cxn modelId="{997F72DB-5DFB-494E-90E3-00FBD26902F7}" type="presOf" srcId="{05873FDA-AF08-4114-B52C-0C53343DE811}" destId="{3824C246-6B67-8F4C-B80A-DB3E38EEAD3C}" srcOrd="1" destOrd="0" presId="urn:microsoft.com/office/officeart/2005/8/layout/list1"/>
    <dgm:cxn modelId="{D0F951DD-7AF6-4F6A-9756-3F8F37CEFAA1}" srcId="{3C282A6B-AAC6-44BC-BED0-9045C448C128}" destId="{C41A8524-3FEA-4C48-AD1E-9F639C5129F9}" srcOrd="0" destOrd="0" parTransId="{B108A4E4-85D5-4FFA-A63A-3D8D396FB2E2}" sibTransId="{8425810B-CAC3-44BF-A463-8398701DC8C6}"/>
    <dgm:cxn modelId="{4A8B1AE8-965D-1045-BB8C-FCE0C06F1F86}" type="presOf" srcId="{C41A8524-3FEA-4C48-AD1E-9F639C5129F9}" destId="{4C2B6975-2194-5D46-A84D-D33183885DD8}" srcOrd="0" destOrd="0" presId="urn:microsoft.com/office/officeart/2005/8/layout/list1"/>
    <dgm:cxn modelId="{7A0C4AE9-1A45-C44D-B82A-173A0BA61C69}" type="presOf" srcId="{09609901-B22D-4A18-AD02-0CA5E5800440}" destId="{6A0976A6-C832-FE45-BD9B-9E939C795B06}" srcOrd="0" destOrd="0" presId="urn:microsoft.com/office/officeart/2005/8/layout/list1"/>
    <dgm:cxn modelId="{D2DC34F9-4F11-F54A-AA70-9B41FDFDB67E}" type="presOf" srcId="{809CC6D6-D4DA-4A58-8A33-517A49E3CC12}" destId="{941A053A-2857-8A4A-8A96-19FD36F2D64D}" srcOrd="0" destOrd="0" presId="urn:microsoft.com/office/officeart/2005/8/layout/list1"/>
    <dgm:cxn modelId="{16E0C0FD-1146-364E-9C2B-FFDD797C8A3E}" type="presOf" srcId="{09609901-B22D-4A18-AD02-0CA5E5800440}" destId="{2AA852BB-ADC1-0845-9065-ABFA2F77361F}" srcOrd="1" destOrd="0" presId="urn:microsoft.com/office/officeart/2005/8/layout/list1"/>
    <dgm:cxn modelId="{6DD8ACE9-02F5-154D-A11D-9A12A4DF70D5}" type="presParOf" srcId="{9BC1C84F-4A84-EC4D-9DF9-94E31490D912}" destId="{95D701E5-2A49-824A-8B9E-393B9BFD73D2}" srcOrd="0" destOrd="0" presId="urn:microsoft.com/office/officeart/2005/8/layout/list1"/>
    <dgm:cxn modelId="{685DF92E-9F71-0C41-AA2E-E37536A57CE8}" type="presParOf" srcId="{95D701E5-2A49-824A-8B9E-393B9BFD73D2}" destId="{1E017967-897A-7842-8617-3B7983E5CFCC}" srcOrd="0" destOrd="0" presId="urn:microsoft.com/office/officeart/2005/8/layout/list1"/>
    <dgm:cxn modelId="{84273EC7-93F9-A643-B60F-FE4604197AF7}" type="presParOf" srcId="{95D701E5-2A49-824A-8B9E-393B9BFD73D2}" destId="{3824C246-6B67-8F4C-B80A-DB3E38EEAD3C}" srcOrd="1" destOrd="0" presId="urn:microsoft.com/office/officeart/2005/8/layout/list1"/>
    <dgm:cxn modelId="{EDD63CBA-A150-2F48-A8A2-771EC55EC4F3}" type="presParOf" srcId="{9BC1C84F-4A84-EC4D-9DF9-94E31490D912}" destId="{BFA97945-DCC2-E84F-A2D6-A68C556146FC}" srcOrd="1" destOrd="0" presId="urn:microsoft.com/office/officeart/2005/8/layout/list1"/>
    <dgm:cxn modelId="{DA6B8EEF-B7D9-A84F-9ADE-E6ECA276078B}" type="presParOf" srcId="{9BC1C84F-4A84-EC4D-9DF9-94E31490D912}" destId="{941A053A-2857-8A4A-8A96-19FD36F2D64D}" srcOrd="2" destOrd="0" presId="urn:microsoft.com/office/officeart/2005/8/layout/list1"/>
    <dgm:cxn modelId="{FCAFC762-EB04-104F-AF1F-300421F61C0E}" type="presParOf" srcId="{9BC1C84F-4A84-EC4D-9DF9-94E31490D912}" destId="{35FEDAF6-C61A-2C45-A332-AC0F62E1AF64}" srcOrd="3" destOrd="0" presId="urn:microsoft.com/office/officeart/2005/8/layout/list1"/>
    <dgm:cxn modelId="{F0F1245E-032E-3644-93BF-CB461FA754A1}" type="presParOf" srcId="{9BC1C84F-4A84-EC4D-9DF9-94E31490D912}" destId="{BF60C9BC-5B81-9E46-B207-DC452465E923}" srcOrd="4" destOrd="0" presId="urn:microsoft.com/office/officeart/2005/8/layout/list1"/>
    <dgm:cxn modelId="{30CE6D16-B1CC-C540-B57A-C53960CA02E6}" type="presParOf" srcId="{BF60C9BC-5B81-9E46-B207-DC452465E923}" destId="{6A0976A6-C832-FE45-BD9B-9E939C795B06}" srcOrd="0" destOrd="0" presId="urn:microsoft.com/office/officeart/2005/8/layout/list1"/>
    <dgm:cxn modelId="{92DBA362-6A48-6942-9288-599C421D98AC}" type="presParOf" srcId="{BF60C9BC-5B81-9E46-B207-DC452465E923}" destId="{2AA852BB-ADC1-0845-9065-ABFA2F77361F}" srcOrd="1" destOrd="0" presId="urn:microsoft.com/office/officeart/2005/8/layout/list1"/>
    <dgm:cxn modelId="{C6ADA41F-569E-8B4F-A20F-5B17D8EEEDC6}" type="presParOf" srcId="{9BC1C84F-4A84-EC4D-9DF9-94E31490D912}" destId="{C6FA1B43-D730-5D47-97AA-37287318E2E0}" srcOrd="5" destOrd="0" presId="urn:microsoft.com/office/officeart/2005/8/layout/list1"/>
    <dgm:cxn modelId="{D00EA5B6-E319-594F-9790-676380C3C698}" type="presParOf" srcId="{9BC1C84F-4A84-EC4D-9DF9-94E31490D912}" destId="{159289D4-0F87-B049-9F4D-FA92D0625B21}" srcOrd="6" destOrd="0" presId="urn:microsoft.com/office/officeart/2005/8/layout/list1"/>
    <dgm:cxn modelId="{00369677-1DA8-3B4A-A042-284934480ED3}" type="presParOf" srcId="{9BC1C84F-4A84-EC4D-9DF9-94E31490D912}" destId="{2E107860-B03A-A547-B647-EBAAEE314E86}" srcOrd="7" destOrd="0" presId="urn:microsoft.com/office/officeart/2005/8/layout/list1"/>
    <dgm:cxn modelId="{8B223CEA-E7DB-9349-9636-6053183972FB}" type="presParOf" srcId="{9BC1C84F-4A84-EC4D-9DF9-94E31490D912}" destId="{9D6F039C-2E5C-E041-B7D6-25A6B74DD69D}" srcOrd="8" destOrd="0" presId="urn:microsoft.com/office/officeart/2005/8/layout/list1"/>
    <dgm:cxn modelId="{444688C0-0FAE-914C-90B5-43E451EFD9FB}" type="presParOf" srcId="{9D6F039C-2E5C-E041-B7D6-25A6B74DD69D}" destId="{FE9CF6DF-9F2B-9040-9E5E-3751C606B96B}" srcOrd="0" destOrd="0" presId="urn:microsoft.com/office/officeart/2005/8/layout/list1"/>
    <dgm:cxn modelId="{0CFDF0C1-E46A-0E4B-A391-99A243ECB1F9}" type="presParOf" srcId="{9D6F039C-2E5C-E041-B7D6-25A6B74DD69D}" destId="{E916BACD-569C-084B-8013-62A526412287}" srcOrd="1" destOrd="0" presId="urn:microsoft.com/office/officeart/2005/8/layout/list1"/>
    <dgm:cxn modelId="{B36611EF-39BD-6F46-86E2-928AA210DD65}" type="presParOf" srcId="{9BC1C84F-4A84-EC4D-9DF9-94E31490D912}" destId="{30FB6225-3440-D640-B89D-C5D14A54937F}" srcOrd="9" destOrd="0" presId="urn:microsoft.com/office/officeart/2005/8/layout/list1"/>
    <dgm:cxn modelId="{0C24F461-3A5A-1C40-A556-A4B2FD4DFBF1}" type="presParOf" srcId="{9BC1C84F-4A84-EC4D-9DF9-94E31490D912}" destId="{4C2B6975-2194-5D46-A84D-D33183885D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7851D5-8D2C-4414-B12D-8201BCEA4D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C6B8EB-991B-4C55-AFDE-2B2875FE9462}">
      <dgm:prSet/>
      <dgm:spPr/>
      <dgm:t>
        <a:bodyPr/>
        <a:lstStyle/>
        <a:p>
          <a:r>
            <a:rPr lang="en-US"/>
            <a:t>Terdapat pesan kesalahan: </a:t>
          </a:r>
          <a:r>
            <a:rPr lang="en-US" i="1"/>
            <a:t>Address already in use</a:t>
          </a:r>
          <a:endParaRPr lang="en-US"/>
        </a:p>
      </dgm:t>
    </dgm:pt>
    <dgm:pt modelId="{08C3410E-A75B-42C6-A405-21122B1C81C8}" type="parTrans" cxnId="{E1FD3767-FF3F-44FF-9484-186A6321BFA3}">
      <dgm:prSet/>
      <dgm:spPr/>
      <dgm:t>
        <a:bodyPr/>
        <a:lstStyle/>
        <a:p>
          <a:endParaRPr lang="en-US"/>
        </a:p>
      </dgm:t>
    </dgm:pt>
    <dgm:pt modelId="{769BAABA-461C-45A2-842C-90F96D3BA332}" type="sibTrans" cxnId="{E1FD3767-FF3F-44FF-9484-186A6321BFA3}">
      <dgm:prSet/>
      <dgm:spPr/>
      <dgm:t>
        <a:bodyPr/>
        <a:lstStyle/>
        <a:p>
          <a:endParaRPr lang="en-US"/>
        </a:p>
      </dgm:t>
    </dgm:pt>
    <dgm:pt modelId="{CCD222A0-1395-4E7D-A4F4-5F78341910D1}">
      <dgm:prSet/>
      <dgm:spPr/>
      <dgm:t>
        <a:bodyPr/>
        <a:lstStyle/>
        <a:p>
          <a:r>
            <a:rPr lang="en-US"/>
            <a:t>Port sudah digunakan oleh </a:t>
          </a:r>
          <a:r>
            <a:rPr lang="en-US" i="1"/>
            <a:t>service</a:t>
          </a:r>
          <a:r>
            <a:rPr lang="en-US"/>
            <a:t> atau proses yang lain</a:t>
          </a:r>
        </a:p>
      </dgm:t>
    </dgm:pt>
    <dgm:pt modelId="{70B5D19C-5C95-4247-A6BC-06DF4CCB2482}" type="parTrans" cxnId="{3B4B0237-022A-4F02-91A5-C2C5322E69FB}">
      <dgm:prSet/>
      <dgm:spPr/>
      <dgm:t>
        <a:bodyPr/>
        <a:lstStyle/>
        <a:p>
          <a:endParaRPr lang="en-US"/>
        </a:p>
      </dgm:t>
    </dgm:pt>
    <dgm:pt modelId="{48BD49B7-507C-4365-9468-A69DE4486E9C}" type="sibTrans" cxnId="{3B4B0237-022A-4F02-91A5-C2C5322E69FB}">
      <dgm:prSet/>
      <dgm:spPr/>
      <dgm:t>
        <a:bodyPr/>
        <a:lstStyle/>
        <a:p>
          <a:endParaRPr lang="en-US"/>
        </a:p>
      </dgm:t>
    </dgm:pt>
    <dgm:pt modelId="{A459793C-6DF4-4344-B8CA-FC8CA83F5BCA}">
      <dgm:prSet/>
      <dgm:spPr/>
      <dgm:t>
        <a:bodyPr/>
        <a:lstStyle/>
        <a:p>
          <a:r>
            <a:rPr lang="en-US"/>
            <a:t>Solusinya adalah menambah </a:t>
          </a:r>
          <a:r>
            <a:rPr lang="en-US" i="1"/>
            <a:t>flag</a:t>
          </a:r>
          <a:r>
            <a:rPr lang="en-US"/>
            <a:t> socket.SO_REUSEADDR pada socket server </a:t>
          </a:r>
        </a:p>
      </dgm:t>
    </dgm:pt>
    <dgm:pt modelId="{4DD2E05F-35FD-4387-B9B8-204E68E02081}" type="parTrans" cxnId="{A8B6A56C-7A8A-4969-9FA1-C7C9F1A58471}">
      <dgm:prSet/>
      <dgm:spPr/>
      <dgm:t>
        <a:bodyPr/>
        <a:lstStyle/>
        <a:p>
          <a:endParaRPr lang="en-US"/>
        </a:p>
      </dgm:t>
    </dgm:pt>
    <dgm:pt modelId="{6DDA7969-9C3C-46F3-A81F-5530C2767EBB}" type="sibTrans" cxnId="{A8B6A56C-7A8A-4969-9FA1-C7C9F1A58471}">
      <dgm:prSet/>
      <dgm:spPr/>
      <dgm:t>
        <a:bodyPr/>
        <a:lstStyle/>
        <a:p>
          <a:endParaRPr lang="en-US"/>
        </a:p>
      </dgm:t>
    </dgm:pt>
    <dgm:pt modelId="{A6786CB3-1360-495B-A509-3BC850DA8C64}">
      <dgm:prSet/>
      <dgm:spPr/>
      <dgm:t>
        <a:bodyPr/>
        <a:lstStyle/>
        <a:p>
          <a:r>
            <a:rPr lang="en-US" baseline="0"/>
            <a:t>server_socket.setsockopt(socket.SOL_SOCKET, socket.SO_REUSEADDR, 1)</a:t>
          </a:r>
          <a:endParaRPr lang="en-US"/>
        </a:p>
      </dgm:t>
    </dgm:pt>
    <dgm:pt modelId="{E0B11A83-61AF-46D4-BF08-7FD28C7307FE}" type="parTrans" cxnId="{2FC68DD2-75B6-44D1-9BC5-985ADD4D4C48}">
      <dgm:prSet/>
      <dgm:spPr/>
      <dgm:t>
        <a:bodyPr/>
        <a:lstStyle/>
        <a:p>
          <a:endParaRPr lang="en-US"/>
        </a:p>
      </dgm:t>
    </dgm:pt>
    <dgm:pt modelId="{E51166CD-B904-43EF-8108-4CECE6AD21C3}" type="sibTrans" cxnId="{2FC68DD2-75B6-44D1-9BC5-985ADD4D4C48}">
      <dgm:prSet/>
      <dgm:spPr/>
      <dgm:t>
        <a:bodyPr/>
        <a:lstStyle/>
        <a:p>
          <a:endParaRPr lang="en-US"/>
        </a:p>
      </dgm:t>
    </dgm:pt>
    <dgm:pt modelId="{46BDFB2F-0D0C-EB49-B110-304BE474ADCC}" type="pres">
      <dgm:prSet presAssocID="{E57851D5-8D2C-4414-B12D-8201BCEA4DA1}" presName="linear" presStyleCnt="0">
        <dgm:presLayoutVars>
          <dgm:animLvl val="lvl"/>
          <dgm:resizeHandles val="exact"/>
        </dgm:presLayoutVars>
      </dgm:prSet>
      <dgm:spPr/>
    </dgm:pt>
    <dgm:pt modelId="{831E2DCA-0551-5347-9B77-CF7D06080093}" type="pres">
      <dgm:prSet presAssocID="{5FC6B8EB-991B-4C55-AFDE-2B2875FE94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E12E06-410F-BB41-B9C9-1F758463DCBE}" type="pres">
      <dgm:prSet presAssocID="{769BAABA-461C-45A2-842C-90F96D3BA332}" presName="spacer" presStyleCnt="0"/>
      <dgm:spPr/>
    </dgm:pt>
    <dgm:pt modelId="{984C0D6E-1DDA-F44B-A1E4-C6309119F60E}" type="pres">
      <dgm:prSet presAssocID="{CCD222A0-1395-4E7D-A4F4-5F78341910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301683-779A-564E-8325-86DDEE545B94}" type="pres">
      <dgm:prSet presAssocID="{48BD49B7-507C-4365-9468-A69DE4486E9C}" presName="spacer" presStyleCnt="0"/>
      <dgm:spPr/>
    </dgm:pt>
    <dgm:pt modelId="{1CDC6EA0-39E3-6448-8693-66303669668C}" type="pres">
      <dgm:prSet presAssocID="{A459793C-6DF4-4344-B8CA-FC8CA83F5B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E0C866-82A7-E841-83CD-BBAAAD381EBE}" type="pres">
      <dgm:prSet presAssocID="{A459793C-6DF4-4344-B8CA-FC8CA83F5B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B4B0237-022A-4F02-91A5-C2C5322E69FB}" srcId="{E57851D5-8D2C-4414-B12D-8201BCEA4DA1}" destId="{CCD222A0-1395-4E7D-A4F4-5F78341910D1}" srcOrd="1" destOrd="0" parTransId="{70B5D19C-5C95-4247-A6BC-06DF4CCB2482}" sibTransId="{48BD49B7-507C-4365-9468-A69DE4486E9C}"/>
    <dgm:cxn modelId="{F52A9E65-80A1-3345-A864-1423925B89A1}" type="presOf" srcId="{A459793C-6DF4-4344-B8CA-FC8CA83F5BCA}" destId="{1CDC6EA0-39E3-6448-8693-66303669668C}" srcOrd="0" destOrd="0" presId="urn:microsoft.com/office/officeart/2005/8/layout/vList2"/>
    <dgm:cxn modelId="{E1FD3767-FF3F-44FF-9484-186A6321BFA3}" srcId="{E57851D5-8D2C-4414-B12D-8201BCEA4DA1}" destId="{5FC6B8EB-991B-4C55-AFDE-2B2875FE9462}" srcOrd="0" destOrd="0" parTransId="{08C3410E-A75B-42C6-A405-21122B1C81C8}" sibTransId="{769BAABA-461C-45A2-842C-90F96D3BA332}"/>
    <dgm:cxn modelId="{A8B6A56C-7A8A-4969-9FA1-C7C9F1A58471}" srcId="{E57851D5-8D2C-4414-B12D-8201BCEA4DA1}" destId="{A459793C-6DF4-4344-B8CA-FC8CA83F5BCA}" srcOrd="2" destOrd="0" parTransId="{4DD2E05F-35FD-4387-B9B8-204E68E02081}" sibTransId="{6DDA7969-9C3C-46F3-A81F-5530C2767EBB}"/>
    <dgm:cxn modelId="{6343FE85-E640-9F44-B8CC-AF114340872B}" type="presOf" srcId="{5FC6B8EB-991B-4C55-AFDE-2B2875FE9462}" destId="{831E2DCA-0551-5347-9B77-CF7D06080093}" srcOrd="0" destOrd="0" presId="urn:microsoft.com/office/officeart/2005/8/layout/vList2"/>
    <dgm:cxn modelId="{FB0C879B-850B-3E48-9E72-D381703184CB}" type="presOf" srcId="{A6786CB3-1360-495B-A509-3BC850DA8C64}" destId="{FAE0C866-82A7-E841-83CD-BBAAAD381EBE}" srcOrd="0" destOrd="0" presId="urn:microsoft.com/office/officeart/2005/8/layout/vList2"/>
    <dgm:cxn modelId="{ED5139AB-B910-8B4C-92BC-CAC9947805C3}" type="presOf" srcId="{CCD222A0-1395-4E7D-A4F4-5F78341910D1}" destId="{984C0D6E-1DDA-F44B-A1E4-C6309119F60E}" srcOrd="0" destOrd="0" presId="urn:microsoft.com/office/officeart/2005/8/layout/vList2"/>
    <dgm:cxn modelId="{2FC68DD2-75B6-44D1-9BC5-985ADD4D4C48}" srcId="{A459793C-6DF4-4344-B8CA-FC8CA83F5BCA}" destId="{A6786CB3-1360-495B-A509-3BC850DA8C64}" srcOrd="0" destOrd="0" parTransId="{E0B11A83-61AF-46D4-BF08-7FD28C7307FE}" sibTransId="{E51166CD-B904-43EF-8108-4CECE6AD21C3}"/>
    <dgm:cxn modelId="{24265ED9-7F76-B746-B56F-04CB5B7038ED}" type="presOf" srcId="{E57851D5-8D2C-4414-B12D-8201BCEA4DA1}" destId="{46BDFB2F-0D0C-EB49-B110-304BE474ADCC}" srcOrd="0" destOrd="0" presId="urn:microsoft.com/office/officeart/2005/8/layout/vList2"/>
    <dgm:cxn modelId="{6321F2CA-AD8A-3045-B536-5FA3559571A6}" type="presParOf" srcId="{46BDFB2F-0D0C-EB49-B110-304BE474ADCC}" destId="{831E2DCA-0551-5347-9B77-CF7D06080093}" srcOrd="0" destOrd="0" presId="urn:microsoft.com/office/officeart/2005/8/layout/vList2"/>
    <dgm:cxn modelId="{093E6380-9BB9-E049-BBE3-FE100D9627DC}" type="presParOf" srcId="{46BDFB2F-0D0C-EB49-B110-304BE474ADCC}" destId="{3EE12E06-410F-BB41-B9C9-1F758463DCBE}" srcOrd="1" destOrd="0" presId="urn:microsoft.com/office/officeart/2005/8/layout/vList2"/>
    <dgm:cxn modelId="{D86AD041-73AE-6549-A604-3D58800EEC8D}" type="presParOf" srcId="{46BDFB2F-0D0C-EB49-B110-304BE474ADCC}" destId="{984C0D6E-1DDA-F44B-A1E4-C6309119F60E}" srcOrd="2" destOrd="0" presId="urn:microsoft.com/office/officeart/2005/8/layout/vList2"/>
    <dgm:cxn modelId="{42D0B5E6-D2E7-B24A-ACAF-B8AB70806B53}" type="presParOf" srcId="{46BDFB2F-0D0C-EB49-B110-304BE474ADCC}" destId="{16301683-779A-564E-8325-86DDEE545B94}" srcOrd="3" destOrd="0" presId="urn:microsoft.com/office/officeart/2005/8/layout/vList2"/>
    <dgm:cxn modelId="{76E24494-1329-0144-9847-9BB22B34CBB9}" type="presParOf" srcId="{46BDFB2F-0D0C-EB49-B110-304BE474ADCC}" destId="{1CDC6EA0-39E3-6448-8693-66303669668C}" srcOrd="4" destOrd="0" presId="urn:microsoft.com/office/officeart/2005/8/layout/vList2"/>
    <dgm:cxn modelId="{A6685AD7-96EA-EF4F-9F97-6DDC1E6EAC09}" type="presParOf" srcId="{46BDFB2F-0D0C-EB49-B110-304BE474ADCC}" destId="{FAE0C866-82A7-E841-83CD-BBAAAD381E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64118-1098-42AD-AD99-DECD13A0B9F5}">
      <dsp:nvSpPr>
        <dsp:cNvPr id="0" name=""/>
        <dsp:cNvSpPr/>
      </dsp:nvSpPr>
      <dsp:spPr>
        <a:xfrm>
          <a:off x="5205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EF30-BD68-450E-8D3C-B646F904FC61}">
      <dsp:nvSpPr>
        <dsp:cNvPr id="0" name=""/>
        <dsp:cNvSpPr/>
      </dsp:nvSpPr>
      <dsp:spPr>
        <a:xfrm>
          <a:off x="5205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Host</a:t>
          </a:r>
          <a:r>
            <a:rPr lang="en-US" sz="1400" kern="1200"/>
            <a:t>: perangkat; </a:t>
          </a:r>
        </a:p>
      </dsp:txBody>
      <dsp:txXfrm>
        <a:off x="5205" y="1477169"/>
        <a:ext cx="1191796" cy="826708"/>
      </dsp:txXfrm>
    </dsp:sp>
    <dsp:sp modelId="{FC3A4FC2-768E-46CE-869E-26AB31DF2286}">
      <dsp:nvSpPr>
        <dsp:cNvPr id="0" name=""/>
        <dsp:cNvSpPr/>
      </dsp:nvSpPr>
      <dsp:spPr>
        <a:xfrm>
          <a:off x="5205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78F5D-E70D-4B54-A350-FE7255379B07}">
      <dsp:nvSpPr>
        <dsp:cNvPr id="0" name=""/>
        <dsp:cNvSpPr/>
      </dsp:nvSpPr>
      <dsp:spPr>
        <a:xfrm>
          <a:off x="1405566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5C194-66D0-47C5-9CBB-F206CB7DAB4A}">
      <dsp:nvSpPr>
        <dsp:cNvPr id="0" name=""/>
        <dsp:cNvSpPr/>
      </dsp:nvSpPr>
      <dsp:spPr>
        <a:xfrm>
          <a:off x="1405566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Alamat IP: alamat perangkat</a:t>
          </a:r>
        </a:p>
      </dsp:txBody>
      <dsp:txXfrm>
        <a:off x="1405566" y="1477169"/>
        <a:ext cx="1191796" cy="826708"/>
      </dsp:txXfrm>
    </dsp:sp>
    <dsp:sp modelId="{AD34F641-E417-41DE-8861-32CD048266BE}">
      <dsp:nvSpPr>
        <dsp:cNvPr id="0" name=""/>
        <dsp:cNvSpPr/>
      </dsp:nvSpPr>
      <dsp:spPr>
        <a:xfrm>
          <a:off x="1405566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49A98-ECC3-41E3-B2B4-A9690E10C99F}">
      <dsp:nvSpPr>
        <dsp:cNvPr id="0" name=""/>
        <dsp:cNvSpPr/>
      </dsp:nvSpPr>
      <dsp:spPr>
        <a:xfrm>
          <a:off x="2805927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6409-B1F4-419F-9BAD-7EB586FEAD53}">
      <dsp:nvSpPr>
        <dsp:cNvPr id="0" name=""/>
        <dsp:cNvSpPr/>
      </dsp:nvSpPr>
      <dsp:spPr>
        <a:xfrm>
          <a:off x="2805927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Port</a:t>
          </a:r>
          <a:r>
            <a:rPr lang="en-US" sz="1400" kern="1200"/>
            <a:t>: “pintu” untuk pertukaran data</a:t>
          </a:r>
        </a:p>
      </dsp:txBody>
      <dsp:txXfrm>
        <a:off x="2805927" y="1477169"/>
        <a:ext cx="1191796" cy="826708"/>
      </dsp:txXfrm>
    </dsp:sp>
    <dsp:sp modelId="{267B66E3-27DA-478C-BBF6-5FB3BBCF8B3C}">
      <dsp:nvSpPr>
        <dsp:cNvPr id="0" name=""/>
        <dsp:cNvSpPr/>
      </dsp:nvSpPr>
      <dsp:spPr>
        <a:xfrm>
          <a:off x="2805927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C8D7-CE29-474B-A009-EC1F87C38052}">
      <dsp:nvSpPr>
        <dsp:cNvPr id="0" name=""/>
        <dsp:cNvSpPr/>
      </dsp:nvSpPr>
      <dsp:spPr>
        <a:xfrm>
          <a:off x="4206289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779C-175F-42C9-ADF4-3AF18A8D0F31}">
      <dsp:nvSpPr>
        <dsp:cNvPr id="0" name=""/>
        <dsp:cNvSpPr/>
      </dsp:nvSpPr>
      <dsp:spPr>
        <a:xfrm>
          <a:off x="4206289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Socket</a:t>
          </a:r>
          <a:r>
            <a:rPr lang="en-US" sz="1400" kern="1200"/>
            <a:t>: “</a:t>
          </a:r>
          <a:r>
            <a:rPr lang="en-US" sz="1400" i="1" kern="1200"/>
            <a:t>end point</a:t>
          </a:r>
          <a:r>
            <a:rPr lang="en-US" sz="1400" kern="1200"/>
            <a:t>” komunikasi</a:t>
          </a:r>
        </a:p>
      </dsp:txBody>
      <dsp:txXfrm>
        <a:off x="4206289" y="1477169"/>
        <a:ext cx="1191796" cy="826708"/>
      </dsp:txXfrm>
    </dsp:sp>
    <dsp:sp modelId="{C2502CB3-E179-4FFC-8504-9BD2B79DDAE0}">
      <dsp:nvSpPr>
        <dsp:cNvPr id="0" name=""/>
        <dsp:cNvSpPr/>
      </dsp:nvSpPr>
      <dsp:spPr>
        <a:xfrm>
          <a:off x="4206289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DC5D5-E5D1-4786-80CD-6F5984F532D5}">
      <dsp:nvSpPr>
        <dsp:cNvPr id="0" name=""/>
        <dsp:cNvSpPr/>
      </dsp:nvSpPr>
      <dsp:spPr>
        <a:xfrm>
          <a:off x="5606650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C6615-ADB8-4A91-A1F7-1939B6B7A5D6}">
      <dsp:nvSpPr>
        <dsp:cNvPr id="0" name=""/>
        <dsp:cNvSpPr/>
      </dsp:nvSpPr>
      <dsp:spPr>
        <a:xfrm>
          <a:off x="5606650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Klien-server</a:t>
          </a:r>
        </a:p>
      </dsp:txBody>
      <dsp:txXfrm>
        <a:off x="5606650" y="1477169"/>
        <a:ext cx="1191796" cy="826708"/>
      </dsp:txXfrm>
    </dsp:sp>
    <dsp:sp modelId="{185F6FEB-90B5-4B76-870E-1F0D6BF120EF}">
      <dsp:nvSpPr>
        <dsp:cNvPr id="0" name=""/>
        <dsp:cNvSpPr/>
      </dsp:nvSpPr>
      <dsp:spPr>
        <a:xfrm>
          <a:off x="5606650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9BB62-CFFE-498F-A45F-35B1C1F54731}">
      <dsp:nvSpPr>
        <dsp:cNvPr id="0" name=""/>
        <dsp:cNvSpPr/>
      </dsp:nvSpPr>
      <dsp:spPr>
        <a:xfrm>
          <a:off x="7007011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1B1D-3E77-4CAF-ADC8-571D308B65BE}">
      <dsp:nvSpPr>
        <dsp:cNvPr id="0" name=""/>
        <dsp:cNvSpPr/>
      </dsp:nvSpPr>
      <dsp:spPr>
        <a:xfrm>
          <a:off x="7007011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Dasar-dasar Python</a:t>
          </a:r>
        </a:p>
      </dsp:txBody>
      <dsp:txXfrm>
        <a:off x="7007011" y="1477169"/>
        <a:ext cx="1191796" cy="826708"/>
      </dsp:txXfrm>
    </dsp:sp>
    <dsp:sp modelId="{A4FA8193-BC24-4434-B7E4-DE2A3F683C76}">
      <dsp:nvSpPr>
        <dsp:cNvPr id="0" name=""/>
        <dsp:cNvSpPr/>
      </dsp:nvSpPr>
      <dsp:spPr>
        <a:xfrm>
          <a:off x="7007011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Variabel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Tipe data</a:t>
          </a:r>
          <a:endParaRPr lang="en-US" sz="1100" kern="1200"/>
        </a:p>
      </dsp:txBody>
      <dsp:txXfrm>
        <a:off x="7007011" y="2338957"/>
        <a:ext cx="1191796" cy="399650"/>
      </dsp:txXfrm>
    </dsp:sp>
    <dsp:sp modelId="{93F730E8-65CF-41D5-BF94-39B09F044DC5}">
      <dsp:nvSpPr>
        <dsp:cNvPr id="0" name=""/>
        <dsp:cNvSpPr/>
      </dsp:nvSpPr>
      <dsp:spPr>
        <a:xfrm>
          <a:off x="8407373" y="984619"/>
          <a:ext cx="417128" cy="4171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8AE8-E410-4DEC-A6E0-77B3CE031006}">
      <dsp:nvSpPr>
        <dsp:cNvPr id="0" name=""/>
        <dsp:cNvSpPr/>
      </dsp:nvSpPr>
      <dsp:spPr>
        <a:xfrm>
          <a:off x="8407373" y="1477169"/>
          <a:ext cx="1191796" cy="82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Percabangan</a:t>
          </a:r>
          <a:r>
            <a:rPr lang="en-US" sz="1400" kern="1200" dirty="0"/>
            <a:t> dan </a:t>
          </a:r>
          <a:r>
            <a:rPr lang="en-US" sz="1400" kern="1200" dirty="0" err="1"/>
            <a:t>perulangan</a:t>
          </a:r>
          <a:r>
            <a:rPr lang="en-US" sz="1400" kern="1200" dirty="0"/>
            <a:t> di Python</a:t>
          </a:r>
        </a:p>
      </dsp:txBody>
      <dsp:txXfrm>
        <a:off x="8407373" y="1477169"/>
        <a:ext cx="1191796" cy="826708"/>
      </dsp:txXfrm>
    </dsp:sp>
    <dsp:sp modelId="{64AC75D9-1654-433B-97D8-3C6835F2EA8E}">
      <dsp:nvSpPr>
        <dsp:cNvPr id="0" name=""/>
        <dsp:cNvSpPr/>
      </dsp:nvSpPr>
      <dsp:spPr>
        <a:xfrm>
          <a:off x="8407373" y="2338957"/>
          <a:ext cx="1191796" cy="39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7853-8254-D140-8164-B1F645875D86}">
      <dsp:nvSpPr>
        <dsp:cNvPr id="0" name=""/>
        <dsp:cNvSpPr/>
      </dsp:nvSpPr>
      <dsp:spPr>
        <a:xfrm>
          <a:off x="0" y="418913"/>
          <a:ext cx="9604375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948D7-9656-0847-8DF0-E27BC66A1CD0}">
      <dsp:nvSpPr>
        <dsp:cNvPr id="0" name=""/>
        <dsp:cNvSpPr/>
      </dsp:nvSpPr>
      <dsp:spPr>
        <a:xfrm>
          <a:off x="480218" y="5633"/>
          <a:ext cx="6723062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Diatur oleh Internet Assigned Numbers Authority (IANA)</a:t>
          </a:r>
        </a:p>
      </dsp:txBody>
      <dsp:txXfrm>
        <a:off x="520567" y="45982"/>
        <a:ext cx="6642364" cy="745861"/>
      </dsp:txXfrm>
    </dsp:sp>
    <dsp:sp modelId="{CDE8EF96-6DA6-E140-8BCB-8A4C27FA20A9}">
      <dsp:nvSpPr>
        <dsp:cNvPr id="0" name=""/>
        <dsp:cNvSpPr/>
      </dsp:nvSpPr>
      <dsp:spPr>
        <a:xfrm>
          <a:off x="0" y="1688993"/>
          <a:ext cx="960437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583184" rIns="74540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“Well-Known Ports” (0 - 1023)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“Registered Ports” (1024 - 49151)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“Free Ports” (49152 - 65535)</a:t>
          </a:r>
          <a:endParaRPr lang="en-US" sz="2800" kern="1200"/>
        </a:p>
      </dsp:txBody>
      <dsp:txXfrm>
        <a:off x="0" y="1688993"/>
        <a:ext cx="9604375" cy="2028600"/>
      </dsp:txXfrm>
    </dsp:sp>
    <dsp:sp modelId="{CA6F26B3-866E-904C-A256-AD72B1D33CDB}">
      <dsp:nvSpPr>
        <dsp:cNvPr id="0" name=""/>
        <dsp:cNvSpPr/>
      </dsp:nvSpPr>
      <dsp:spPr>
        <a:xfrm>
          <a:off x="480218" y="1275713"/>
          <a:ext cx="6723062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Tiga </a:t>
          </a:r>
          <a:r>
            <a:rPr lang="en-US" sz="2800" i="1" kern="1200"/>
            <a:t>range</a:t>
          </a:r>
          <a:r>
            <a:rPr lang="en-US" sz="2800" kern="1200"/>
            <a:t>:</a:t>
          </a:r>
        </a:p>
      </dsp:txBody>
      <dsp:txXfrm>
        <a:off x="520567" y="1316062"/>
        <a:ext cx="6642364" cy="74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DB56-CD41-43AC-A763-C0D2530B7499}">
      <dsp:nvSpPr>
        <dsp:cNvPr id="0" name=""/>
        <dsp:cNvSpPr/>
      </dsp:nvSpPr>
      <dsp:spPr>
        <a:xfrm>
          <a:off x="104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9B2B3-BB2B-4783-81A7-C35B9C3F6E95}">
      <dsp:nvSpPr>
        <dsp:cNvPr id="0" name=""/>
        <dsp:cNvSpPr/>
      </dsp:nvSpPr>
      <dsp:spPr>
        <a:xfrm>
          <a:off x="104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Pembagian port secara resmi</a:t>
          </a:r>
        </a:p>
      </dsp:txBody>
      <dsp:txXfrm>
        <a:off x="104187" y="2032175"/>
        <a:ext cx="4320000" cy="648000"/>
      </dsp:txXfrm>
    </dsp:sp>
    <dsp:sp modelId="{937B1C1B-E4F8-4812-8FBA-6D5B6F125330}">
      <dsp:nvSpPr>
        <dsp:cNvPr id="0" name=""/>
        <dsp:cNvSpPr/>
      </dsp:nvSpPr>
      <dsp:spPr>
        <a:xfrm>
          <a:off x="104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www.iana.org/assignments/port-numbers</a:t>
          </a:r>
          <a:endParaRPr lang="en-US" sz="1800" kern="1200"/>
        </a:p>
      </dsp:txBody>
      <dsp:txXfrm>
        <a:off x="104187" y="2738881"/>
        <a:ext cx="4320000" cy="590388"/>
      </dsp:txXfrm>
    </dsp:sp>
    <dsp:sp modelId="{2D804AFB-903B-4DB2-A5FF-CA48BD4A7FB2}">
      <dsp:nvSpPr>
        <dsp:cNvPr id="0" name=""/>
        <dsp:cNvSpPr/>
      </dsp:nvSpPr>
      <dsp:spPr>
        <a:xfrm>
          <a:off x="5180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387-F8EE-4D40-968F-9055DD18A042}">
      <dsp:nvSpPr>
        <dsp:cNvPr id="0" name=""/>
        <dsp:cNvSpPr/>
      </dsp:nvSpPr>
      <dsp:spPr>
        <a:xfrm>
          <a:off x="5180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Di Linux/macOS: /</a:t>
          </a:r>
          <a:r>
            <a:rPr lang="en-US" sz="2400" kern="1200" dirty="0" err="1"/>
            <a:t>etc</a:t>
          </a:r>
          <a:r>
            <a:rPr lang="en-US" sz="2400" kern="1200" dirty="0"/>
            <a:t>/services</a:t>
          </a:r>
        </a:p>
      </dsp:txBody>
      <dsp:txXfrm>
        <a:off x="5180187" y="2032175"/>
        <a:ext cx="4320000" cy="648000"/>
      </dsp:txXfrm>
    </dsp:sp>
    <dsp:sp modelId="{6982F200-2A03-4DB3-B08A-B4D119946773}">
      <dsp:nvSpPr>
        <dsp:cNvPr id="0" name=""/>
        <dsp:cNvSpPr/>
      </dsp:nvSpPr>
      <dsp:spPr>
        <a:xfrm>
          <a:off x="5180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6B07-9C7C-4268-A54C-D6216F73BC73}">
      <dsp:nvSpPr>
        <dsp:cNvPr id="0" name=""/>
        <dsp:cNvSpPr/>
      </dsp:nvSpPr>
      <dsp:spPr>
        <a:xfrm>
          <a:off x="104187" y="2954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53C40-4E94-444E-B13D-3EC9A54B4B0F}">
      <dsp:nvSpPr>
        <dsp:cNvPr id="0" name=""/>
        <dsp:cNvSpPr/>
      </dsp:nvSpPr>
      <dsp:spPr>
        <a:xfrm>
          <a:off x="104187" y="19421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Port pada server ditentukan pada aplikasi</a:t>
          </a:r>
        </a:p>
      </dsp:txBody>
      <dsp:txXfrm>
        <a:off x="104187" y="1942138"/>
        <a:ext cx="4320000" cy="648000"/>
      </dsp:txXfrm>
    </dsp:sp>
    <dsp:sp modelId="{4E24D2AA-D9CF-42C2-B6F0-BF5C8F0DAAAE}">
      <dsp:nvSpPr>
        <dsp:cNvPr id="0" name=""/>
        <dsp:cNvSpPr/>
      </dsp:nvSpPr>
      <dsp:spPr>
        <a:xfrm>
          <a:off x="104187" y="2652784"/>
          <a:ext cx="4320000" cy="7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7CA87-E542-487A-A072-1566D4B04F1E}">
      <dsp:nvSpPr>
        <dsp:cNvPr id="0" name=""/>
        <dsp:cNvSpPr/>
      </dsp:nvSpPr>
      <dsp:spPr>
        <a:xfrm>
          <a:off x="5180187" y="2954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6370C-3AFB-4077-BD07-6031B1B1873C}">
      <dsp:nvSpPr>
        <dsp:cNvPr id="0" name=""/>
        <dsp:cNvSpPr/>
      </dsp:nvSpPr>
      <dsp:spPr>
        <a:xfrm>
          <a:off x="5180187" y="19421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Port pada klien ditentukan oleh sistem operasi:</a:t>
          </a:r>
        </a:p>
      </dsp:txBody>
      <dsp:txXfrm>
        <a:off x="5180187" y="1942138"/>
        <a:ext cx="4320000" cy="648000"/>
      </dsp:txXfrm>
    </dsp:sp>
    <dsp:sp modelId="{41EAA1E7-2E82-45B7-BD5A-614570EE9A2E}">
      <dsp:nvSpPr>
        <dsp:cNvPr id="0" name=""/>
        <dsp:cNvSpPr/>
      </dsp:nvSpPr>
      <dsp:spPr>
        <a:xfrm>
          <a:off x="5180187" y="2652784"/>
          <a:ext cx="4320000" cy="77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Secara acak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Nilai port mana yang tersedia saat itu (biasanya diambil dari kategori “</a:t>
          </a:r>
          <a:r>
            <a:rPr lang="en-US" sz="1700" i="1" kern="1200" baseline="0"/>
            <a:t>free port</a:t>
          </a:r>
          <a:r>
            <a:rPr lang="en-US" sz="1700" kern="1200" baseline="0"/>
            <a:t>”)</a:t>
          </a:r>
          <a:endParaRPr lang="en-US" sz="1700" kern="1200"/>
        </a:p>
      </dsp:txBody>
      <dsp:txXfrm>
        <a:off x="5180187" y="2652784"/>
        <a:ext cx="4320000" cy="774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6D104-DCF5-984A-88FA-A058A90FC387}">
      <dsp:nvSpPr>
        <dsp:cNvPr id="0" name=""/>
        <dsp:cNvSpPr/>
      </dsp:nvSpPr>
      <dsp:spPr>
        <a:xfrm>
          <a:off x="0" y="95903"/>
          <a:ext cx="5913437" cy="1081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End point </a:t>
          </a:r>
          <a:r>
            <a:rPr lang="en-US" sz="2800" kern="1200"/>
            <a:t>dari komunikasi antar dua </a:t>
          </a:r>
          <a:r>
            <a:rPr lang="en-US" sz="2800" i="1" kern="1200"/>
            <a:t>host</a:t>
          </a:r>
          <a:endParaRPr lang="en-US" sz="2800" kern="1200"/>
        </a:p>
      </dsp:txBody>
      <dsp:txXfrm>
        <a:off x="52774" y="148677"/>
        <a:ext cx="5807889" cy="975532"/>
      </dsp:txXfrm>
    </dsp:sp>
    <dsp:sp modelId="{DA6C6FE5-20E4-444D-950B-C219B78B864E}">
      <dsp:nvSpPr>
        <dsp:cNvPr id="0" name=""/>
        <dsp:cNvSpPr/>
      </dsp:nvSpPr>
      <dsp:spPr>
        <a:xfrm>
          <a:off x="0" y="1257623"/>
          <a:ext cx="5913437" cy="108108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Operasi dasar:</a:t>
          </a:r>
        </a:p>
      </dsp:txBody>
      <dsp:txXfrm>
        <a:off x="52774" y="1310397"/>
        <a:ext cx="5807889" cy="975532"/>
      </dsp:txXfrm>
    </dsp:sp>
    <dsp:sp modelId="{9981381F-F428-9640-8EDA-9E949507AD4E}">
      <dsp:nvSpPr>
        <dsp:cNvPr id="0" name=""/>
        <dsp:cNvSpPr/>
      </dsp:nvSpPr>
      <dsp:spPr>
        <a:xfrm>
          <a:off x="0" y="2338704"/>
          <a:ext cx="5913437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Membuka koneksi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Mengirim data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Menerima data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Menutup koneksi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Bind</a:t>
          </a:r>
          <a:r>
            <a:rPr lang="en-US" sz="2200" kern="1200" baseline="0"/>
            <a:t> ke suatu </a:t>
          </a:r>
          <a:r>
            <a:rPr lang="en-US" sz="2200" i="1" kern="1200" baseline="0"/>
            <a:t>port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baseline="0"/>
            <a:t>Menerima koneksi dari </a:t>
          </a:r>
          <a:r>
            <a:rPr lang="en-US" sz="2200" i="1" kern="1200" baseline="0"/>
            <a:t>host</a:t>
          </a:r>
          <a:r>
            <a:rPr lang="en-US" sz="2200" kern="1200" baseline="0"/>
            <a:t> lain ke </a:t>
          </a:r>
          <a:r>
            <a:rPr lang="en-US" sz="2200" i="1" kern="1200" baseline="0"/>
            <a:t>bound port</a:t>
          </a:r>
          <a:endParaRPr lang="en-US" sz="2200" kern="1200"/>
        </a:p>
      </dsp:txBody>
      <dsp:txXfrm>
        <a:off x="0" y="2338704"/>
        <a:ext cx="5913437" cy="2202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A053A-2857-8A4A-8A96-19FD36F2D64D}">
      <dsp:nvSpPr>
        <dsp:cNvPr id="0" name=""/>
        <dsp:cNvSpPr/>
      </dsp:nvSpPr>
      <dsp:spPr>
        <a:xfrm>
          <a:off x="0" y="313726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Socket antara dua proses yang berjalan dan berkomunikasi dalam satu host</a:t>
          </a:r>
          <a:endParaRPr lang="en-US" sz="2100" kern="1200"/>
        </a:p>
      </dsp:txBody>
      <dsp:txXfrm>
        <a:off x="0" y="313726"/>
        <a:ext cx="5913437" cy="1157625"/>
      </dsp:txXfrm>
    </dsp:sp>
    <dsp:sp modelId="{3824C246-6B67-8F4C-B80A-DB3E38EEAD3C}">
      <dsp:nvSpPr>
        <dsp:cNvPr id="0" name=""/>
        <dsp:cNvSpPr/>
      </dsp:nvSpPr>
      <dsp:spPr>
        <a:xfrm>
          <a:off x="295671" y="3766"/>
          <a:ext cx="413940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AF_UNIX</a:t>
          </a:r>
        </a:p>
      </dsp:txBody>
      <dsp:txXfrm>
        <a:off x="325933" y="34028"/>
        <a:ext cx="4078881" cy="559396"/>
      </dsp:txXfrm>
    </dsp:sp>
    <dsp:sp modelId="{159289D4-0F87-B049-9F4D-FA92D0625B21}">
      <dsp:nvSpPr>
        <dsp:cNvPr id="0" name=""/>
        <dsp:cNvSpPr/>
      </dsp:nvSpPr>
      <dsp:spPr>
        <a:xfrm>
          <a:off x="0" y="1894711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Socket antara dua proses yang bisa berjalan pada host yang berbeda menggunakan IPv4</a:t>
          </a:r>
          <a:endParaRPr lang="en-US" sz="2100" kern="1200"/>
        </a:p>
      </dsp:txBody>
      <dsp:txXfrm>
        <a:off x="0" y="1894711"/>
        <a:ext cx="5913437" cy="1157625"/>
      </dsp:txXfrm>
    </dsp:sp>
    <dsp:sp modelId="{2AA852BB-ADC1-0845-9065-ABFA2F77361F}">
      <dsp:nvSpPr>
        <dsp:cNvPr id="0" name=""/>
        <dsp:cNvSpPr/>
      </dsp:nvSpPr>
      <dsp:spPr>
        <a:xfrm>
          <a:off x="295671" y="1584751"/>
          <a:ext cx="4139405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AF_INET</a:t>
          </a:r>
        </a:p>
      </dsp:txBody>
      <dsp:txXfrm>
        <a:off x="325933" y="1615013"/>
        <a:ext cx="4078881" cy="559396"/>
      </dsp:txXfrm>
    </dsp:sp>
    <dsp:sp modelId="{4C2B6975-2194-5D46-A84D-D33183885DD8}">
      <dsp:nvSpPr>
        <dsp:cNvPr id="0" name=""/>
        <dsp:cNvSpPr/>
      </dsp:nvSpPr>
      <dsp:spPr>
        <a:xfrm>
          <a:off x="0" y="3475696"/>
          <a:ext cx="591343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37388" rIns="4589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/>
            <a:t>Sama dengan AF_INET tapi menggunakan IPv6 </a:t>
          </a:r>
          <a:endParaRPr lang="en-US" sz="2100" kern="1200"/>
        </a:p>
      </dsp:txBody>
      <dsp:txXfrm>
        <a:off x="0" y="3475696"/>
        <a:ext cx="5913437" cy="1157625"/>
      </dsp:txXfrm>
    </dsp:sp>
    <dsp:sp modelId="{E916BACD-569C-084B-8013-62A526412287}">
      <dsp:nvSpPr>
        <dsp:cNvPr id="0" name=""/>
        <dsp:cNvSpPr/>
      </dsp:nvSpPr>
      <dsp:spPr>
        <a:xfrm>
          <a:off x="295671" y="3165736"/>
          <a:ext cx="4139405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AF_INET6</a:t>
          </a:r>
        </a:p>
      </dsp:txBody>
      <dsp:txXfrm>
        <a:off x="325933" y="3195998"/>
        <a:ext cx="4078881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E2DCA-0551-5347-9B77-CF7D06080093}">
      <dsp:nvSpPr>
        <dsp:cNvPr id="0" name=""/>
        <dsp:cNvSpPr/>
      </dsp:nvSpPr>
      <dsp:spPr>
        <a:xfrm>
          <a:off x="0" y="573804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Terdapat pesan kesalahan: </a:t>
          </a:r>
          <a:r>
            <a:rPr lang="en-US" sz="2400" i="1" kern="1200"/>
            <a:t>Address already in use</a:t>
          </a:r>
          <a:endParaRPr lang="en-US" sz="2400" kern="1200"/>
        </a:p>
      </dsp:txBody>
      <dsp:txXfrm>
        <a:off x="45235" y="619039"/>
        <a:ext cx="5822967" cy="836169"/>
      </dsp:txXfrm>
    </dsp:sp>
    <dsp:sp modelId="{984C0D6E-1DDA-F44B-A1E4-C6309119F60E}">
      <dsp:nvSpPr>
        <dsp:cNvPr id="0" name=""/>
        <dsp:cNvSpPr/>
      </dsp:nvSpPr>
      <dsp:spPr>
        <a:xfrm>
          <a:off x="0" y="1569563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 sudah digunakan oleh </a:t>
          </a:r>
          <a:r>
            <a:rPr lang="en-US" sz="2400" i="1" kern="1200"/>
            <a:t>service</a:t>
          </a:r>
          <a:r>
            <a:rPr lang="en-US" sz="2400" kern="1200"/>
            <a:t> atau proses yang lain</a:t>
          </a:r>
        </a:p>
      </dsp:txBody>
      <dsp:txXfrm>
        <a:off x="45235" y="1614798"/>
        <a:ext cx="5822967" cy="836169"/>
      </dsp:txXfrm>
    </dsp:sp>
    <dsp:sp modelId="{1CDC6EA0-39E3-6448-8693-66303669668C}">
      <dsp:nvSpPr>
        <dsp:cNvPr id="0" name=""/>
        <dsp:cNvSpPr/>
      </dsp:nvSpPr>
      <dsp:spPr>
        <a:xfrm>
          <a:off x="0" y="2565323"/>
          <a:ext cx="5913437" cy="92663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Solusinya adalah menambah </a:t>
          </a:r>
          <a:r>
            <a:rPr lang="en-US" sz="2400" i="1" kern="1200"/>
            <a:t>flag</a:t>
          </a:r>
          <a:r>
            <a:rPr lang="en-US" sz="2400" kern="1200"/>
            <a:t> socket.SO_REUSEADDR pada socket server </a:t>
          </a:r>
        </a:p>
      </dsp:txBody>
      <dsp:txXfrm>
        <a:off x="45235" y="2610558"/>
        <a:ext cx="5822967" cy="836169"/>
      </dsp:txXfrm>
    </dsp:sp>
    <dsp:sp modelId="{FAE0C866-82A7-E841-83CD-BBAAAD381EBE}">
      <dsp:nvSpPr>
        <dsp:cNvPr id="0" name=""/>
        <dsp:cNvSpPr/>
      </dsp:nvSpPr>
      <dsp:spPr>
        <a:xfrm>
          <a:off x="0" y="3491964"/>
          <a:ext cx="591343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server_socket.setsockopt(socket.SOL_SOCKET, socket.SO_REUSEADDR, 1)</a:t>
          </a:r>
          <a:endParaRPr lang="en-US" sz="1900" kern="1200"/>
        </a:p>
      </dsp:txBody>
      <dsp:txXfrm>
        <a:off x="0" y="3491964"/>
        <a:ext cx="5913437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53D0-ABD5-0643-8AD4-013DA122D878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CCFD-AC1F-8940-92D6-1B76DC20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2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7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3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87CC-F5EF-2949-988C-5A842CF28F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428F6-A7EF-AA43-AB7D-5E23B32608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68D6-DDC8-EBF5-67A3-CBD548F7D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E4361-047F-4BE9-A15B-FFE2D065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F379E-0E5C-BA55-6B8A-D63EBC67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Alamat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C792D-E8A7-F825-45D2-DA0347C0C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9633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12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4B76D-82BA-20C9-6677-10A5425F549B}"/>
              </a:ext>
            </a:extLst>
          </p:cNvPr>
          <p:cNvSpPr txBox="1"/>
          <p:nvPr/>
        </p:nvSpPr>
        <p:spPr>
          <a:xfrm>
            <a:off x="2919432" y="190647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632B-BE3A-B65C-65C9-EE8779D91F92}"/>
              </a:ext>
            </a:extLst>
          </p:cNvPr>
          <p:cNvSpPr txBox="1"/>
          <p:nvPr/>
        </p:nvSpPr>
        <p:spPr>
          <a:xfrm>
            <a:off x="9155569" y="227121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C1DDC-D78F-DDE1-42EA-57F512C0ADD5}"/>
              </a:ext>
            </a:extLst>
          </p:cNvPr>
          <p:cNvSpPr txBox="1"/>
          <p:nvPr/>
        </p:nvSpPr>
        <p:spPr>
          <a:xfrm>
            <a:off x="9451483" y="44709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67847-4456-389F-EFBD-C23AF8AD4844}"/>
              </a:ext>
            </a:extLst>
          </p:cNvPr>
          <p:cNvSpPr txBox="1"/>
          <p:nvPr/>
        </p:nvSpPr>
        <p:spPr>
          <a:xfrm>
            <a:off x="7252527" y="559848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EAC0D1-D56C-5C65-078C-A14919AE93EC}"/>
              </a:ext>
            </a:extLst>
          </p:cNvPr>
          <p:cNvCxnSpPr>
            <a:stCxn id="5" idx="0"/>
            <a:endCxn id="3" idx="3"/>
          </p:cNvCxnSpPr>
          <p:nvPr/>
        </p:nvCxnSpPr>
        <p:spPr>
          <a:xfrm flipH="1" flipV="1">
            <a:off x="3511261" y="2091145"/>
            <a:ext cx="310540" cy="42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7379C-FB78-7EFE-A033-2A201B953132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8834958" y="2455879"/>
            <a:ext cx="320611" cy="45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B0579-7AC5-0E31-AAD6-772F6CC7A858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8746725" y="4499888"/>
            <a:ext cx="704758" cy="1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D589F8-3396-915D-A810-0B879B0F51C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637188" y="5590752"/>
            <a:ext cx="615339" cy="1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FB2E5-24E1-D9FB-48DF-A32433CF52D2}"/>
              </a:ext>
            </a:extLst>
          </p:cNvPr>
          <p:cNvSpPr txBox="1"/>
          <p:nvPr/>
        </p:nvSpPr>
        <p:spPr>
          <a:xfrm>
            <a:off x="4435026" y="1887990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server: 5000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4A0-FF8D-D403-C481-3A328B8BA254}"/>
              </a:ext>
            </a:extLst>
          </p:cNvPr>
          <p:cNvSpPr txBox="1"/>
          <p:nvPr/>
        </p:nvSpPr>
        <p:spPr>
          <a:xfrm>
            <a:off x="7932589" y="2058774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1: 45576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2B07A-520C-CB7E-0ECE-DBE09790DB8F}"/>
              </a:ext>
            </a:extLst>
          </p:cNvPr>
          <p:cNvSpPr txBox="1"/>
          <p:nvPr/>
        </p:nvSpPr>
        <p:spPr>
          <a:xfrm>
            <a:off x="7327232" y="3705726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2: 55676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ADC1A-5793-5196-8219-7E94F24A7E67}"/>
              </a:ext>
            </a:extLst>
          </p:cNvPr>
          <p:cNvSpPr txBox="1"/>
          <p:nvPr/>
        </p:nvSpPr>
        <p:spPr>
          <a:xfrm>
            <a:off x="4889385" y="4739947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3: 36575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3AC1B-051E-85B2-5363-2EDD1639F4D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20270" y="2208301"/>
            <a:ext cx="369088" cy="54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A36BB-ED2E-C8B4-607D-AC752FBB02F0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720270" y="2257322"/>
            <a:ext cx="623851" cy="118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28929-354E-30F2-C6CF-7A24786F08F2}"/>
              </a:ext>
            </a:extLst>
          </p:cNvPr>
          <p:cNvCxnSpPr>
            <a:stCxn id="11" idx="0"/>
          </p:cNvCxnSpPr>
          <p:nvPr/>
        </p:nvCxnSpPr>
        <p:spPr>
          <a:xfrm flipV="1">
            <a:off x="3994364" y="2201779"/>
            <a:ext cx="838087" cy="123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606B0-01C8-8E32-2016-6C2A7353BF71}"/>
              </a:ext>
            </a:extLst>
          </p:cNvPr>
          <p:cNvCxnSpPr>
            <a:stCxn id="13" idx="0"/>
          </p:cNvCxnSpPr>
          <p:nvPr/>
        </p:nvCxnSpPr>
        <p:spPr>
          <a:xfrm flipV="1">
            <a:off x="7932589" y="2386445"/>
            <a:ext cx="537643" cy="7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EE266-9E55-A11F-6BE5-2708722CE8A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flipV="1">
            <a:off x="6941988" y="3875003"/>
            <a:ext cx="385244" cy="50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9E8E-488B-0DEC-52D3-19E755FE303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32451" y="5024785"/>
            <a:ext cx="256907" cy="4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2D40A-3A9B-58F5-AB18-4BDB797D7087}"/>
              </a:ext>
            </a:extLst>
          </p:cNvPr>
          <p:cNvSpPr/>
          <p:nvPr/>
        </p:nvSpPr>
        <p:spPr>
          <a:xfrm>
            <a:off x="622028" y="550093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64901-065D-24B1-ED71-7A4A0DEF4408}"/>
              </a:ext>
            </a:extLst>
          </p:cNvPr>
          <p:cNvSpPr/>
          <p:nvPr/>
        </p:nvSpPr>
        <p:spPr>
          <a:xfrm>
            <a:off x="617732" y="57957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E4EE3-50A2-F6CA-4DAA-765ABE9A2305}"/>
              </a:ext>
            </a:extLst>
          </p:cNvPr>
          <p:cNvSpPr txBox="1"/>
          <p:nvPr/>
        </p:nvSpPr>
        <p:spPr>
          <a:xfrm>
            <a:off x="927178" y="5159581"/>
            <a:ext cx="128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Port server</a:t>
            </a:r>
          </a:p>
          <a:p>
            <a:r>
              <a:rPr lang="en-US" dirty="0"/>
              <a:t>Port </a:t>
            </a:r>
            <a:r>
              <a:rPr lang="en-US" dirty="0" err="1"/>
              <a:t>klien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FB2E5-24E1-D9FB-48DF-A32433CF52D2}"/>
              </a:ext>
            </a:extLst>
          </p:cNvPr>
          <p:cNvSpPr txBox="1"/>
          <p:nvPr/>
        </p:nvSpPr>
        <p:spPr>
          <a:xfrm>
            <a:off x="4435026" y="1887990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server: 5000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4A0-FF8D-D403-C481-3A328B8BA254}"/>
              </a:ext>
            </a:extLst>
          </p:cNvPr>
          <p:cNvSpPr txBox="1"/>
          <p:nvPr/>
        </p:nvSpPr>
        <p:spPr>
          <a:xfrm>
            <a:off x="7932589" y="2058774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1: 45576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2B07A-520C-CB7E-0ECE-DBE09790DB8F}"/>
              </a:ext>
            </a:extLst>
          </p:cNvPr>
          <p:cNvSpPr txBox="1"/>
          <p:nvPr/>
        </p:nvSpPr>
        <p:spPr>
          <a:xfrm>
            <a:off x="7327232" y="3705726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2: 55676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ADC1A-5793-5196-8219-7E94F24A7E67}"/>
              </a:ext>
            </a:extLst>
          </p:cNvPr>
          <p:cNvSpPr txBox="1"/>
          <p:nvPr/>
        </p:nvSpPr>
        <p:spPr>
          <a:xfrm>
            <a:off x="4889385" y="4739947"/>
            <a:ext cx="17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Port </a:t>
            </a:r>
            <a:r>
              <a:rPr lang="en-US" sz="1600" dirty="0" err="1"/>
              <a:t>klien</a:t>
            </a:r>
            <a:r>
              <a:rPr lang="en-US" sz="1600" dirty="0"/>
              <a:t> 3: 36575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3AC1B-051E-85B2-5363-2EDD1639F4D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20270" y="2208301"/>
            <a:ext cx="369088" cy="54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A36BB-ED2E-C8B4-607D-AC752FBB02F0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720270" y="2257322"/>
            <a:ext cx="623851" cy="118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28929-354E-30F2-C6CF-7A24786F08F2}"/>
              </a:ext>
            </a:extLst>
          </p:cNvPr>
          <p:cNvCxnSpPr>
            <a:stCxn id="11" idx="0"/>
          </p:cNvCxnSpPr>
          <p:nvPr/>
        </p:nvCxnSpPr>
        <p:spPr>
          <a:xfrm flipV="1">
            <a:off x="3994364" y="2201779"/>
            <a:ext cx="838087" cy="123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606B0-01C8-8E32-2016-6C2A7353BF71}"/>
              </a:ext>
            </a:extLst>
          </p:cNvPr>
          <p:cNvCxnSpPr>
            <a:stCxn id="13" idx="0"/>
          </p:cNvCxnSpPr>
          <p:nvPr/>
        </p:nvCxnSpPr>
        <p:spPr>
          <a:xfrm flipV="1">
            <a:off x="7932589" y="2386445"/>
            <a:ext cx="537643" cy="7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EE266-9E55-A11F-6BE5-2708722CE8A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flipV="1">
            <a:off x="6941988" y="3875003"/>
            <a:ext cx="385244" cy="50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9E8E-488B-0DEC-52D3-19E755FE303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32451" y="5024785"/>
            <a:ext cx="256907" cy="4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2D40A-3A9B-58F5-AB18-4BDB797D7087}"/>
              </a:ext>
            </a:extLst>
          </p:cNvPr>
          <p:cNvSpPr/>
          <p:nvPr/>
        </p:nvSpPr>
        <p:spPr>
          <a:xfrm>
            <a:off x="622028" y="550093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64901-065D-24B1-ED71-7A4A0DEF4408}"/>
              </a:ext>
            </a:extLst>
          </p:cNvPr>
          <p:cNvSpPr/>
          <p:nvPr/>
        </p:nvSpPr>
        <p:spPr>
          <a:xfrm>
            <a:off x="617732" y="57957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E4EE3-50A2-F6CA-4DAA-765ABE9A2305}"/>
              </a:ext>
            </a:extLst>
          </p:cNvPr>
          <p:cNvSpPr txBox="1"/>
          <p:nvPr/>
        </p:nvSpPr>
        <p:spPr>
          <a:xfrm>
            <a:off x="927178" y="5159581"/>
            <a:ext cx="128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Port server</a:t>
            </a:r>
          </a:p>
          <a:p>
            <a:r>
              <a:rPr lang="en-US" dirty="0"/>
              <a:t>Port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08D90-D9E3-4BC9-0F33-9D55CC1E4EE9}"/>
              </a:ext>
            </a:extLst>
          </p:cNvPr>
          <p:cNvSpPr txBox="1"/>
          <p:nvPr/>
        </p:nvSpPr>
        <p:spPr>
          <a:xfrm>
            <a:off x="7720548" y="5277372"/>
            <a:ext cx="450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:</a:t>
            </a:r>
          </a:p>
          <a:p>
            <a:r>
              <a:rPr lang="en-US" dirty="0"/>
              <a:t>(</a:t>
            </a:r>
            <a:r>
              <a:rPr lang="en-US" dirty="0" err="1"/>
              <a:t>local_ip</a:t>
            </a:r>
            <a:r>
              <a:rPr lang="en-US" dirty="0"/>
              <a:t>, </a:t>
            </a:r>
            <a:r>
              <a:rPr lang="en-US" dirty="0" err="1"/>
              <a:t>local_port</a:t>
            </a:r>
            <a:r>
              <a:rPr lang="en-US" dirty="0"/>
              <a:t>, </a:t>
            </a:r>
            <a:r>
              <a:rPr lang="en-US" dirty="0" err="1"/>
              <a:t>remote_ip</a:t>
            </a:r>
            <a:r>
              <a:rPr lang="en-US" dirty="0"/>
              <a:t>, </a:t>
            </a:r>
            <a:r>
              <a:rPr lang="en-US" dirty="0" err="1"/>
              <a:t>remote_port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00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-server: socket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5133245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5016824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1022460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36B3E5-2035-27FE-9B56-43B5FC316687}"/>
              </a:ext>
            </a:extLst>
          </p:cNvPr>
          <p:cNvSpPr txBox="1"/>
          <p:nvPr/>
        </p:nvSpPr>
        <p:spPr>
          <a:xfrm>
            <a:off x="1571616" y="1911484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3B290-44DB-0786-5E13-773F300DF438}"/>
              </a:ext>
            </a:extLst>
          </p:cNvPr>
          <p:cNvSpPr txBox="1"/>
          <p:nvPr/>
        </p:nvSpPr>
        <p:spPr>
          <a:xfrm>
            <a:off x="3699023" y="1913616"/>
            <a:ext cx="510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server → </a:t>
            </a:r>
            <a:r>
              <a:rPr lang="en-US" dirty="0" err="1"/>
              <a:t>satu</a:t>
            </a:r>
            <a:r>
              <a:rPr lang="en-US" dirty="0"/>
              <a:t> socket per </a:t>
            </a:r>
            <a:r>
              <a:rPr lang="en-US" dirty="0" err="1"/>
              <a:t>koneksi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E1CBA-D610-5AF3-3395-FB186B81F7EE}"/>
              </a:ext>
            </a:extLst>
          </p:cNvPr>
          <p:cNvSpPr txBox="1"/>
          <p:nvPr/>
        </p:nvSpPr>
        <p:spPr>
          <a:xfrm>
            <a:off x="6700790" y="2399932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BCE76-61DC-8184-916F-F887295FFE57}"/>
              </a:ext>
            </a:extLst>
          </p:cNvPr>
          <p:cNvSpPr txBox="1"/>
          <p:nvPr/>
        </p:nvSpPr>
        <p:spPr>
          <a:xfrm>
            <a:off x="6066479" y="3627004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D31D0-EB51-1045-E6C6-D5EF7EEABC48}"/>
              </a:ext>
            </a:extLst>
          </p:cNvPr>
          <p:cNvSpPr txBox="1"/>
          <p:nvPr/>
        </p:nvSpPr>
        <p:spPr>
          <a:xfrm>
            <a:off x="3293708" y="5594934"/>
            <a:ext cx="134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 </a:t>
            </a:r>
            <a:r>
              <a:rPr lang="en-US" sz="1600" dirty="0" err="1"/>
              <a:t>klien</a:t>
            </a:r>
            <a:r>
              <a:rPr lang="en-US" sz="1600" dirty="0"/>
              <a:t>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CFD8D1-CE03-65A5-2607-960FC4CEEA7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394284" y="2344213"/>
            <a:ext cx="717768" cy="6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54F02A-BD5B-2593-8275-41AEF7841760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48CA40-7B4F-7F74-4434-4CBCB4A64FAD}"/>
              </a:ext>
            </a:extLst>
          </p:cNvPr>
          <p:cNvSpPr/>
          <p:nvPr/>
        </p:nvSpPr>
        <p:spPr>
          <a:xfrm>
            <a:off x="4496103" y="3321683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C14BF7-CC04-696D-D564-9ADDAC6191DD}"/>
              </a:ext>
            </a:extLst>
          </p:cNvPr>
          <p:cNvSpPr/>
          <p:nvPr/>
        </p:nvSpPr>
        <p:spPr>
          <a:xfrm>
            <a:off x="3757065" y="3321683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DE652E-6F82-259E-C8A5-700038D85DE8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D01FFD-7ABA-B994-FEE9-E4C248DF74E2}"/>
              </a:ext>
            </a:extLst>
          </p:cNvPr>
          <p:cNvSpPr/>
          <p:nvPr/>
        </p:nvSpPr>
        <p:spPr>
          <a:xfrm>
            <a:off x="6700790" y="4259668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75660E-9EBE-59E3-E0DF-EDA68CF71D3F}"/>
              </a:ext>
            </a:extLst>
          </p:cNvPr>
          <p:cNvSpPr/>
          <p:nvPr/>
        </p:nvSpPr>
        <p:spPr>
          <a:xfrm>
            <a:off x="4904643" y="5353452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9D97F-11BD-0732-9F05-71F599172709}"/>
              </a:ext>
            </a:extLst>
          </p:cNvPr>
          <p:cNvCxnSpPr>
            <a:stCxn id="24" idx="0"/>
          </p:cNvCxnSpPr>
          <p:nvPr/>
        </p:nvCxnSpPr>
        <p:spPr>
          <a:xfrm flipV="1">
            <a:off x="4737110" y="2341741"/>
            <a:ext cx="233591" cy="30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984BAE-7E64-16A8-1613-38FD7B321B7B}"/>
              </a:ext>
            </a:extLst>
          </p:cNvPr>
          <p:cNvCxnSpPr>
            <a:stCxn id="27" idx="7"/>
          </p:cNvCxnSpPr>
          <p:nvPr/>
        </p:nvCxnSpPr>
        <p:spPr>
          <a:xfrm flipV="1">
            <a:off x="4901198" y="2355354"/>
            <a:ext cx="669423" cy="10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1B3BF1-30EB-E1AE-0EA0-2EAFA44A204B}"/>
              </a:ext>
            </a:extLst>
          </p:cNvPr>
          <p:cNvCxnSpPr>
            <a:stCxn id="28" idx="0"/>
          </p:cNvCxnSpPr>
          <p:nvPr/>
        </p:nvCxnSpPr>
        <p:spPr>
          <a:xfrm flipV="1">
            <a:off x="3994364" y="2341741"/>
            <a:ext cx="739038" cy="97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19804F-B843-09B5-3804-22E67CCE1EB4}"/>
              </a:ext>
            </a:extLst>
          </p:cNvPr>
          <p:cNvCxnSpPr>
            <a:stCxn id="31" idx="2"/>
            <a:endCxn id="18" idx="3"/>
          </p:cNvCxnSpPr>
          <p:nvPr/>
        </p:nvCxnSpPr>
        <p:spPr>
          <a:xfrm flipH="1">
            <a:off x="4640872" y="5590751"/>
            <a:ext cx="263771" cy="17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D4215D-2089-9006-829F-2AFC54BCE466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6740061" y="3965558"/>
            <a:ext cx="198028" cy="29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EAF174-1151-CEB0-9A45-9D7D50B1912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757583" y="2718213"/>
            <a:ext cx="178714" cy="2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235414-7EE8-66D8-7461-80C5A2D48190}"/>
              </a:ext>
            </a:extLst>
          </p:cNvPr>
          <p:cNvSpPr txBox="1"/>
          <p:nvPr/>
        </p:nvSpPr>
        <p:spPr>
          <a:xfrm>
            <a:off x="9197090" y="5184785"/>
            <a:ext cx="220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server</a:t>
            </a:r>
          </a:p>
          <a:p>
            <a:r>
              <a:rPr lang="en-US" dirty="0"/>
              <a:t>Socket </a:t>
            </a:r>
            <a:r>
              <a:rPr lang="en-US" dirty="0" err="1"/>
              <a:t>klien</a:t>
            </a:r>
            <a:r>
              <a:rPr lang="en-US" dirty="0"/>
              <a:t> di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425ECD-516D-0A46-96DC-05F43052419F}"/>
              </a:ext>
            </a:extLst>
          </p:cNvPr>
          <p:cNvSpPr/>
          <p:nvPr/>
        </p:nvSpPr>
        <p:spPr>
          <a:xfrm>
            <a:off x="8895844" y="5501337"/>
            <a:ext cx="275333" cy="275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88BBD2-1AE8-7AB7-7A37-FBFE2E725EEE}"/>
              </a:ext>
            </a:extLst>
          </p:cNvPr>
          <p:cNvSpPr/>
          <p:nvPr/>
        </p:nvSpPr>
        <p:spPr>
          <a:xfrm>
            <a:off x="8896184" y="5825766"/>
            <a:ext cx="275333" cy="27533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2AF019-6F92-59D5-9D76-4CDE2E9DFE54}"/>
              </a:ext>
            </a:extLst>
          </p:cNvPr>
          <p:cNvSpPr txBox="1"/>
          <p:nvPr/>
        </p:nvSpPr>
        <p:spPr>
          <a:xfrm>
            <a:off x="842333" y="1814146"/>
            <a:ext cx="372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socket_server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socket_server.bind</a:t>
            </a:r>
            <a:r>
              <a:rPr lang="en-US" dirty="0"/>
              <a:t>(('127.0.0.1', 5000))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76C426-032B-318E-B366-F938120729D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306048" y="2473230"/>
            <a:ext cx="806004" cy="5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015F1-FB2E-4BEF-C99E-9EE6F4960B41}"/>
              </a:ext>
            </a:extLst>
          </p:cNvPr>
          <p:cNvSpPr txBox="1"/>
          <p:nvPr/>
        </p:nvSpPr>
        <p:spPr>
          <a:xfrm>
            <a:off x="662092" y="3660404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socket_server.listen</a:t>
            </a:r>
            <a:r>
              <a:rPr lang="en-US" dirty="0"/>
              <a:t>(1)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A75B9A-E610-7F8A-9ECB-C436927F2F9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812984" y="3298924"/>
            <a:ext cx="1295054" cy="3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C36B4B-A09A-D592-B6D3-CA75B68BF772}"/>
              </a:ext>
            </a:extLst>
          </p:cNvPr>
          <p:cNvSpPr txBox="1"/>
          <p:nvPr/>
        </p:nvSpPr>
        <p:spPr>
          <a:xfrm>
            <a:off x="5318925" y="2077717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</a:t>
            </a:r>
            <a:r>
              <a:rPr lang="en-US" dirty="0"/>
              <a:t>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socket_server.accept</a:t>
            </a:r>
            <a:r>
              <a:rPr lang="en-US" dirty="0"/>
              <a:t>()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2066-ED91-C51E-0936-A0BD1BD3DBC2}"/>
              </a:ext>
            </a:extLst>
          </p:cNvPr>
          <p:cNvCxnSpPr>
            <a:stCxn id="24" idx="7"/>
            <a:endCxn id="22" idx="1"/>
          </p:cNvCxnSpPr>
          <p:nvPr/>
        </p:nvCxnSpPr>
        <p:spPr>
          <a:xfrm flipV="1">
            <a:off x="4904906" y="2262383"/>
            <a:ext cx="414019" cy="4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CE43E-89E9-15AB-D22B-2B705483037C}"/>
              </a:ext>
            </a:extLst>
          </p:cNvPr>
          <p:cNvSpPr txBox="1"/>
          <p:nvPr/>
        </p:nvSpPr>
        <p:spPr>
          <a:xfrm>
            <a:off x="7058409" y="2237874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F993-7999-28FF-2F10-E33A63CFC7D2}"/>
              </a:ext>
            </a:extLst>
          </p:cNvPr>
          <p:cNvSpPr txBox="1"/>
          <p:nvPr/>
        </p:nvSpPr>
        <p:spPr>
          <a:xfrm>
            <a:off x="6167822" y="3763758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socket_client.connect</a:t>
            </a:r>
            <a:r>
              <a:rPr lang="en-US" dirty="0"/>
              <a:t>(('127.0.0.1', 5000))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8EFCEE-CF05-1A8F-F712-1C512EE5E043}"/>
              </a:ext>
            </a:extLst>
          </p:cNvPr>
          <p:cNvCxnSpPr/>
          <p:nvPr/>
        </p:nvCxnSpPr>
        <p:spPr>
          <a:xfrm flipH="1" flipV="1">
            <a:off x="7698998" y="2607206"/>
            <a:ext cx="233591" cy="38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EB79E-A3CC-3457-77A1-15CACE31DD0A}"/>
              </a:ext>
            </a:extLst>
          </p:cNvPr>
          <p:cNvCxnSpPr>
            <a:stCxn id="30" idx="3"/>
          </p:cNvCxnSpPr>
          <p:nvPr/>
        </p:nvCxnSpPr>
        <p:spPr>
          <a:xfrm flipH="1">
            <a:off x="7315200" y="3404774"/>
            <a:ext cx="453301" cy="3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9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3543-F55A-56D6-0039-BEA0804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Socket: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AE89F-BEE0-8E6E-EB22-09D56AD42268}"/>
              </a:ext>
            </a:extLst>
          </p:cNvPr>
          <p:cNvSpPr/>
          <p:nvPr/>
        </p:nvSpPr>
        <p:spPr>
          <a:xfrm>
            <a:off x="2919432" y="2513080"/>
            <a:ext cx="1804737" cy="104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B7F4-FEEB-6989-2431-9789D5B1793F}"/>
              </a:ext>
            </a:extLst>
          </p:cNvPr>
          <p:cNvSpPr/>
          <p:nvPr/>
        </p:nvSpPr>
        <p:spPr>
          <a:xfrm>
            <a:off x="7932589" y="2911643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9464-135B-3C86-FA17-1801BEC3C49E}"/>
              </a:ext>
            </a:extLst>
          </p:cNvPr>
          <p:cNvSpPr/>
          <p:nvPr/>
        </p:nvSpPr>
        <p:spPr>
          <a:xfrm>
            <a:off x="6941988" y="4174552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BD13C-3C8C-FD39-D68C-6E0C57A78906}"/>
              </a:ext>
            </a:extLst>
          </p:cNvPr>
          <p:cNvSpPr/>
          <p:nvPr/>
        </p:nvSpPr>
        <p:spPr>
          <a:xfrm>
            <a:off x="4832451" y="5265416"/>
            <a:ext cx="1804737" cy="65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r>
              <a:rPr lang="en-US" dirty="0">
                <a:solidFill>
                  <a:sysClr val="windowText" lastClr="000000"/>
                </a:solidFill>
              </a:rPr>
              <a:t>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9596-ADAF-886C-F9A3-61BFCC0714D6}"/>
              </a:ext>
            </a:extLst>
          </p:cNvPr>
          <p:cNvSpPr/>
          <p:nvPr/>
        </p:nvSpPr>
        <p:spPr>
          <a:xfrm>
            <a:off x="4603849" y="2755880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BF506-8B0D-017F-74CE-0D9F60EEB364}"/>
              </a:ext>
            </a:extLst>
          </p:cNvPr>
          <p:cNvSpPr/>
          <p:nvPr/>
        </p:nvSpPr>
        <p:spPr>
          <a:xfrm>
            <a:off x="4603849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9526-71F8-C561-809A-A5BA2148AFA5}"/>
              </a:ext>
            </a:extLst>
          </p:cNvPr>
          <p:cNvSpPr/>
          <p:nvPr/>
        </p:nvSpPr>
        <p:spPr>
          <a:xfrm>
            <a:off x="3877943" y="3439269"/>
            <a:ext cx="232842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2234F-88F6-5767-BCA3-B53BC5773CC8}"/>
              </a:ext>
            </a:extLst>
          </p:cNvPr>
          <p:cNvSpPr/>
          <p:nvPr/>
        </p:nvSpPr>
        <p:spPr>
          <a:xfrm>
            <a:off x="3112052" y="2642065"/>
            <a:ext cx="1491797" cy="78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0C6B-EDAA-01CF-7F54-002FB8123945}"/>
              </a:ext>
            </a:extLst>
          </p:cNvPr>
          <p:cNvSpPr/>
          <p:nvPr/>
        </p:nvSpPr>
        <p:spPr>
          <a:xfrm>
            <a:off x="7816168" y="3116663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92174-29B9-C434-6B40-EE18BAE30BA3}"/>
              </a:ext>
            </a:extLst>
          </p:cNvPr>
          <p:cNvSpPr/>
          <p:nvPr/>
        </p:nvSpPr>
        <p:spPr>
          <a:xfrm>
            <a:off x="6825567" y="4379572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B41D2-F219-AA22-EA66-FF5FCCB53A9F}"/>
              </a:ext>
            </a:extLst>
          </p:cNvPr>
          <p:cNvSpPr/>
          <p:nvPr/>
        </p:nvSpPr>
        <p:spPr>
          <a:xfrm>
            <a:off x="4716030" y="5470436"/>
            <a:ext cx="232842" cy="240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54D4A-C99D-F87A-BDDA-A0B46C280FA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836691" y="2876196"/>
            <a:ext cx="2979477" cy="360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941B4-27ED-A2B8-836F-FEF7E22B093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836691" y="3559585"/>
            <a:ext cx="1988876" cy="94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FA634-9C2D-BEB0-ED08-7C497C9A22E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>
            <a:off x="3994364" y="3679900"/>
            <a:ext cx="721666" cy="19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58113-D4A5-2E3D-9B2B-EE185304FA1E}"/>
              </a:ext>
            </a:extLst>
          </p:cNvPr>
          <p:cNvCxnSpPr/>
          <p:nvPr/>
        </p:nvCxnSpPr>
        <p:spPr>
          <a:xfrm flipH="1">
            <a:off x="3220560" y="3925491"/>
            <a:ext cx="336884" cy="1090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B4D86-5ED8-1A6E-39E9-EDFC769ACDC4}"/>
              </a:ext>
            </a:extLst>
          </p:cNvPr>
          <p:cNvCxnSpPr>
            <a:cxnSpLocks/>
          </p:cNvCxnSpPr>
          <p:nvPr/>
        </p:nvCxnSpPr>
        <p:spPr>
          <a:xfrm flipH="1">
            <a:off x="2306048" y="3913383"/>
            <a:ext cx="801990" cy="1352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A3BB88-39A8-B856-FD21-EF9A18DFD9BF}"/>
              </a:ext>
            </a:extLst>
          </p:cNvPr>
          <p:cNvSpPr/>
          <p:nvPr/>
        </p:nvSpPr>
        <p:spPr>
          <a:xfrm>
            <a:off x="4499811" y="2642065"/>
            <a:ext cx="474598" cy="474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F5E38C-36FE-9C89-8099-BC03DEDFF73E}"/>
              </a:ext>
            </a:extLst>
          </p:cNvPr>
          <p:cNvSpPr/>
          <p:nvPr/>
        </p:nvSpPr>
        <p:spPr>
          <a:xfrm>
            <a:off x="7698998" y="2999679"/>
            <a:ext cx="474598" cy="4745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F993-7999-28FF-2F10-E33A63CFC7D2}"/>
              </a:ext>
            </a:extLst>
          </p:cNvPr>
          <p:cNvSpPr txBox="1"/>
          <p:nvPr/>
        </p:nvSpPr>
        <p:spPr>
          <a:xfrm>
            <a:off x="6167822" y="376375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socket_client.send</a:t>
            </a:r>
            <a:r>
              <a:rPr lang="en-US" dirty="0"/>
              <a:t>(data)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EB79E-A3CC-3457-77A1-15CACE31DD0A}"/>
              </a:ext>
            </a:extLst>
          </p:cNvPr>
          <p:cNvCxnSpPr>
            <a:stCxn id="30" idx="3"/>
          </p:cNvCxnSpPr>
          <p:nvPr/>
        </p:nvCxnSpPr>
        <p:spPr>
          <a:xfrm flipH="1">
            <a:off x="7315200" y="3404774"/>
            <a:ext cx="453301" cy="3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32E03-C708-1C83-96CC-60E450D5FF52}"/>
              </a:ext>
            </a:extLst>
          </p:cNvPr>
          <p:cNvSpPr txBox="1"/>
          <p:nvPr/>
        </p:nvSpPr>
        <p:spPr>
          <a:xfrm>
            <a:off x="4974409" y="1889969"/>
            <a:ext cx="375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recv_data</a:t>
            </a:r>
            <a:r>
              <a:rPr lang="en-US" dirty="0"/>
              <a:t> = </a:t>
            </a:r>
            <a:r>
              <a:rPr lang="en-US" dirty="0" err="1"/>
              <a:t>socket_client.recv</a:t>
            </a:r>
            <a:r>
              <a:rPr lang="en-US" dirty="0"/>
              <a:t>(buffer)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58351-8C47-21C3-CE21-4F423475DBBD}"/>
              </a:ext>
            </a:extLst>
          </p:cNvPr>
          <p:cNvCxnSpPr>
            <a:stCxn id="24" idx="7"/>
          </p:cNvCxnSpPr>
          <p:nvPr/>
        </p:nvCxnSpPr>
        <p:spPr>
          <a:xfrm flipV="1">
            <a:off x="4904906" y="2259301"/>
            <a:ext cx="653683" cy="45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klien</a:t>
            </a:r>
            <a:r>
              <a:rPr lang="en-US" dirty="0"/>
              <a:t> dan </a:t>
            </a:r>
            <a:r>
              <a:rPr lang="en-US" dirty="0" err="1"/>
              <a:t>mengirimkannya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57D1-0A3E-DBF8-0904-E6941B963A5E}"/>
              </a:ext>
            </a:extLst>
          </p:cNvPr>
          <p:cNvSpPr txBox="1"/>
          <p:nvPr/>
        </p:nvSpPr>
        <p:spPr>
          <a:xfrm>
            <a:off x="8306249" y="2967335"/>
            <a:ext cx="3656129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 server </a:t>
            </a:r>
            <a:r>
              <a:rPr lang="en-US" dirty="0" err="1"/>
              <a:t>bertipe</a:t>
            </a:r>
            <a:r>
              <a:rPr lang="en-US" dirty="0"/>
              <a:t> TCP,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IPv4,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r>
              <a:rPr lang="en-US" dirty="0"/>
              <a:t>pada host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59F148-BB6E-1AF6-C628-AD5A33FEDCD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30979" y="2863516"/>
            <a:ext cx="1075270" cy="56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29C38-3135-5956-6AE6-3F11E1B9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4076A-097C-C428-6718-910AC14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AA67-408C-79BC-5062-C96C8964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Review </a:t>
            </a:r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Port Number</a:t>
            </a:r>
          </a:p>
          <a:p>
            <a:r>
              <a:rPr lang="en-US" dirty="0"/>
              <a:t>Socket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  <a:p>
            <a:r>
              <a:rPr lang="en-US" dirty="0"/>
              <a:t>Dasar </a:t>
            </a:r>
            <a:r>
              <a:rPr lang="en-US" dirty="0" err="1"/>
              <a:t>pemrograman</a:t>
            </a:r>
            <a:r>
              <a:rPr lang="en-US" dirty="0"/>
              <a:t> socket</a:t>
            </a:r>
          </a:p>
          <a:p>
            <a:r>
              <a:rPr lang="en-US" dirty="0" err="1"/>
              <a:t>Contoh</a:t>
            </a:r>
            <a:r>
              <a:rPr lang="en-US" dirty="0"/>
              <a:t> TCP Socket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857FA-E14E-2818-A570-975C08089196}"/>
              </a:ext>
            </a:extLst>
          </p:cNvPr>
          <p:cNvSpPr txBox="1"/>
          <p:nvPr/>
        </p:nvSpPr>
        <p:spPr>
          <a:xfrm>
            <a:off x="5659302" y="3256093"/>
            <a:ext cx="5067156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Socket server </a:t>
            </a:r>
            <a:r>
              <a:rPr lang="en-US" dirty="0" err="1"/>
              <a:t>dikonfigurasi</a:t>
            </a:r>
            <a:r>
              <a:rPr lang="en-US" dirty="0"/>
              <a:t> pada </a:t>
            </a:r>
            <a:r>
              <a:rPr lang="en-US" dirty="0" err="1"/>
              <a:t>alamat</a:t>
            </a:r>
            <a:r>
              <a:rPr lang="en-US" dirty="0"/>
              <a:t> IP 127.0.0.1 </a:t>
            </a:r>
          </a:p>
          <a:p>
            <a:r>
              <a:rPr lang="en-US" dirty="0"/>
              <a:t>dan port 5000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75C00-546B-6988-944B-13CC151AF48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42611" y="3152274"/>
            <a:ext cx="1616691" cy="4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6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5659302" y="3256093"/>
            <a:ext cx="4194931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Mendengarkan</a:t>
            </a:r>
            <a:r>
              <a:rPr lang="en-US" dirty="0"/>
              <a:t>”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.</a:t>
            </a:r>
          </a:p>
          <a:p>
            <a:r>
              <a:rPr lang="en-US" dirty="0"/>
              <a:t>Parameter: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19137" y="3429000"/>
            <a:ext cx="2940165" cy="1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41EE-38F7-FF5A-DEAF-10A75285EFCF}"/>
              </a:ext>
            </a:extLst>
          </p:cNvPr>
          <p:cNvSpPr txBox="1"/>
          <p:nvPr/>
        </p:nvSpPr>
        <p:spPr>
          <a:xfrm>
            <a:off x="5659302" y="3256093"/>
            <a:ext cx="3794437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Exception handling </a:t>
            </a:r>
            <a:r>
              <a:rPr lang="en-US" dirty="0" err="1"/>
              <a:t>dengan</a:t>
            </a:r>
            <a:r>
              <a:rPr lang="en-US" dirty="0"/>
              <a:t> try-except.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778806-62B0-80FC-5A25-5507B7B86D6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33337" y="3440759"/>
            <a:ext cx="3625965" cy="2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625B1D-FBEC-0D4D-4672-DB2F1E575C90}"/>
              </a:ext>
            </a:extLst>
          </p:cNvPr>
          <p:cNvSpPr txBox="1"/>
          <p:nvPr/>
        </p:nvSpPr>
        <p:spPr>
          <a:xfrm>
            <a:off x="6870481" y="4798355"/>
            <a:ext cx="5038944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keyboard interrupt (</a:t>
            </a:r>
            <a:r>
              <a:rPr lang="en-US" dirty="0" err="1"/>
              <a:t>Ctrl+C</a:t>
            </a:r>
            <a:r>
              <a:rPr lang="en-US" dirty="0"/>
              <a:t>),</a:t>
            </a:r>
          </a:p>
          <a:p>
            <a:r>
              <a:rPr lang="en-US" dirty="0" err="1"/>
              <a:t>maka</a:t>
            </a:r>
            <a:r>
              <a:rPr lang="en-US" dirty="0"/>
              <a:t> socket server </a:t>
            </a:r>
            <a:r>
              <a:rPr lang="en-US" dirty="0" err="1"/>
              <a:t>ditutup</a:t>
            </a:r>
            <a:r>
              <a:rPr lang="en-US" dirty="0"/>
              <a:t> dan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r>
              <a:rPr lang="en-US" dirty="0" err="1"/>
              <a:t>dengan</a:t>
            </a:r>
            <a:r>
              <a:rPr lang="en-US" dirty="0"/>
              <a:t> status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E7CC35-B118-4534-93DC-8563C749BA9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95863" y="5260020"/>
            <a:ext cx="3874618" cy="33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9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7377052" y="3249921"/>
            <a:ext cx="3527119" cy="17543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  <a:p>
            <a:r>
              <a:rPr lang="en-US" i="1" dirty="0"/>
              <a:t>Return value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Client socket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Client address</a:t>
            </a:r>
          </a:p>
          <a:p>
            <a:r>
              <a:rPr lang="en-US" i="1" dirty="0"/>
              <a:t>Client socket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server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34526" y="4127084"/>
            <a:ext cx="1842526" cy="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2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DB8-756D-165A-FF4E-87E6C49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Server 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794-53EE-9943-3F43-65D09FBFA82A}"/>
              </a:ext>
            </a:extLst>
          </p:cNvPr>
          <p:cNvSpPr txBox="1"/>
          <p:nvPr/>
        </p:nvSpPr>
        <p:spPr>
          <a:xfrm>
            <a:off x="1451579" y="2083163"/>
            <a:ext cx="58680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socket, sys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bind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</a:t>
            </a:r>
            <a:r>
              <a:rPr lang="en-US" b="1" dirty="0" err="1"/>
              <a:t>listen</a:t>
            </a:r>
            <a:r>
              <a:rPr lang="en-US" dirty="0"/>
              <a:t>(1)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</a:t>
            </a:r>
            <a:r>
              <a:rPr lang="en-US" dirty="0" err="1"/>
              <a:t>client_sock</a:t>
            </a:r>
            <a:r>
              <a:rPr lang="en-US" dirty="0"/>
              <a:t>, </a:t>
            </a:r>
            <a:r>
              <a:rPr lang="en-US" dirty="0" err="1"/>
              <a:t>client_addr</a:t>
            </a:r>
            <a:r>
              <a:rPr lang="en-US" dirty="0"/>
              <a:t> = </a:t>
            </a:r>
            <a:r>
              <a:rPr lang="en-US" dirty="0" err="1"/>
              <a:t>s.</a:t>
            </a:r>
            <a:r>
              <a:rPr lang="en-US" b="1" dirty="0" err="1"/>
              <a:t>accept</a:t>
            </a:r>
            <a:r>
              <a:rPr lang="en-US" dirty="0"/>
              <a:t>()</a:t>
            </a:r>
          </a:p>
          <a:p>
            <a:r>
              <a:rPr lang="en-US" dirty="0"/>
              <a:t>        data = </a:t>
            </a:r>
            <a:r>
              <a:rPr lang="en-US" dirty="0" err="1"/>
              <a:t>client_sock.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send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err="1"/>
              <a:t>client_sock.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57AD5-18ED-07EF-25C3-95ECFC80105E}"/>
              </a:ext>
            </a:extLst>
          </p:cNvPr>
          <p:cNvSpPr txBox="1"/>
          <p:nvPr/>
        </p:nvSpPr>
        <p:spPr>
          <a:xfrm>
            <a:off x="7319660" y="3793281"/>
            <a:ext cx="4283865" cy="12003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recv</a:t>
            </a:r>
            <a:r>
              <a:rPr lang="en-US" dirty="0"/>
              <a:t>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buffer (65535)</a:t>
            </a:r>
          </a:p>
          <a:p>
            <a:r>
              <a:rPr lang="en-US" b="1" dirty="0"/>
              <a:t>send</a:t>
            </a:r>
            <a:r>
              <a:rPr lang="en-US" dirty="0"/>
              <a:t>: </a:t>
            </a:r>
            <a:r>
              <a:rPr lang="en-US" dirty="0" err="1"/>
              <a:t>mengirim</a:t>
            </a:r>
            <a:r>
              <a:rPr lang="en-US" dirty="0"/>
              <a:t> data</a:t>
            </a:r>
          </a:p>
          <a:p>
            <a:r>
              <a:rPr lang="en-US" b="1" dirty="0"/>
              <a:t>close</a:t>
            </a:r>
            <a:r>
              <a:rPr lang="en-US" dirty="0"/>
              <a:t>: </a:t>
            </a:r>
            <a:r>
              <a:rPr lang="en-US" dirty="0" err="1"/>
              <a:t>menutup</a:t>
            </a:r>
            <a:r>
              <a:rPr lang="en-US" dirty="0"/>
              <a:t> client socket </a:t>
            </a:r>
            <a:r>
              <a:rPr lang="en-US" dirty="0" err="1"/>
              <a:t>karena</a:t>
            </a:r>
            <a:r>
              <a:rPr lang="en-US" dirty="0"/>
              <a:t> </a:t>
            </a:r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2F63-A658-9C9A-A2B9-C80A8892CCD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77134" y="4393446"/>
            <a:ext cx="1842526" cy="37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2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7319660" y="3532819"/>
            <a:ext cx="3656129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 server </a:t>
            </a:r>
            <a:r>
              <a:rPr lang="en-US" dirty="0" err="1"/>
              <a:t>bertipe</a:t>
            </a:r>
            <a:r>
              <a:rPr lang="en-US" dirty="0"/>
              <a:t> TCP,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IPv4,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r>
              <a:rPr lang="en-US" dirty="0"/>
              <a:t>pada host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390" y="3429000"/>
            <a:ext cx="1075270" cy="56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5310386" y="3845640"/>
            <a:ext cx="4853060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dan </a:t>
            </a:r>
          </a:p>
          <a:p>
            <a:r>
              <a:rPr lang="en-US" dirty="0"/>
              <a:t>port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35116" y="3741821"/>
            <a:ext cx="1075270" cy="4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1E4-519B-9C30-2101-EBD1A77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29D2-9486-B215-6B74-C2A6CB4255AA}"/>
              </a:ext>
            </a:extLst>
          </p:cNvPr>
          <p:cNvSpPr txBox="1"/>
          <p:nvPr/>
        </p:nvSpPr>
        <p:spPr>
          <a:xfrm>
            <a:off x="1451579" y="2550695"/>
            <a:ext cx="5868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</a:t>
            </a:r>
            <a:r>
              <a:rPr lang="en-US" b="1" dirty="0" err="1"/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 err="1"/>
              <a:t>s.</a:t>
            </a:r>
            <a:r>
              <a:rPr lang="en-US" b="1" dirty="0" err="1"/>
              <a:t>connect</a:t>
            </a:r>
            <a:r>
              <a:rPr lang="en-US" dirty="0"/>
              <a:t>(('127.0.0.1', 5000))</a:t>
            </a:r>
          </a:p>
          <a:p>
            <a:endParaRPr lang="en-US" dirty="0"/>
          </a:p>
          <a:p>
            <a:r>
              <a:rPr lang="en-US" dirty="0" err="1"/>
              <a:t>s.</a:t>
            </a:r>
            <a:r>
              <a:rPr lang="en-US" b="1" dirty="0" err="1"/>
              <a:t>send</a:t>
            </a:r>
            <a:r>
              <a:rPr lang="en-US" dirty="0"/>
              <a:t>(</a:t>
            </a:r>
            <a:r>
              <a:rPr lang="en-US" dirty="0" err="1"/>
              <a:t>b"Hello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...")</a:t>
            </a:r>
          </a:p>
          <a:p>
            <a:r>
              <a:rPr lang="en-US" dirty="0"/>
              <a:t>data = </a:t>
            </a:r>
            <a:r>
              <a:rPr lang="en-US" dirty="0" err="1"/>
              <a:t>s.</a:t>
            </a:r>
            <a:r>
              <a:rPr lang="en-US" b="1" dirty="0" err="1"/>
              <a:t>recv</a:t>
            </a:r>
            <a:r>
              <a:rPr lang="en-US" dirty="0"/>
              <a:t>(65535)</a:t>
            </a:r>
          </a:p>
          <a:p>
            <a:r>
              <a:rPr lang="en-US" dirty="0" err="1"/>
              <a:t>s.</a:t>
            </a:r>
            <a:r>
              <a:rPr lang="en-US" b="1" dirty="0" err="1"/>
              <a:t>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C133-C87E-A465-21DB-6F1199CCD7F5}"/>
              </a:ext>
            </a:extLst>
          </p:cNvPr>
          <p:cNvSpPr txBox="1"/>
          <p:nvPr/>
        </p:nvSpPr>
        <p:spPr>
          <a:xfrm>
            <a:off x="4893130" y="4357916"/>
            <a:ext cx="6521657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send</a:t>
            </a:r>
            <a:r>
              <a:rPr lang="en-US" dirty="0"/>
              <a:t>: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 data byte (</a:t>
            </a:r>
            <a:r>
              <a:rPr lang="en-US" dirty="0" err="1"/>
              <a:t>tanda</a:t>
            </a:r>
            <a:r>
              <a:rPr lang="en-US" dirty="0"/>
              <a:t> “b” di </a:t>
            </a:r>
            <a:r>
              <a:rPr lang="en-US" dirty="0" err="1"/>
              <a:t>awal</a:t>
            </a:r>
            <a:r>
              <a:rPr lang="en-US" dirty="0"/>
              <a:t> string)</a:t>
            </a:r>
          </a:p>
          <a:p>
            <a:r>
              <a:rPr lang="en-US" b="1" dirty="0" err="1"/>
              <a:t>recv</a:t>
            </a:r>
            <a:r>
              <a:rPr lang="en-US" dirty="0"/>
              <a:t>: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buffer yang </a:t>
            </a:r>
            <a:r>
              <a:rPr lang="en-US" dirty="0" err="1"/>
              <a:t>ditentukan</a:t>
            </a:r>
            <a:r>
              <a:rPr lang="en-US" dirty="0"/>
              <a:t> (65535)</a:t>
            </a:r>
          </a:p>
          <a:p>
            <a:r>
              <a:rPr lang="en-US" b="1" dirty="0"/>
              <a:t>close</a:t>
            </a:r>
            <a:r>
              <a:rPr lang="en-US" dirty="0"/>
              <a:t>: </a:t>
            </a:r>
            <a:r>
              <a:rPr lang="en-US" dirty="0" err="1"/>
              <a:t>menutup</a:t>
            </a:r>
            <a:r>
              <a:rPr lang="en-US" dirty="0"/>
              <a:t> socket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E978F-5257-9238-1C25-9D29EAE7A3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26042" y="4357916"/>
            <a:ext cx="1067088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4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4A543-3B70-683E-BC2E-F561BCE1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B8752-2325-AF15-3ECF-2F153260D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328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59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AE6F-0032-A90E-9AEC-86B55C3D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dasar</a:t>
            </a:r>
            <a:r>
              <a:rPr lang="en-US" dirty="0"/>
              <a:t> python dan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099-025F-B31F-F930-19269CB2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</a:t>
            </a:r>
          </a:p>
        </p:txBody>
      </p:sp>
    </p:spTree>
    <p:extLst>
      <p:ext uri="{BB962C8B-B14F-4D97-AF65-F5344CB8AC3E}">
        <p14:creationId xmlns:p14="http://schemas.microsoft.com/office/powerpoint/2010/main" val="3257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34A97-DD14-A12E-2945-E0172F6E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Review </a:t>
            </a:r>
            <a:r>
              <a:rPr lang="en-US" dirty="0" err="1"/>
              <a:t>Terminologi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57E44-26C9-8B7B-50ED-16F23C6CA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7101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90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EE0-0718-DBED-8721-337ECE30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1749-042E-DF13-9824-2EA86137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https://github.com/PacktPublishing/Python-Network-Programming</a:t>
            </a:r>
          </a:p>
          <a:p>
            <a:r>
              <a:rPr lang="en-US" dirty="0"/>
              <a:t>https://github.com/PacktPublishing/Python-Network-Programming-Cookbook-Second-Edition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2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4A3-97BA-2094-8F18-052AAF41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C4C9-AE4C-733F-8316-50E29340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36A3-8E3B-38C4-48DE-8C94FB1C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052C6-F137-983B-3544-AE7B5FD45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27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3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D97C-D268-C636-6527-AC4A5AAA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A0179-7C0D-5697-7934-A47B459AE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7335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7AA0-DCB5-5B90-12CE-F65DC9A4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FBC73-0B83-1995-6ACD-6316A4703732}"/>
              </a:ext>
            </a:extLst>
          </p:cNvPr>
          <p:cNvSpPr/>
          <p:nvPr/>
        </p:nvSpPr>
        <p:spPr>
          <a:xfrm>
            <a:off x="222584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EEBC2-F234-3E57-6768-A12DD6609275}"/>
              </a:ext>
            </a:extLst>
          </p:cNvPr>
          <p:cNvSpPr/>
          <p:nvPr/>
        </p:nvSpPr>
        <p:spPr>
          <a:xfrm>
            <a:off x="664945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B8F80-67D3-77EB-F47E-7582A1BF5130}"/>
              </a:ext>
            </a:extLst>
          </p:cNvPr>
          <p:cNvSpPr/>
          <p:nvPr/>
        </p:nvSpPr>
        <p:spPr>
          <a:xfrm>
            <a:off x="3826042" y="3429000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EF48C-2BA6-FDD8-ACB7-B3F1378279E3}"/>
              </a:ext>
            </a:extLst>
          </p:cNvPr>
          <p:cNvSpPr/>
          <p:nvPr/>
        </p:nvSpPr>
        <p:spPr>
          <a:xfrm>
            <a:off x="6481010" y="3428999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28262-9650-B494-F2F0-C506C5B2B6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150895" y="3591426"/>
            <a:ext cx="233011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A0E9FA-D970-666E-F700-A9E100EE2F85}"/>
              </a:ext>
            </a:extLst>
          </p:cNvPr>
          <p:cNvSpPr txBox="1"/>
          <p:nvPr/>
        </p:nvSpPr>
        <p:spPr>
          <a:xfrm>
            <a:off x="3725004" y="4828085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78B2F-C740-A811-2115-D3EA89A6A5E0}"/>
              </a:ext>
            </a:extLst>
          </p:cNvPr>
          <p:cNvSpPr txBox="1"/>
          <p:nvPr/>
        </p:nvSpPr>
        <p:spPr>
          <a:xfrm>
            <a:off x="5379675" y="2147862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EA00E-CD32-8153-7832-968B2F2D416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88469" y="3753853"/>
            <a:ext cx="532009" cy="107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0CFC9-1B2B-607E-838E-4C8DCB12248F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H="1" flipV="1">
            <a:off x="6253216" y="2517194"/>
            <a:ext cx="390221" cy="9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B867E-8F09-CAD5-EF0D-15682F1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D58FC-8683-FD18-869E-EDFAB5427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37023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1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7E41-8593-CAF4-B44B-0A44D262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Socket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93175F1-390C-DD9A-98DF-04E82179E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28119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60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1C52-A22A-332D-D3F3-CE4F8AF5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Socket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07B-5FD6-27D5-A79A-AC317DEF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→ SOCK_DGRAM</a:t>
            </a:r>
          </a:p>
          <a:p>
            <a:r>
              <a:rPr lang="en-US" dirty="0"/>
              <a:t>TCP → SOCK_STREAM</a:t>
            </a:r>
          </a:p>
        </p:txBody>
      </p:sp>
    </p:spTree>
    <p:extLst>
      <p:ext uri="{BB962C8B-B14F-4D97-AF65-F5344CB8AC3E}">
        <p14:creationId xmlns:p14="http://schemas.microsoft.com/office/powerpoint/2010/main" val="2607703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{E111434F-1201-0342-942C-13B38F09300E}tf10001119</Template>
  <TotalTime>295</TotalTime>
  <Words>1577</Words>
  <Application>Microsoft Macintosh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Gill Sans MT</vt:lpstr>
      <vt:lpstr>Gallery</vt:lpstr>
      <vt:lpstr>Pemrograman jaringan</vt:lpstr>
      <vt:lpstr>outline</vt:lpstr>
      <vt:lpstr>Review Terminologi</vt:lpstr>
      <vt:lpstr>Port Number</vt:lpstr>
      <vt:lpstr>Port Number</vt:lpstr>
      <vt:lpstr>Port pada Klien dan Server</vt:lpstr>
      <vt:lpstr>Port pada Klien dan Server</vt:lpstr>
      <vt:lpstr>Socket</vt:lpstr>
      <vt:lpstr>Tipe Socket di Python</vt:lpstr>
      <vt:lpstr>Tipe Alamat</vt:lpstr>
      <vt:lpstr>Konsep klien-server</vt:lpstr>
      <vt:lpstr>Konsep klien-server: host</vt:lpstr>
      <vt:lpstr>Konsep klien-server: PORT</vt:lpstr>
      <vt:lpstr>Konsep klien-server: PORT</vt:lpstr>
      <vt:lpstr>Konsep klien-server: socket</vt:lpstr>
      <vt:lpstr>Pemrograman Socket: Server</vt:lpstr>
      <vt:lpstr>Pemrograman Socket: klien</vt:lpstr>
      <vt:lpstr>Pemrograman Socket: klien</vt:lpstr>
      <vt:lpstr>Contoh Server TCP: menerima data klien dan mengirimkannya kembali</vt:lpstr>
      <vt:lpstr>Contoh Server TCP</vt:lpstr>
      <vt:lpstr>Contoh Server TCP</vt:lpstr>
      <vt:lpstr>Contoh Server TCP</vt:lpstr>
      <vt:lpstr>Contoh Server TCP</vt:lpstr>
      <vt:lpstr>Contoh Server TCP</vt:lpstr>
      <vt:lpstr>Contoh klien tcp</vt:lpstr>
      <vt:lpstr>Contoh klien tcp</vt:lpstr>
      <vt:lpstr>Contoh klien tcp</vt:lpstr>
      <vt:lpstr>Kesalahan yang sering terjadi</vt:lpstr>
      <vt:lpstr>Contoh program dasar python dan socket</vt:lpstr>
      <vt:lpstr>Contoh program dari buku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23</cp:revision>
  <dcterms:created xsi:type="dcterms:W3CDTF">2023-02-11T23:45:37Z</dcterms:created>
  <dcterms:modified xsi:type="dcterms:W3CDTF">2025-03-02T23:47:28Z</dcterms:modified>
</cp:coreProperties>
</file>