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80" r:id="rId16"/>
    <p:sldId id="281" r:id="rId17"/>
    <p:sldId id="271" r:id="rId18"/>
    <p:sldId id="272" r:id="rId19"/>
    <p:sldId id="273" r:id="rId20"/>
    <p:sldId id="274" r:id="rId21"/>
    <p:sldId id="275" r:id="rId22"/>
    <p:sldId id="276" r:id="rId23"/>
    <p:sldId id="282" r:id="rId24"/>
    <p:sldId id="277" r:id="rId25"/>
    <p:sldId id="283" r:id="rId26"/>
    <p:sldId id="284" r:id="rId27"/>
    <p:sldId id="27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8B4D13-4209-904D-89F7-CA9BE2110DBB}" v="1" dt="2024-04-23T02:05:19.2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73"/>
    <p:restoredTop sz="95833"/>
  </p:normalViewPr>
  <p:slideViewPr>
    <p:cSldViewPr snapToGrid="0">
      <p:cViewPr varScale="1">
        <p:scale>
          <a:sx n="108" d="100"/>
          <a:sy n="108" d="100"/>
        </p:scale>
        <p:origin x="8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dan Studiawan" userId="b59d24ee-dde4-4e13-810a-57bc721b8039" providerId="ADAL" clId="{DA7AA3DA-D791-D248-AA26-4052A729E3D0}"/>
    <pc:docChg chg="custSel addSld modSld">
      <pc:chgData name="Hudan Studiawan" userId="b59d24ee-dde4-4e13-810a-57bc721b8039" providerId="ADAL" clId="{DA7AA3DA-D791-D248-AA26-4052A729E3D0}" dt="2023-03-12T23:25:22.778" v="215" actId="11529"/>
      <pc:docMkLst>
        <pc:docMk/>
      </pc:docMkLst>
      <pc:sldChg chg="addSp delSp modSp new mod">
        <pc:chgData name="Hudan Studiawan" userId="b59d24ee-dde4-4e13-810a-57bc721b8039" providerId="ADAL" clId="{DA7AA3DA-D791-D248-AA26-4052A729E3D0}" dt="2023-03-12T23:21:19.309" v="79" actId="11529"/>
        <pc:sldMkLst>
          <pc:docMk/>
          <pc:sldMk cId="2661495706" sldId="283"/>
        </pc:sldMkLst>
        <pc:spChg chg="del">
          <ac:chgData name="Hudan Studiawan" userId="b59d24ee-dde4-4e13-810a-57bc721b8039" providerId="ADAL" clId="{DA7AA3DA-D791-D248-AA26-4052A729E3D0}" dt="2023-03-12T23:19:10.016" v="2" actId="478"/>
          <ac:spMkLst>
            <pc:docMk/>
            <pc:sldMk cId="2661495706" sldId="283"/>
            <ac:spMk id="2" creationId="{EFDEBBC4-B2D1-10AD-D8A6-5FAD0DD5DE86}"/>
          </ac:spMkLst>
        </pc:spChg>
        <pc:spChg chg="del">
          <ac:chgData name="Hudan Studiawan" userId="b59d24ee-dde4-4e13-810a-57bc721b8039" providerId="ADAL" clId="{DA7AA3DA-D791-D248-AA26-4052A729E3D0}" dt="2023-03-12T23:19:06.987" v="1" actId="478"/>
          <ac:spMkLst>
            <pc:docMk/>
            <pc:sldMk cId="2661495706" sldId="283"/>
            <ac:spMk id="3" creationId="{777BE08A-A03A-725F-F53C-5956FD207BCB}"/>
          </ac:spMkLst>
        </pc:spChg>
        <pc:spChg chg="add mod">
          <ac:chgData name="Hudan Studiawan" userId="b59d24ee-dde4-4e13-810a-57bc721b8039" providerId="ADAL" clId="{DA7AA3DA-D791-D248-AA26-4052A729E3D0}" dt="2023-03-12T23:20:13.972" v="16" actId="1036"/>
          <ac:spMkLst>
            <pc:docMk/>
            <pc:sldMk cId="2661495706" sldId="283"/>
            <ac:spMk id="4" creationId="{6360F5C3-CC27-FD93-158B-CF89B1D43665}"/>
          </ac:spMkLst>
        </pc:spChg>
        <pc:spChg chg="add mod">
          <ac:chgData name="Hudan Studiawan" userId="b59d24ee-dde4-4e13-810a-57bc721b8039" providerId="ADAL" clId="{DA7AA3DA-D791-D248-AA26-4052A729E3D0}" dt="2023-03-12T23:20:52.744" v="75" actId="207"/>
          <ac:spMkLst>
            <pc:docMk/>
            <pc:sldMk cId="2661495706" sldId="283"/>
            <ac:spMk id="5" creationId="{CC38DDDC-C631-1D79-79B0-B875088BE360}"/>
          </ac:spMkLst>
        </pc:spChg>
        <pc:spChg chg="add mod">
          <ac:chgData name="Hudan Studiawan" userId="b59d24ee-dde4-4e13-810a-57bc721b8039" providerId="ADAL" clId="{DA7AA3DA-D791-D248-AA26-4052A729E3D0}" dt="2023-03-12T23:21:07.307" v="78" actId="207"/>
          <ac:spMkLst>
            <pc:docMk/>
            <pc:sldMk cId="2661495706" sldId="283"/>
            <ac:spMk id="6" creationId="{06518FE0-9EF0-CDBC-71C3-C51859FA67B4}"/>
          </ac:spMkLst>
        </pc:spChg>
        <pc:cxnChg chg="add">
          <ac:chgData name="Hudan Studiawan" userId="b59d24ee-dde4-4e13-810a-57bc721b8039" providerId="ADAL" clId="{DA7AA3DA-D791-D248-AA26-4052A729E3D0}" dt="2023-03-12T23:21:00.377" v="76" actId="11529"/>
          <ac:cxnSpMkLst>
            <pc:docMk/>
            <pc:sldMk cId="2661495706" sldId="283"/>
            <ac:cxnSpMk id="8" creationId="{876495DE-9225-0EFB-FE5F-1C16F428B7EF}"/>
          </ac:cxnSpMkLst>
        </pc:cxnChg>
        <pc:cxnChg chg="add">
          <ac:chgData name="Hudan Studiawan" userId="b59d24ee-dde4-4e13-810a-57bc721b8039" providerId="ADAL" clId="{DA7AA3DA-D791-D248-AA26-4052A729E3D0}" dt="2023-03-12T23:21:19.309" v="79" actId="11529"/>
          <ac:cxnSpMkLst>
            <pc:docMk/>
            <pc:sldMk cId="2661495706" sldId="283"/>
            <ac:cxnSpMk id="10" creationId="{82420C59-94CE-1C0D-F391-2758B4EFAC63}"/>
          </ac:cxnSpMkLst>
        </pc:cxnChg>
      </pc:sldChg>
      <pc:sldChg chg="addSp delSp modSp new mod">
        <pc:chgData name="Hudan Studiawan" userId="b59d24ee-dde4-4e13-810a-57bc721b8039" providerId="ADAL" clId="{DA7AA3DA-D791-D248-AA26-4052A729E3D0}" dt="2023-03-12T23:25:22.778" v="215" actId="11529"/>
        <pc:sldMkLst>
          <pc:docMk/>
          <pc:sldMk cId="2955776281" sldId="284"/>
        </pc:sldMkLst>
        <pc:spChg chg="mod">
          <ac:chgData name="Hudan Studiawan" userId="b59d24ee-dde4-4e13-810a-57bc721b8039" providerId="ADAL" clId="{DA7AA3DA-D791-D248-AA26-4052A729E3D0}" dt="2023-03-12T23:23:47.248" v="151" actId="20577"/>
          <ac:spMkLst>
            <pc:docMk/>
            <pc:sldMk cId="2955776281" sldId="284"/>
            <ac:spMk id="2" creationId="{58CD7F9E-5EF8-2BDA-4B2A-123CA9D482A6}"/>
          </ac:spMkLst>
        </pc:spChg>
        <pc:spChg chg="del">
          <ac:chgData name="Hudan Studiawan" userId="b59d24ee-dde4-4e13-810a-57bc721b8039" providerId="ADAL" clId="{DA7AA3DA-D791-D248-AA26-4052A729E3D0}" dt="2023-03-12T23:22:48.367" v="81" actId="478"/>
          <ac:spMkLst>
            <pc:docMk/>
            <pc:sldMk cId="2955776281" sldId="284"/>
            <ac:spMk id="3" creationId="{7624D57B-641C-2333-2414-C725DAB1B408}"/>
          </ac:spMkLst>
        </pc:spChg>
        <pc:spChg chg="add mod">
          <ac:chgData name="Hudan Studiawan" userId="b59d24ee-dde4-4e13-810a-57bc721b8039" providerId="ADAL" clId="{DA7AA3DA-D791-D248-AA26-4052A729E3D0}" dt="2023-03-12T23:23:52.108" v="152" actId="1076"/>
          <ac:spMkLst>
            <pc:docMk/>
            <pc:sldMk cId="2955776281" sldId="284"/>
            <ac:spMk id="4" creationId="{04F04ACE-5B46-2BBE-2EDC-E8F22399D739}"/>
          </ac:spMkLst>
        </pc:spChg>
        <pc:spChg chg="add mod">
          <ac:chgData name="Hudan Studiawan" userId="b59d24ee-dde4-4e13-810a-57bc721b8039" providerId="ADAL" clId="{DA7AA3DA-D791-D248-AA26-4052A729E3D0}" dt="2023-03-12T23:24:30.164" v="211" actId="207"/>
          <ac:spMkLst>
            <pc:docMk/>
            <pc:sldMk cId="2955776281" sldId="284"/>
            <ac:spMk id="5" creationId="{29426E20-B319-8F91-CB66-A2389C1F9CC2}"/>
          </ac:spMkLst>
        </pc:spChg>
        <pc:spChg chg="add mod">
          <ac:chgData name="Hudan Studiawan" userId="b59d24ee-dde4-4e13-810a-57bc721b8039" providerId="ADAL" clId="{DA7AA3DA-D791-D248-AA26-4052A729E3D0}" dt="2023-03-12T23:25:06.944" v="213" actId="207"/>
          <ac:spMkLst>
            <pc:docMk/>
            <pc:sldMk cId="2955776281" sldId="284"/>
            <ac:spMk id="6" creationId="{5E3DFA5E-CDC4-5827-4A5B-CBAE4A86AD75}"/>
          </ac:spMkLst>
        </pc:spChg>
        <pc:cxnChg chg="add">
          <ac:chgData name="Hudan Studiawan" userId="b59d24ee-dde4-4e13-810a-57bc721b8039" providerId="ADAL" clId="{DA7AA3DA-D791-D248-AA26-4052A729E3D0}" dt="2023-03-12T23:25:15.193" v="214" actId="11529"/>
          <ac:cxnSpMkLst>
            <pc:docMk/>
            <pc:sldMk cId="2955776281" sldId="284"/>
            <ac:cxnSpMk id="8" creationId="{78C42189-2857-AE64-995C-C3D2D0E8E668}"/>
          </ac:cxnSpMkLst>
        </pc:cxnChg>
        <pc:cxnChg chg="add">
          <ac:chgData name="Hudan Studiawan" userId="b59d24ee-dde4-4e13-810a-57bc721b8039" providerId="ADAL" clId="{DA7AA3DA-D791-D248-AA26-4052A729E3D0}" dt="2023-03-12T23:25:22.778" v="215" actId="11529"/>
          <ac:cxnSpMkLst>
            <pc:docMk/>
            <pc:sldMk cId="2955776281" sldId="284"/>
            <ac:cxnSpMk id="10" creationId="{04D263D4-3A85-A47B-8B1A-4871E64A0104}"/>
          </ac:cxnSpMkLst>
        </pc:cxnChg>
      </pc:sldChg>
    </pc:docChg>
  </pc:docChgLst>
  <pc:docChgLst>
    <pc:chgData name="Hudan Studiawan" userId="b59d24ee-dde4-4e13-810a-57bc721b8039" providerId="ADAL" clId="{738B4D13-4209-904D-89F7-CA9BE2110DBB}"/>
    <pc:docChg chg="modSld">
      <pc:chgData name="Hudan Studiawan" userId="b59d24ee-dde4-4e13-810a-57bc721b8039" providerId="ADAL" clId="{738B4D13-4209-904D-89F7-CA9BE2110DBB}" dt="2024-04-24T01:43:47.057" v="61" actId="1036"/>
      <pc:docMkLst>
        <pc:docMk/>
      </pc:docMkLst>
      <pc:sldChg chg="modSp mod">
        <pc:chgData name="Hudan Studiawan" userId="b59d24ee-dde4-4e13-810a-57bc721b8039" providerId="ADAL" clId="{738B4D13-4209-904D-89F7-CA9BE2110DBB}" dt="2024-04-24T01:43:47.057" v="61" actId="1036"/>
        <pc:sldMkLst>
          <pc:docMk/>
          <pc:sldMk cId="3250149900" sldId="264"/>
        </pc:sldMkLst>
        <pc:spChg chg="mod">
          <ac:chgData name="Hudan Studiawan" userId="b59d24ee-dde4-4e13-810a-57bc721b8039" providerId="ADAL" clId="{738B4D13-4209-904D-89F7-CA9BE2110DBB}" dt="2024-04-24T01:43:44.247" v="56" actId="1036"/>
          <ac:spMkLst>
            <pc:docMk/>
            <pc:sldMk cId="3250149900" sldId="264"/>
            <ac:spMk id="10" creationId="{F7B5C618-D62C-833A-517A-67A8B3B78BE2}"/>
          </ac:spMkLst>
        </pc:spChg>
        <pc:cxnChg chg="mod">
          <ac:chgData name="Hudan Studiawan" userId="b59d24ee-dde4-4e13-810a-57bc721b8039" providerId="ADAL" clId="{738B4D13-4209-904D-89F7-CA9BE2110DBB}" dt="2024-04-24T01:43:47.057" v="61" actId="1036"/>
          <ac:cxnSpMkLst>
            <pc:docMk/>
            <pc:sldMk cId="3250149900" sldId="264"/>
            <ac:cxnSpMk id="13" creationId="{351CDC9A-0D03-D5BE-25D6-410278BB1067}"/>
          </ac:cxnSpMkLst>
        </pc:cxnChg>
      </pc:sldChg>
      <pc:sldChg chg="modSp">
        <pc:chgData name="Hudan Studiawan" userId="b59d24ee-dde4-4e13-810a-57bc721b8039" providerId="ADAL" clId="{738B4D13-4209-904D-89F7-CA9BE2110DBB}" dt="2024-04-23T02:05:19.218" v="0" actId="20577"/>
        <pc:sldMkLst>
          <pc:docMk/>
          <pc:sldMk cId="680727161" sldId="276"/>
        </pc:sldMkLst>
        <pc:graphicFrameChg chg="mod">
          <ac:chgData name="Hudan Studiawan" userId="b59d24ee-dde4-4e13-810a-57bc721b8039" providerId="ADAL" clId="{738B4D13-4209-904D-89F7-CA9BE2110DBB}" dt="2024-04-23T02:05:19.218" v="0" actId="20577"/>
          <ac:graphicFrameMkLst>
            <pc:docMk/>
            <pc:sldMk cId="680727161" sldId="276"/>
            <ac:graphicFrameMk id="5" creationId="{FBEFF2B5-5982-DFE3-47FA-325AE56BF8A7}"/>
          </ac:graphicFrameMkLst>
        </pc:graphicFrame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86952C-21D9-47D4-BAE2-E5CC296C12B1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4B82CBE-15F9-4701-8A21-6F7D70F35BD8}">
      <dgm:prSet/>
      <dgm:spPr/>
      <dgm:t>
        <a:bodyPr/>
        <a:lstStyle/>
        <a:p>
          <a:r>
            <a:rPr lang="en-US"/>
            <a:t>HTTP</a:t>
          </a:r>
        </a:p>
      </dgm:t>
    </dgm:pt>
    <dgm:pt modelId="{321F8CA3-01E1-4869-91E6-4455AB6D1C5E}" type="parTrans" cxnId="{3A6932B6-F234-44B5-8B76-A2B2A3280B4E}">
      <dgm:prSet/>
      <dgm:spPr/>
      <dgm:t>
        <a:bodyPr/>
        <a:lstStyle/>
        <a:p>
          <a:endParaRPr lang="en-US"/>
        </a:p>
      </dgm:t>
    </dgm:pt>
    <dgm:pt modelId="{D5489DFD-F586-4C29-BAAF-BC24D1940995}" type="sibTrans" cxnId="{3A6932B6-F234-44B5-8B76-A2B2A3280B4E}">
      <dgm:prSet/>
      <dgm:spPr/>
      <dgm:t>
        <a:bodyPr/>
        <a:lstStyle/>
        <a:p>
          <a:endParaRPr lang="en-US"/>
        </a:p>
      </dgm:t>
    </dgm:pt>
    <dgm:pt modelId="{35A5124D-B8E0-4862-8B01-5A7D8710830F}">
      <dgm:prSet/>
      <dgm:spPr/>
      <dgm:t>
        <a:bodyPr/>
        <a:lstStyle/>
        <a:p>
          <a:r>
            <a:rPr lang="en-US"/>
            <a:t>URI</a:t>
          </a:r>
        </a:p>
      </dgm:t>
    </dgm:pt>
    <dgm:pt modelId="{D0F5011B-FE4F-4478-B5FD-13AE07E5AE0D}" type="parTrans" cxnId="{DFF9CC96-4072-4762-A89F-85DB4A3FB3B1}">
      <dgm:prSet/>
      <dgm:spPr/>
      <dgm:t>
        <a:bodyPr/>
        <a:lstStyle/>
        <a:p>
          <a:endParaRPr lang="en-US"/>
        </a:p>
      </dgm:t>
    </dgm:pt>
    <dgm:pt modelId="{0D2750F9-9840-4FDB-A955-E142CAE14A83}" type="sibTrans" cxnId="{DFF9CC96-4072-4762-A89F-85DB4A3FB3B1}">
      <dgm:prSet/>
      <dgm:spPr/>
      <dgm:t>
        <a:bodyPr/>
        <a:lstStyle/>
        <a:p>
          <a:endParaRPr lang="en-US"/>
        </a:p>
      </dgm:t>
    </dgm:pt>
    <dgm:pt modelId="{8823A89C-0DA1-44E6-8D7F-710D9F298751}">
      <dgm:prSet/>
      <dgm:spPr/>
      <dgm:t>
        <a:bodyPr/>
        <a:lstStyle/>
        <a:p>
          <a:r>
            <a:rPr lang="en-US"/>
            <a:t>Ilustrasi</a:t>
          </a:r>
        </a:p>
      </dgm:t>
    </dgm:pt>
    <dgm:pt modelId="{CD8F4AF8-6E23-4372-9DFC-6038405661C2}" type="parTrans" cxnId="{56852ABF-4FCD-484C-B688-F40ED126FBCE}">
      <dgm:prSet/>
      <dgm:spPr/>
      <dgm:t>
        <a:bodyPr/>
        <a:lstStyle/>
        <a:p>
          <a:endParaRPr lang="en-US"/>
        </a:p>
      </dgm:t>
    </dgm:pt>
    <dgm:pt modelId="{29B3F97A-ACDF-4B11-9A2D-DCE4F9A6E2DB}" type="sibTrans" cxnId="{56852ABF-4FCD-484C-B688-F40ED126FBCE}">
      <dgm:prSet/>
      <dgm:spPr/>
      <dgm:t>
        <a:bodyPr/>
        <a:lstStyle/>
        <a:p>
          <a:endParaRPr lang="en-US"/>
        </a:p>
      </dgm:t>
    </dgm:pt>
    <dgm:pt modelId="{A087E364-E369-4334-BA53-1AAAF8218C57}">
      <dgm:prSet/>
      <dgm:spPr/>
      <dgm:t>
        <a:bodyPr/>
        <a:lstStyle/>
        <a:p>
          <a:r>
            <a:rPr lang="en-US"/>
            <a:t>GET</a:t>
          </a:r>
        </a:p>
      </dgm:t>
    </dgm:pt>
    <dgm:pt modelId="{5056580D-919C-485D-97D5-7E5B61918A9A}" type="parTrans" cxnId="{5111CC1E-344E-4274-B956-B68DE31780C9}">
      <dgm:prSet/>
      <dgm:spPr/>
      <dgm:t>
        <a:bodyPr/>
        <a:lstStyle/>
        <a:p>
          <a:endParaRPr lang="en-US"/>
        </a:p>
      </dgm:t>
    </dgm:pt>
    <dgm:pt modelId="{71009B7F-829A-4AB9-B97A-6F0C92DA0314}" type="sibTrans" cxnId="{5111CC1E-344E-4274-B956-B68DE31780C9}">
      <dgm:prSet/>
      <dgm:spPr/>
      <dgm:t>
        <a:bodyPr/>
        <a:lstStyle/>
        <a:p>
          <a:endParaRPr lang="en-US"/>
        </a:p>
      </dgm:t>
    </dgm:pt>
    <dgm:pt modelId="{F337DFFE-BF75-457E-BB37-DD32BAC3C05A}">
      <dgm:prSet/>
      <dgm:spPr/>
      <dgm:t>
        <a:bodyPr/>
        <a:lstStyle/>
        <a:p>
          <a:r>
            <a:rPr lang="en-US"/>
            <a:t>POST</a:t>
          </a:r>
        </a:p>
      </dgm:t>
    </dgm:pt>
    <dgm:pt modelId="{7BB357C0-1524-42E5-B575-808C291E3584}" type="parTrans" cxnId="{95978A72-F5E9-4563-9A20-73886409D5CB}">
      <dgm:prSet/>
      <dgm:spPr/>
      <dgm:t>
        <a:bodyPr/>
        <a:lstStyle/>
        <a:p>
          <a:endParaRPr lang="en-US"/>
        </a:p>
      </dgm:t>
    </dgm:pt>
    <dgm:pt modelId="{3BABE239-32C8-442A-8268-3E5592875EBB}" type="sibTrans" cxnId="{95978A72-F5E9-4563-9A20-73886409D5CB}">
      <dgm:prSet/>
      <dgm:spPr/>
      <dgm:t>
        <a:bodyPr/>
        <a:lstStyle/>
        <a:p>
          <a:endParaRPr lang="en-US"/>
        </a:p>
      </dgm:t>
    </dgm:pt>
    <dgm:pt modelId="{ABD5FD7D-73DD-4455-9FA5-A60B627740BA}">
      <dgm:prSet/>
      <dgm:spPr/>
      <dgm:t>
        <a:bodyPr/>
        <a:lstStyle/>
        <a:p>
          <a:r>
            <a:rPr lang="en-US"/>
            <a:t>HEAD</a:t>
          </a:r>
        </a:p>
      </dgm:t>
    </dgm:pt>
    <dgm:pt modelId="{F8019A7C-AA28-440C-A3CD-44ACCAC30E21}" type="parTrans" cxnId="{BAD336D2-FAE5-4452-9333-4CE1C8090542}">
      <dgm:prSet/>
      <dgm:spPr/>
      <dgm:t>
        <a:bodyPr/>
        <a:lstStyle/>
        <a:p>
          <a:endParaRPr lang="en-US"/>
        </a:p>
      </dgm:t>
    </dgm:pt>
    <dgm:pt modelId="{34A30235-9D59-4F14-B7B8-057F551FB223}" type="sibTrans" cxnId="{BAD336D2-FAE5-4452-9333-4CE1C8090542}">
      <dgm:prSet/>
      <dgm:spPr/>
      <dgm:t>
        <a:bodyPr/>
        <a:lstStyle/>
        <a:p>
          <a:endParaRPr lang="en-US"/>
        </a:p>
      </dgm:t>
    </dgm:pt>
    <dgm:pt modelId="{74DA922A-3D35-144D-9EF0-EB4DE8124091}" type="pres">
      <dgm:prSet presAssocID="{7486952C-21D9-47D4-BAE2-E5CC296C12B1}" presName="diagram" presStyleCnt="0">
        <dgm:presLayoutVars>
          <dgm:dir/>
          <dgm:resizeHandles val="exact"/>
        </dgm:presLayoutVars>
      </dgm:prSet>
      <dgm:spPr/>
    </dgm:pt>
    <dgm:pt modelId="{EFF2D1FC-E22D-5C48-A1FF-C5ABB48855C7}" type="pres">
      <dgm:prSet presAssocID="{84B82CBE-15F9-4701-8A21-6F7D70F35BD8}" presName="node" presStyleLbl="node1" presStyleIdx="0" presStyleCnt="6">
        <dgm:presLayoutVars>
          <dgm:bulletEnabled val="1"/>
        </dgm:presLayoutVars>
      </dgm:prSet>
      <dgm:spPr/>
    </dgm:pt>
    <dgm:pt modelId="{1BD1697A-7978-4040-92C0-35AF89FE150A}" type="pres">
      <dgm:prSet presAssocID="{D5489DFD-F586-4C29-BAAF-BC24D1940995}" presName="sibTrans" presStyleCnt="0"/>
      <dgm:spPr/>
    </dgm:pt>
    <dgm:pt modelId="{8034D76E-86E7-844A-88D6-2F4C9D570B44}" type="pres">
      <dgm:prSet presAssocID="{35A5124D-B8E0-4862-8B01-5A7D8710830F}" presName="node" presStyleLbl="node1" presStyleIdx="1" presStyleCnt="6">
        <dgm:presLayoutVars>
          <dgm:bulletEnabled val="1"/>
        </dgm:presLayoutVars>
      </dgm:prSet>
      <dgm:spPr/>
    </dgm:pt>
    <dgm:pt modelId="{653BABD3-58E3-F14D-856B-E1A523EA2C34}" type="pres">
      <dgm:prSet presAssocID="{0D2750F9-9840-4FDB-A955-E142CAE14A83}" presName="sibTrans" presStyleCnt="0"/>
      <dgm:spPr/>
    </dgm:pt>
    <dgm:pt modelId="{6CBF7CB6-3B33-844E-9C3A-E72EF55B82B7}" type="pres">
      <dgm:prSet presAssocID="{8823A89C-0DA1-44E6-8D7F-710D9F298751}" presName="node" presStyleLbl="node1" presStyleIdx="2" presStyleCnt="6">
        <dgm:presLayoutVars>
          <dgm:bulletEnabled val="1"/>
        </dgm:presLayoutVars>
      </dgm:prSet>
      <dgm:spPr/>
    </dgm:pt>
    <dgm:pt modelId="{2269534C-6176-CF4B-BF48-3DC712133AD7}" type="pres">
      <dgm:prSet presAssocID="{29B3F97A-ACDF-4B11-9A2D-DCE4F9A6E2DB}" presName="sibTrans" presStyleCnt="0"/>
      <dgm:spPr/>
    </dgm:pt>
    <dgm:pt modelId="{0271477B-9F32-C74F-BBD5-E979B051A777}" type="pres">
      <dgm:prSet presAssocID="{A087E364-E369-4334-BA53-1AAAF8218C57}" presName="node" presStyleLbl="node1" presStyleIdx="3" presStyleCnt="6">
        <dgm:presLayoutVars>
          <dgm:bulletEnabled val="1"/>
        </dgm:presLayoutVars>
      </dgm:prSet>
      <dgm:spPr/>
    </dgm:pt>
    <dgm:pt modelId="{90B7219A-6CEB-2749-A83B-C9128442BAD3}" type="pres">
      <dgm:prSet presAssocID="{71009B7F-829A-4AB9-B97A-6F0C92DA0314}" presName="sibTrans" presStyleCnt="0"/>
      <dgm:spPr/>
    </dgm:pt>
    <dgm:pt modelId="{E7FEAF12-E629-6540-A86F-8AB77B562F50}" type="pres">
      <dgm:prSet presAssocID="{F337DFFE-BF75-457E-BB37-DD32BAC3C05A}" presName="node" presStyleLbl="node1" presStyleIdx="4" presStyleCnt="6">
        <dgm:presLayoutVars>
          <dgm:bulletEnabled val="1"/>
        </dgm:presLayoutVars>
      </dgm:prSet>
      <dgm:spPr/>
    </dgm:pt>
    <dgm:pt modelId="{FD6E7040-8A70-BC4A-A256-0FDD904F59B2}" type="pres">
      <dgm:prSet presAssocID="{3BABE239-32C8-442A-8268-3E5592875EBB}" presName="sibTrans" presStyleCnt="0"/>
      <dgm:spPr/>
    </dgm:pt>
    <dgm:pt modelId="{D75685B0-EC87-8F4A-9638-579BB037B38B}" type="pres">
      <dgm:prSet presAssocID="{ABD5FD7D-73DD-4455-9FA5-A60B627740BA}" presName="node" presStyleLbl="node1" presStyleIdx="5" presStyleCnt="6">
        <dgm:presLayoutVars>
          <dgm:bulletEnabled val="1"/>
        </dgm:presLayoutVars>
      </dgm:prSet>
      <dgm:spPr/>
    </dgm:pt>
  </dgm:ptLst>
  <dgm:cxnLst>
    <dgm:cxn modelId="{ECB18003-26B2-1445-8E99-7B046778401A}" type="presOf" srcId="{8823A89C-0DA1-44E6-8D7F-710D9F298751}" destId="{6CBF7CB6-3B33-844E-9C3A-E72EF55B82B7}" srcOrd="0" destOrd="0" presId="urn:microsoft.com/office/officeart/2005/8/layout/default"/>
    <dgm:cxn modelId="{CAFCCE07-F698-B049-8D56-84BD3FBE4A3E}" type="presOf" srcId="{84B82CBE-15F9-4701-8A21-6F7D70F35BD8}" destId="{EFF2D1FC-E22D-5C48-A1FF-C5ABB48855C7}" srcOrd="0" destOrd="0" presId="urn:microsoft.com/office/officeart/2005/8/layout/default"/>
    <dgm:cxn modelId="{5111CC1E-344E-4274-B956-B68DE31780C9}" srcId="{7486952C-21D9-47D4-BAE2-E5CC296C12B1}" destId="{A087E364-E369-4334-BA53-1AAAF8218C57}" srcOrd="3" destOrd="0" parTransId="{5056580D-919C-485D-97D5-7E5B61918A9A}" sibTransId="{71009B7F-829A-4AB9-B97A-6F0C92DA0314}"/>
    <dgm:cxn modelId="{AB663B66-4D14-BC42-870F-A458D4769322}" type="presOf" srcId="{35A5124D-B8E0-4862-8B01-5A7D8710830F}" destId="{8034D76E-86E7-844A-88D6-2F4C9D570B44}" srcOrd="0" destOrd="0" presId="urn:microsoft.com/office/officeart/2005/8/layout/default"/>
    <dgm:cxn modelId="{95978A72-F5E9-4563-9A20-73886409D5CB}" srcId="{7486952C-21D9-47D4-BAE2-E5CC296C12B1}" destId="{F337DFFE-BF75-457E-BB37-DD32BAC3C05A}" srcOrd="4" destOrd="0" parTransId="{7BB357C0-1524-42E5-B575-808C291E3584}" sibTransId="{3BABE239-32C8-442A-8268-3E5592875EBB}"/>
    <dgm:cxn modelId="{FA097F94-86F1-954E-B44B-DE51C22B9905}" type="presOf" srcId="{F337DFFE-BF75-457E-BB37-DD32BAC3C05A}" destId="{E7FEAF12-E629-6540-A86F-8AB77B562F50}" srcOrd="0" destOrd="0" presId="urn:microsoft.com/office/officeart/2005/8/layout/default"/>
    <dgm:cxn modelId="{DFF9CC96-4072-4762-A89F-85DB4A3FB3B1}" srcId="{7486952C-21D9-47D4-BAE2-E5CC296C12B1}" destId="{35A5124D-B8E0-4862-8B01-5A7D8710830F}" srcOrd="1" destOrd="0" parTransId="{D0F5011B-FE4F-4478-B5FD-13AE07E5AE0D}" sibTransId="{0D2750F9-9840-4FDB-A955-E142CAE14A83}"/>
    <dgm:cxn modelId="{F5569B97-A0B8-544F-8ED4-B5388D40CFE0}" type="presOf" srcId="{ABD5FD7D-73DD-4455-9FA5-A60B627740BA}" destId="{D75685B0-EC87-8F4A-9638-579BB037B38B}" srcOrd="0" destOrd="0" presId="urn:microsoft.com/office/officeart/2005/8/layout/default"/>
    <dgm:cxn modelId="{F89835A0-ED6D-D24D-9CE0-2D32BF38280A}" type="presOf" srcId="{A087E364-E369-4334-BA53-1AAAF8218C57}" destId="{0271477B-9F32-C74F-BBD5-E979B051A777}" srcOrd="0" destOrd="0" presId="urn:microsoft.com/office/officeart/2005/8/layout/default"/>
    <dgm:cxn modelId="{3A6932B6-F234-44B5-8B76-A2B2A3280B4E}" srcId="{7486952C-21D9-47D4-BAE2-E5CC296C12B1}" destId="{84B82CBE-15F9-4701-8A21-6F7D70F35BD8}" srcOrd="0" destOrd="0" parTransId="{321F8CA3-01E1-4869-91E6-4455AB6D1C5E}" sibTransId="{D5489DFD-F586-4C29-BAAF-BC24D1940995}"/>
    <dgm:cxn modelId="{56852ABF-4FCD-484C-B688-F40ED126FBCE}" srcId="{7486952C-21D9-47D4-BAE2-E5CC296C12B1}" destId="{8823A89C-0DA1-44E6-8D7F-710D9F298751}" srcOrd="2" destOrd="0" parTransId="{CD8F4AF8-6E23-4372-9DFC-6038405661C2}" sibTransId="{29B3F97A-ACDF-4B11-9A2D-DCE4F9A6E2DB}"/>
    <dgm:cxn modelId="{F9BD53CC-1C66-9B40-9ED3-C2529BA90A0B}" type="presOf" srcId="{7486952C-21D9-47D4-BAE2-E5CC296C12B1}" destId="{74DA922A-3D35-144D-9EF0-EB4DE8124091}" srcOrd="0" destOrd="0" presId="urn:microsoft.com/office/officeart/2005/8/layout/default"/>
    <dgm:cxn modelId="{BAD336D2-FAE5-4452-9333-4CE1C8090542}" srcId="{7486952C-21D9-47D4-BAE2-E5CC296C12B1}" destId="{ABD5FD7D-73DD-4455-9FA5-A60B627740BA}" srcOrd="5" destOrd="0" parTransId="{F8019A7C-AA28-440C-A3CD-44ACCAC30E21}" sibTransId="{34A30235-9D59-4F14-B7B8-057F551FB223}"/>
    <dgm:cxn modelId="{0A72976C-EA92-6B42-855E-31BB669B2C61}" type="presParOf" srcId="{74DA922A-3D35-144D-9EF0-EB4DE8124091}" destId="{EFF2D1FC-E22D-5C48-A1FF-C5ABB48855C7}" srcOrd="0" destOrd="0" presId="urn:microsoft.com/office/officeart/2005/8/layout/default"/>
    <dgm:cxn modelId="{5559FA7A-4364-E34B-A7F2-D7856E6525B7}" type="presParOf" srcId="{74DA922A-3D35-144D-9EF0-EB4DE8124091}" destId="{1BD1697A-7978-4040-92C0-35AF89FE150A}" srcOrd="1" destOrd="0" presId="urn:microsoft.com/office/officeart/2005/8/layout/default"/>
    <dgm:cxn modelId="{FEA24870-8E41-2742-B3DC-1385B04B391B}" type="presParOf" srcId="{74DA922A-3D35-144D-9EF0-EB4DE8124091}" destId="{8034D76E-86E7-844A-88D6-2F4C9D570B44}" srcOrd="2" destOrd="0" presId="urn:microsoft.com/office/officeart/2005/8/layout/default"/>
    <dgm:cxn modelId="{5A7E326F-C4DC-744F-843D-A2256369887D}" type="presParOf" srcId="{74DA922A-3D35-144D-9EF0-EB4DE8124091}" destId="{653BABD3-58E3-F14D-856B-E1A523EA2C34}" srcOrd="3" destOrd="0" presId="urn:microsoft.com/office/officeart/2005/8/layout/default"/>
    <dgm:cxn modelId="{5F9CEFB9-1B0E-B841-BBDD-D3444FDB0FF7}" type="presParOf" srcId="{74DA922A-3D35-144D-9EF0-EB4DE8124091}" destId="{6CBF7CB6-3B33-844E-9C3A-E72EF55B82B7}" srcOrd="4" destOrd="0" presId="urn:microsoft.com/office/officeart/2005/8/layout/default"/>
    <dgm:cxn modelId="{6B0048AC-7759-154B-B8BE-3696086FA075}" type="presParOf" srcId="{74DA922A-3D35-144D-9EF0-EB4DE8124091}" destId="{2269534C-6176-CF4B-BF48-3DC712133AD7}" srcOrd="5" destOrd="0" presId="urn:microsoft.com/office/officeart/2005/8/layout/default"/>
    <dgm:cxn modelId="{A6505A33-1489-774B-AF96-5C5B04BD4DA1}" type="presParOf" srcId="{74DA922A-3D35-144D-9EF0-EB4DE8124091}" destId="{0271477B-9F32-C74F-BBD5-E979B051A777}" srcOrd="6" destOrd="0" presId="urn:microsoft.com/office/officeart/2005/8/layout/default"/>
    <dgm:cxn modelId="{C69F783A-C776-0440-9214-892764718883}" type="presParOf" srcId="{74DA922A-3D35-144D-9EF0-EB4DE8124091}" destId="{90B7219A-6CEB-2749-A83B-C9128442BAD3}" srcOrd="7" destOrd="0" presId="urn:microsoft.com/office/officeart/2005/8/layout/default"/>
    <dgm:cxn modelId="{36D3450A-C73C-FD47-92DE-E14C94D2D4C0}" type="presParOf" srcId="{74DA922A-3D35-144D-9EF0-EB4DE8124091}" destId="{E7FEAF12-E629-6540-A86F-8AB77B562F50}" srcOrd="8" destOrd="0" presId="urn:microsoft.com/office/officeart/2005/8/layout/default"/>
    <dgm:cxn modelId="{523AE891-414B-1547-BC72-4C635AE2EEC4}" type="presParOf" srcId="{74DA922A-3D35-144D-9EF0-EB4DE8124091}" destId="{FD6E7040-8A70-BC4A-A256-0FDD904F59B2}" srcOrd="9" destOrd="0" presId="urn:microsoft.com/office/officeart/2005/8/layout/default"/>
    <dgm:cxn modelId="{A7D06B03-7CB2-F041-A53A-D8CC650D6DF9}" type="presParOf" srcId="{74DA922A-3D35-144D-9EF0-EB4DE8124091}" destId="{D75685B0-EC87-8F4A-9638-579BB037B38B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EC4A334-1FEC-44AE-9673-1D644FAEBD79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170CD73-3877-4A03-8B5B-F6C57262AD3B}">
      <dgm:prSet/>
      <dgm:spPr/>
      <dgm:t>
        <a:bodyPr/>
        <a:lstStyle/>
        <a:p>
          <a:r>
            <a:rPr lang="en-US"/>
            <a:t>Content types are selected from among the various MIME types that were already established for multimedia that is transmitted as part of e-mail messages</a:t>
          </a:r>
        </a:p>
      </dgm:t>
    </dgm:pt>
    <dgm:pt modelId="{FCD3B70D-47F5-4C3E-85E3-A19F004A538A}" type="parTrans" cxnId="{4B7E884A-F5FB-4A77-8934-223EF7C0638D}">
      <dgm:prSet/>
      <dgm:spPr/>
      <dgm:t>
        <a:bodyPr/>
        <a:lstStyle/>
        <a:p>
          <a:endParaRPr lang="en-US"/>
        </a:p>
      </dgm:t>
    </dgm:pt>
    <dgm:pt modelId="{7978F061-146F-41DA-A7B5-E3D1A5658B46}" type="sibTrans" cxnId="{4B7E884A-F5FB-4A77-8934-223EF7C0638D}">
      <dgm:prSet/>
      <dgm:spPr/>
      <dgm:t>
        <a:bodyPr/>
        <a:lstStyle/>
        <a:p>
          <a:endParaRPr lang="en-US"/>
        </a:p>
      </dgm:t>
    </dgm:pt>
    <dgm:pt modelId="{A5630B5C-13EB-4512-B274-54A44CF6FFA5}">
      <dgm:prSet/>
      <dgm:spPr/>
      <dgm:t>
        <a:bodyPr/>
        <a:lstStyle/>
        <a:p>
          <a:r>
            <a:rPr lang="en-US"/>
            <a:t>The types </a:t>
          </a:r>
          <a:r>
            <a:rPr lang="en-US" b="1"/>
            <a:t>text/plain</a:t>
          </a:r>
          <a:r>
            <a:rPr lang="en-US"/>
            <a:t> and </a:t>
          </a:r>
          <a:r>
            <a:rPr lang="en-US" b="1"/>
            <a:t>text/html </a:t>
          </a:r>
          <a:r>
            <a:rPr lang="en-US"/>
            <a:t>are both common along with image formats such as </a:t>
          </a:r>
          <a:r>
            <a:rPr lang="en-US" b="1"/>
            <a:t>image/gif, image/jpg, and image/png. </a:t>
          </a:r>
          <a:endParaRPr lang="en-US"/>
        </a:p>
      </dgm:t>
    </dgm:pt>
    <dgm:pt modelId="{A9C2E816-BC8F-43E3-9AE4-439BA81C4751}" type="parTrans" cxnId="{676A6A55-D2CC-4F06-BE6D-1EDDC802B962}">
      <dgm:prSet/>
      <dgm:spPr/>
      <dgm:t>
        <a:bodyPr/>
        <a:lstStyle/>
        <a:p>
          <a:endParaRPr lang="en-US"/>
        </a:p>
      </dgm:t>
    </dgm:pt>
    <dgm:pt modelId="{CBEC713D-42B9-4D92-B72B-D7DE6FE9F278}" type="sibTrans" cxnId="{676A6A55-D2CC-4F06-BE6D-1EDDC802B962}">
      <dgm:prSet/>
      <dgm:spPr/>
      <dgm:t>
        <a:bodyPr/>
        <a:lstStyle/>
        <a:p>
          <a:endParaRPr lang="en-US"/>
        </a:p>
      </dgm:t>
    </dgm:pt>
    <dgm:pt modelId="{799F06F8-E09B-4235-BC1C-2BF89A322D99}">
      <dgm:prSet/>
      <dgm:spPr/>
      <dgm:t>
        <a:bodyPr/>
        <a:lstStyle/>
        <a:p>
          <a:r>
            <a:rPr lang="en-US"/>
            <a:t>Documents can be delivered as types including </a:t>
          </a:r>
          <a:r>
            <a:rPr lang="en-US" b="1"/>
            <a:t>application/pdf. </a:t>
          </a:r>
          <a:endParaRPr lang="en-US"/>
        </a:p>
      </dgm:t>
    </dgm:pt>
    <dgm:pt modelId="{559EC4E7-A809-4536-B09F-A38EE53A94DF}" type="parTrans" cxnId="{88E6966E-2F8F-44EB-92DC-A8EF4D238E28}">
      <dgm:prSet/>
      <dgm:spPr/>
      <dgm:t>
        <a:bodyPr/>
        <a:lstStyle/>
        <a:p>
          <a:endParaRPr lang="en-US"/>
        </a:p>
      </dgm:t>
    </dgm:pt>
    <dgm:pt modelId="{ECFEAD0F-1ADA-4CEB-91A2-2A87E61DFBCE}" type="sibTrans" cxnId="{88E6966E-2F8F-44EB-92DC-A8EF4D238E28}">
      <dgm:prSet/>
      <dgm:spPr/>
      <dgm:t>
        <a:bodyPr/>
        <a:lstStyle/>
        <a:p>
          <a:endParaRPr lang="en-US"/>
        </a:p>
      </dgm:t>
    </dgm:pt>
    <dgm:pt modelId="{D7AFF8DE-9BED-C145-863F-AB9DF085C5E9}" type="pres">
      <dgm:prSet presAssocID="{5EC4A334-1FEC-44AE-9673-1D644FAEBD79}" presName="linear" presStyleCnt="0">
        <dgm:presLayoutVars>
          <dgm:animLvl val="lvl"/>
          <dgm:resizeHandles val="exact"/>
        </dgm:presLayoutVars>
      </dgm:prSet>
      <dgm:spPr/>
    </dgm:pt>
    <dgm:pt modelId="{02297499-1FF7-2441-A7B9-4AFA6903D29A}" type="pres">
      <dgm:prSet presAssocID="{D170CD73-3877-4A03-8B5B-F6C57262AD3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D9972AE-AF8E-B043-B020-B2AE6A366457}" type="pres">
      <dgm:prSet presAssocID="{7978F061-146F-41DA-A7B5-E3D1A5658B46}" presName="spacer" presStyleCnt="0"/>
      <dgm:spPr/>
    </dgm:pt>
    <dgm:pt modelId="{D678D7E9-50FD-6842-9FCE-41CE051448EA}" type="pres">
      <dgm:prSet presAssocID="{A5630B5C-13EB-4512-B274-54A44CF6FFA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779724C-7179-B84D-AD6F-069CBA36C350}" type="pres">
      <dgm:prSet presAssocID="{CBEC713D-42B9-4D92-B72B-D7DE6FE9F278}" presName="spacer" presStyleCnt="0"/>
      <dgm:spPr/>
    </dgm:pt>
    <dgm:pt modelId="{196FDB36-F280-C340-A7B2-A1E1E4000C1D}" type="pres">
      <dgm:prSet presAssocID="{799F06F8-E09B-4235-BC1C-2BF89A322D9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0A30A3B-BDBA-5A47-92C2-F1ECC9286555}" type="presOf" srcId="{799F06F8-E09B-4235-BC1C-2BF89A322D99}" destId="{196FDB36-F280-C340-A7B2-A1E1E4000C1D}" srcOrd="0" destOrd="0" presId="urn:microsoft.com/office/officeart/2005/8/layout/vList2"/>
    <dgm:cxn modelId="{4B7E884A-F5FB-4A77-8934-223EF7C0638D}" srcId="{5EC4A334-1FEC-44AE-9673-1D644FAEBD79}" destId="{D170CD73-3877-4A03-8B5B-F6C57262AD3B}" srcOrd="0" destOrd="0" parTransId="{FCD3B70D-47F5-4C3E-85E3-A19F004A538A}" sibTransId="{7978F061-146F-41DA-A7B5-E3D1A5658B46}"/>
    <dgm:cxn modelId="{C2009050-511D-3C41-ACD2-6FDC6B2AEFA3}" type="presOf" srcId="{5EC4A334-1FEC-44AE-9673-1D644FAEBD79}" destId="{D7AFF8DE-9BED-C145-863F-AB9DF085C5E9}" srcOrd="0" destOrd="0" presId="urn:microsoft.com/office/officeart/2005/8/layout/vList2"/>
    <dgm:cxn modelId="{676A6A55-D2CC-4F06-BE6D-1EDDC802B962}" srcId="{5EC4A334-1FEC-44AE-9673-1D644FAEBD79}" destId="{A5630B5C-13EB-4512-B274-54A44CF6FFA5}" srcOrd="1" destOrd="0" parTransId="{A9C2E816-BC8F-43E3-9AE4-439BA81C4751}" sibTransId="{CBEC713D-42B9-4D92-B72B-D7DE6FE9F278}"/>
    <dgm:cxn modelId="{2E5E015D-7F70-854E-B22A-FDD1602BBA2D}" type="presOf" srcId="{A5630B5C-13EB-4512-B274-54A44CF6FFA5}" destId="{D678D7E9-50FD-6842-9FCE-41CE051448EA}" srcOrd="0" destOrd="0" presId="urn:microsoft.com/office/officeart/2005/8/layout/vList2"/>
    <dgm:cxn modelId="{88E6966E-2F8F-44EB-92DC-A8EF4D238E28}" srcId="{5EC4A334-1FEC-44AE-9673-1D644FAEBD79}" destId="{799F06F8-E09B-4235-BC1C-2BF89A322D99}" srcOrd="2" destOrd="0" parTransId="{559EC4E7-A809-4536-B09F-A38EE53A94DF}" sibTransId="{ECFEAD0F-1ADA-4CEB-91A2-2A87E61DFBCE}"/>
    <dgm:cxn modelId="{D791D07C-8748-EB46-AA8D-583CE9516024}" type="presOf" srcId="{D170CD73-3877-4A03-8B5B-F6C57262AD3B}" destId="{02297499-1FF7-2441-A7B9-4AFA6903D29A}" srcOrd="0" destOrd="0" presId="urn:microsoft.com/office/officeart/2005/8/layout/vList2"/>
    <dgm:cxn modelId="{1934F50A-0008-2344-9CA6-B6640C554D81}" type="presParOf" srcId="{D7AFF8DE-9BED-C145-863F-AB9DF085C5E9}" destId="{02297499-1FF7-2441-A7B9-4AFA6903D29A}" srcOrd="0" destOrd="0" presId="urn:microsoft.com/office/officeart/2005/8/layout/vList2"/>
    <dgm:cxn modelId="{54701C3C-08ED-F741-8DB7-AA618F2EBDC7}" type="presParOf" srcId="{D7AFF8DE-9BED-C145-863F-AB9DF085C5E9}" destId="{BD9972AE-AF8E-B043-B020-B2AE6A366457}" srcOrd="1" destOrd="0" presId="urn:microsoft.com/office/officeart/2005/8/layout/vList2"/>
    <dgm:cxn modelId="{9F00A79D-3D4E-8649-A3F6-296ED161DE38}" type="presParOf" srcId="{D7AFF8DE-9BED-C145-863F-AB9DF085C5E9}" destId="{D678D7E9-50FD-6842-9FCE-41CE051448EA}" srcOrd="2" destOrd="0" presId="urn:microsoft.com/office/officeart/2005/8/layout/vList2"/>
    <dgm:cxn modelId="{378F6FB9-502D-074C-8E47-EB75F679105D}" type="presParOf" srcId="{D7AFF8DE-9BED-C145-863F-AB9DF085C5E9}" destId="{1779724C-7179-B84D-AD6F-069CBA36C350}" srcOrd="3" destOrd="0" presId="urn:microsoft.com/office/officeart/2005/8/layout/vList2"/>
    <dgm:cxn modelId="{51CA6FD2-42EF-0946-BC02-BA9A36E23C4C}" type="presParOf" srcId="{D7AFF8DE-9BED-C145-863F-AB9DF085C5E9}" destId="{196FDB36-F280-C340-A7B2-A1E1E4000C1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10B3FD6-D120-4866-B89D-CA53BB3D3D86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E1526F1-7839-47B3-A616-3516327EDADD}">
      <dgm:prSet/>
      <dgm:spPr/>
      <dgm:t>
        <a:bodyPr/>
        <a:lstStyle/>
        <a:p>
          <a:r>
            <a:rPr lang="en-US"/>
            <a:t>Content-type</a:t>
          </a:r>
        </a:p>
      </dgm:t>
    </dgm:pt>
    <dgm:pt modelId="{7B66429B-26FD-4431-AAED-0B80BBE4F7EF}" type="parTrans" cxnId="{C877A503-DA2F-4C80-AAB9-4EE850F5A122}">
      <dgm:prSet/>
      <dgm:spPr/>
      <dgm:t>
        <a:bodyPr/>
        <a:lstStyle/>
        <a:p>
          <a:endParaRPr lang="en-US"/>
        </a:p>
      </dgm:t>
    </dgm:pt>
    <dgm:pt modelId="{83B985EA-6A74-412C-BC58-E427EF61B97D}" type="sibTrans" cxnId="{C877A503-DA2F-4C80-AAB9-4EE850F5A122}">
      <dgm:prSet/>
      <dgm:spPr/>
      <dgm:t>
        <a:bodyPr/>
        <a:lstStyle/>
        <a:p>
          <a:endParaRPr lang="en-US"/>
        </a:p>
      </dgm:t>
    </dgm:pt>
    <dgm:pt modelId="{7010001F-35E1-4BCE-900E-16E0A2A96B63}">
      <dgm:prSet/>
      <dgm:spPr/>
      <dgm:t>
        <a:bodyPr/>
        <a:lstStyle/>
        <a:p>
          <a:r>
            <a:rPr lang="en-US" baseline="0"/>
            <a:t>Tipe MIME-type (Multipurpose Internet Mail Extensions)</a:t>
          </a:r>
          <a:endParaRPr lang="en-US"/>
        </a:p>
      </dgm:t>
    </dgm:pt>
    <dgm:pt modelId="{A677CE30-AAFE-40CB-A7E4-54A651B41DD1}" type="parTrans" cxnId="{2DC6BF89-B156-405A-A23B-62A1ED09E8E1}">
      <dgm:prSet/>
      <dgm:spPr/>
      <dgm:t>
        <a:bodyPr/>
        <a:lstStyle/>
        <a:p>
          <a:endParaRPr lang="en-US"/>
        </a:p>
      </dgm:t>
    </dgm:pt>
    <dgm:pt modelId="{0941FC64-EFAB-403D-9B45-F09F0D168201}" type="sibTrans" cxnId="{2DC6BF89-B156-405A-A23B-62A1ED09E8E1}">
      <dgm:prSet/>
      <dgm:spPr/>
      <dgm:t>
        <a:bodyPr/>
        <a:lstStyle/>
        <a:p>
          <a:endParaRPr lang="en-US"/>
        </a:p>
      </dgm:t>
    </dgm:pt>
    <dgm:pt modelId="{B8A9B614-A62F-4585-8765-86B7BE87FC9E}">
      <dgm:prSet/>
      <dgm:spPr/>
      <dgm:t>
        <a:bodyPr/>
        <a:lstStyle/>
        <a:p>
          <a:r>
            <a:rPr lang="en-US"/>
            <a:t>Content-length</a:t>
          </a:r>
        </a:p>
      </dgm:t>
    </dgm:pt>
    <dgm:pt modelId="{F6955679-F673-4679-8FBD-CA3F47A19DF0}" type="parTrans" cxnId="{4081030B-A802-42AE-A12D-B80E2F080B69}">
      <dgm:prSet/>
      <dgm:spPr/>
      <dgm:t>
        <a:bodyPr/>
        <a:lstStyle/>
        <a:p>
          <a:endParaRPr lang="en-US"/>
        </a:p>
      </dgm:t>
    </dgm:pt>
    <dgm:pt modelId="{A5BA1C4B-52E2-4F80-B1C3-5C3250215145}" type="sibTrans" cxnId="{4081030B-A802-42AE-A12D-B80E2F080B69}">
      <dgm:prSet/>
      <dgm:spPr/>
      <dgm:t>
        <a:bodyPr/>
        <a:lstStyle/>
        <a:p>
          <a:endParaRPr lang="en-US"/>
        </a:p>
      </dgm:t>
    </dgm:pt>
    <dgm:pt modelId="{35A6F494-F60A-4D86-83A6-2406497AAC1D}">
      <dgm:prSet/>
      <dgm:spPr/>
      <dgm:t>
        <a:bodyPr/>
        <a:lstStyle/>
        <a:p>
          <a:r>
            <a:rPr lang="en-US" baseline="0"/>
            <a:t>Panjang data yang akan dikirim (dalam bytes)</a:t>
          </a:r>
          <a:endParaRPr lang="en-US"/>
        </a:p>
      </dgm:t>
    </dgm:pt>
    <dgm:pt modelId="{C20C38FB-D5F6-4787-B117-A8C810BC5252}" type="parTrans" cxnId="{6EF9172D-370E-49AE-844D-56AB55F16217}">
      <dgm:prSet/>
      <dgm:spPr/>
      <dgm:t>
        <a:bodyPr/>
        <a:lstStyle/>
        <a:p>
          <a:endParaRPr lang="en-US"/>
        </a:p>
      </dgm:t>
    </dgm:pt>
    <dgm:pt modelId="{59F32844-1382-43DB-8A8A-92018506F31C}" type="sibTrans" cxnId="{6EF9172D-370E-49AE-844D-56AB55F16217}">
      <dgm:prSet/>
      <dgm:spPr/>
      <dgm:t>
        <a:bodyPr/>
        <a:lstStyle/>
        <a:p>
          <a:endParaRPr lang="en-US"/>
        </a:p>
      </dgm:t>
    </dgm:pt>
    <dgm:pt modelId="{862C6414-993D-49E6-8E52-B3A8AB0049A7}">
      <dgm:prSet/>
      <dgm:spPr/>
      <dgm:t>
        <a:bodyPr/>
        <a:lstStyle/>
        <a:p>
          <a:r>
            <a:rPr lang="en-US"/>
            <a:t>Last-Modified</a:t>
          </a:r>
        </a:p>
      </dgm:t>
    </dgm:pt>
    <dgm:pt modelId="{6DC27918-E0FE-4034-B3E7-56CB9DA60A23}" type="parTrans" cxnId="{A2E6A553-39DF-468F-974D-1FCDAEEFFCDF}">
      <dgm:prSet/>
      <dgm:spPr/>
      <dgm:t>
        <a:bodyPr/>
        <a:lstStyle/>
        <a:p>
          <a:endParaRPr lang="en-US"/>
        </a:p>
      </dgm:t>
    </dgm:pt>
    <dgm:pt modelId="{7E479D7B-DFB3-44B9-B76E-F22F0CAD86C0}" type="sibTrans" cxnId="{A2E6A553-39DF-468F-974D-1FCDAEEFFCDF}">
      <dgm:prSet/>
      <dgm:spPr/>
      <dgm:t>
        <a:bodyPr/>
        <a:lstStyle/>
        <a:p>
          <a:endParaRPr lang="en-US"/>
        </a:p>
      </dgm:t>
    </dgm:pt>
    <dgm:pt modelId="{D35DDEC8-5FFC-4314-A0ED-D749C6E00AA6}">
      <dgm:prSet/>
      <dgm:spPr/>
      <dgm:t>
        <a:bodyPr/>
        <a:lstStyle/>
        <a:p>
          <a:r>
            <a:rPr lang="en-US" baseline="0"/>
            <a:t>Waktu terakhir modifikasi dokumen</a:t>
          </a:r>
          <a:endParaRPr lang="en-US"/>
        </a:p>
      </dgm:t>
    </dgm:pt>
    <dgm:pt modelId="{4B56752A-8C76-4EE8-9049-CF2EC8515CD8}" type="parTrans" cxnId="{4CCDA96B-7706-4CA5-BEEB-B1C05724DA55}">
      <dgm:prSet/>
      <dgm:spPr/>
      <dgm:t>
        <a:bodyPr/>
        <a:lstStyle/>
        <a:p>
          <a:endParaRPr lang="en-US"/>
        </a:p>
      </dgm:t>
    </dgm:pt>
    <dgm:pt modelId="{8AA9AAF9-C27D-4908-9FF6-04CA3E6672CC}" type="sibTrans" cxnId="{4CCDA96B-7706-4CA5-BEEB-B1C05724DA55}">
      <dgm:prSet/>
      <dgm:spPr/>
      <dgm:t>
        <a:bodyPr/>
        <a:lstStyle/>
        <a:p>
          <a:endParaRPr lang="en-US"/>
        </a:p>
      </dgm:t>
    </dgm:pt>
    <dgm:pt modelId="{6A293B1A-8CD1-4AC4-A169-884F37552A64}">
      <dgm:prSet/>
      <dgm:spPr/>
      <dgm:t>
        <a:bodyPr/>
        <a:lstStyle/>
        <a:p>
          <a:r>
            <a:rPr lang="en-US"/>
            <a:t>Content-encoding</a:t>
          </a:r>
        </a:p>
      </dgm:t>
    </dgm:pt>
    <dgm:pt modelId="{6A460753-9462-4B7A-A96F-DB7CC47A2D9F}" type="parTrans" cxnId="{DFB72320-F623-4E8C-864F-375FED7B412F}">
      <dgm:prSet/>
      <dgm:spPr/>
      <dgm:t>
        <a:bodyPr/>
        <a:lstStyle/>
        <a:p>
          <a:endParaRPr lang="en-US"/>
        </a:p>
      </dgm:t>
    </dgm:pt>
    <dgm:pt modelId="{8991B197-6D80-4A6B-9F73-619F7C2E8B4B}" type="sibTrans" cxnId="{DFB72320-F623-4E8C-864F-375FED7B412F}">
      <dgm:prSet/>
      <dgm:spPr/>
      <dgm:t>
        <a:bodyPr/>
        <a:lstStyle/>
        <a:p>
          <a:endParaRPr lang="en-US"/>
        </a:p>
      </dgm:t>
    </dgm:pt>
    <dgm:pt modelId="{179F6B37-7BE0-44CD-8546-463C54D27CD9}">
      <dgm:prSet/>
      <dgm:spPr/>
      <dgm:t>
        <a:bodyPr/>
        <a:lstStyle/>
        <a:p>
          <a:r>
            <a:rPr lang="en-US" baseline="0"/>
            <a:t>Kompresi yang digunakan</a:t>
          </a:r>
          <a:endParaRPr lang="en-US"/>
        </a:p>
      </dgm:t>
    </dgm:pt>
    <dgm:pt modelId="{055C5461-99B5-4810-96C2-6E13B24B8730}" type="parTrans" cxnId="{397A3D27-B828-4314-941F-34FC29325994}">
      <dgm:prSet/>
      <dgm:spPr/>
      <dgm:t>
        <a:bodyPr/>
        <a:lstStyle/>
        <a:p>
          <a:endParaRPr lang="en-US"/>
        </a:p>
      </dgm:t>
    </dgm:pt>
    <dgm:pt modelId="{F22E4D34-D250-4018-BE05-44B1663F9CD0}" type="sibTrans" cxnId="{397A3D27-B828-4314-941F-34FC29325994}">
      <dgm:prSet/>
      <dgm:spPr/>
      <dgm:t>
        <a:bodyPr/>
        <a:lstStyle/>
        <a:p>
          <a:endParaRPr lang="en-US"/>
        </a:p>
      </dgm:t>
    </dgm:pt>
    <dgm:pt modelId="{021ECD69-A268-FA43-B7A3-876A1F153A44}" type="pres">
      <dgm:prSet presAssocID="{110B3FD6-D120-4866-B89D-CA53BB3D3D86}" presName="Name0" presStyleCnt="0">
        <dgm:presLayoutVars>
          <dgm:dir/>
          <dgm:animLvl val="lvl"/>
          <dgm:resizeHandles val="exact"/>
        </dgm:presLayoutVars>
      </dgm:prSet>
      <dgm:spPr/>
    </dgm:pt>
    <dgm:pt modelId="{4FCCD8D7-B3E9-BE46-9DFB-FCACFBB3F3F7}" type="pres">
      <dgm:prSet presAssocID="{8E1526F1-7839-47B3-A616-3516327EDADD}" presName="composite" presStyleCnt="0"/>
      <dgm:spPr/>
    </dgm:pt>
    <dgm:pt modelId="{5A0D739A-68FD-6C4D-BD5D-A32E14AB4CDF}" type="pres">
      <dgm:prSet presAssocID="{8E1526F1-7839-47B3-A616-3516327EDADD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0E07C2C1-0C4E-D940-BFD4-905494D128FA}" type="pres">
      <dgm:prSet presAssocID="{8E1526F1-7839-47B3-A616-3516327EDADD}" presName="desTx" presStyleLbl="alignAccFollowNode1" presStyleIdx="0" presStyleCnt="4">
        <dgm:presLayoutVars>
          <dgm:bulletEnabled val="1"/>
        </dgm:presLayoutVars>
      </dgm:prSet>
      <dgm:spPr/>
    </dgm:pt>
    <dgm:pt modelId="{7CECB7F3-4F03-1848-AE27-47BE0F01E455}" type="pres">
      <dgm:prSet presAssocID="{83B985EA-6A74-412C-BC58-E427EF61B97D}" presName="space" presStyleCnt="0"/>
      <dgm:spPr/>
    </dgm:pt>
    <dgm:pt modelId="{0FE8E4D4-7123-994F-874A-FAFE74980615}" type="pres">
      <dgm:prSet presAssocID="{B8A9B614-A62F-4585-8765-86B7BE87FC9E}" presName="composite" presStyleCnt="0"/>
      <dgm:spPr/>
    </dgm:pt>
    <dgm:pt modelId="{AB3A1270-3094-6F43-9C32-629C5C1C43D2}" type="pres">
      <dgm:prSet presAssocID="{B8A9B614-A62F-4585-8765-86B7BE87FC9E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B06E9999-68A7-1F4E-BD07-0D665327F384}" type="pres">
      <dgm:prSet presAssocID="{B8A9B614-A62F-4585-8765-86B7BE87FC9E}" presName="desTx" presStyleLbl="alignAccFollowNode1" presStyleIdx="1" presStyleCnt="4">
        <dgm:presLayoutVars>
          <dgm:bulletEnabled val="1"/>
        </dgm:presLayoutVars>
      </dgm:prSet>
      <dgm:spPr/>
    </dgm:pt>
    <dgm:pt modelId="{98EA7AEC-72E8-C144-B7AA-0A9252022FC2}" type="pres">
      <dgm:prSet presAssocID="{A5BA1C4B-52E2-4F80-B1C3-5C3250215145}" presName="space" presStyleCnt="0"/>
      <dgm:spPr/>
    </dgm:pt>
    <dgm:pt modelId="{8D044731-FAED-C94D-AD8A-4E783E0B3374}" type="pres">
      <dgm:prSet presAssocID="{862C6414-993D-49E6-8E52-B3A8AB0049A7}" presName="composite" presStyleCnt="0"/>
      <dgm:spPr/>
    </dgm:pt>
    <dgm:pt modelId="{5B6552E2-6D05-F846-989D-86FA8AF74CCB}" type="pres">
      <dgm:prSet presAssocID="{862C6414-993D-49E6-8E52-B3A8AB0049A7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4A005C3B-86F8-154F-B582-0DDD971E6F8D}" type="pres">
      <dgm:prSet presAssocID="{862C6414-993D-49E6-8E52-B3A8AB0049A7}" presName="desTx" presStyleLbl="alignAccFollowNode1" presStyleIdx="2" presStyleCnt="4">
        <dgm:presLayoutVars>
          <dgm:bulletEnabled val="1"/>
        </dgm:presLayoutVars>
      </dgm:prSet>
      <dgm:spPr/>
    </dgm:pt>
    <dgm:pt modelId="{A5D36B33-F19E-3548-8649-6EDE2FFCC482}" type="pres">
      <dgm:prSet presAssocID="{7E479D7B-DFB3-44B9-B76E-F22F0CAD86C0}" presName="space" presStyleCnt="0"/>
      <dgm:spPr/>
    </dgm:pt>
    <dgm:pt modelId="{18983647-D400-AC4A-8325-E5AE1713BFB8}" type="pres">
      <dgm:prSet presAssocID="{6A293B1A-8CD1-4AC4-A169-884F37552A64}" presName="composite" presStyleCnt="0"/>
      <dgm:spPr/>
    </dgm:pt>
    <dgm:pt modelId="{AB5A9AA9-3322-1342-AF02-0BABF044BB6A}" type="pres">
      <dgm:prSet presAssocID="{6A293B1A-8CD1-4AC4-A169-884F37552A64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7A8AD3DF-5603-9D4F-961F-886220470B00}" type="pres">
      <dgm:prSet presAssocID="{6A293B1A-8CD1-4AC4-A169-884F37552A64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C877A503-DA2F-4C80-AAB9-4EE850F5A122}" srcId="{110B3FD6-D120-4866-B89D-CA53BB3D3D86}" destId="{8E1526F1-7839-47B3-A616-3516327EDADD}" srcOrd="0" destOrd="0" parTransId="{7B66429B-26FD-4431-AAED-0B80BBE4F7EF}" sibTransId="{83B985EA-6A74-412C-BC58-E427EF61B97D}"/>
    <dgm:cxn modelId="{4081030B-A802-42AE-A12D-B80E2F080B69}" srcId="{110B3FD6-D120-4866-B89D-CA53BB3D3D86}" destId="{B8A9B614-A62F-4585-8765-86B7BE87FC9E}" srcOrd="1" destOrd="0" parTransId="{F6955679-F673-4679-8FBD-CA3F47A19DF0}" sibTransId="{A5BA1C4B-52E2-4F80-B1C3-5C3250215145}"/>
    <dgm:cxn modelId="{DFB72320-F623-4E8C-864F-375FED7B412F}" srcId="{110B3FD6-D120-4866-B89D-CA53BB3D3D86}" destId="{6A293B1A-8CD1-4AC4-A169-884F37552A64}" srcOrd="3" destOrd="0" parTransId="{6A460753-9462-4B7A-A96F-DB7CC47A2D9F}" sibTransId="{8991B197-6D80-4A6B-9F73-619F7C2E8B4B}"/>
    <dgm:cxn modelId="{397A3D27-B828-4314-941F-34FC29325994}" srcId="{6A293B1A-8CD1-4AC4-A169-884F37552A64}" destId="{179F6B37-7BE0-44CD-8546-463C54D27CD9}" srcOrd="0" destOrd="0" parTransId="{055C5461-99B5-4810-96C2-6E13B24B8730}" sibTransId="{F22E4D34-D250-4018-BE05-44B1663F9CD0}"/>
    <dgm:cxn modelId="{6EF9172D-370E-49AE-844D-56AB55F16217}" srcId="{B8A9B614-A62F-4585-8765-86B7BE87FC9E}" destId="{35A6F494-F60A-4D86-83A6-2406497AAC1D}" srcOrd="0" destOrd="0" parTransId="{C20C38FB-D5F6-4787-B117-A8C810BC5252}" sibTransId="{59F32844-1382-43DB-8A8A-92018506F31C}"/>
    <dgm:cxn modelId="{A2E6A553-39DF-468F-974D-1FCDAEEFFCDF}" srcId="{110B3FD6-D120-4866-B89D-CA53BB3D3D86}" destId="{862C6414-993D-49E6-8E52-B3A8AB0049A7}" srcOrd="2" destOrd="0" parTransId="{6DC27918-E0FE-4034-B3E7-56CB9DA60A23}" sibTransId="{7E479D7B-DFB3-44B9-B76E-F22F0CAD86C0}"/>
    <dgm:cxn modelId="{79316D61-C217-0E49-8980-558275FCADF0}" type="presOf" srcId="{6A293B1A-8CD1-4AC4-A169-884F37552A64}" destId="{AB5A9AA9-3322-1342-AF02-0BABF044BB6A}" srcOrd="0" destOrd="0" presId="urn:microsoft.com/office/officeart/2005/8/layout/hList1"/>
    <dgm:cxn modelId="{4CCDA96B-7706-4CA5-BEEB-B1C05724DA55}" srcId="{862C6414-993D-49E6-8E52-B3A8AB0049A7}" destId="{D35DDEC8-5FFC-4314-A0ED-D749C6E00AA6}" srcOrd="0" destOrd="0" parTransId="{4B56752A-8C76-4EE8-9049-CF2EC8515CD8}" sibTransId="{8AA9AAF9-C27D-4908-9FF6-04CA3E6672CC}"/>
    <dgm:cxn modelId="{98C3AE6B-6DF5-484B-904C-B5CB817433CD}" type="presOf" srcId="{179F6B37-7BE0-44CD-8546-463C54D27CD9}" destId="{7A8AD3DF-5603-9D4F-961F-886220470B00}" srcOrd="0" destOrd="0" presId="urn:microsoft.com/office/officeart/2005/8/layout/hList1"/>
    <dgm:cxn modelId="{7A9E7F85-7D66-B449-B2CC-4B1E78B9A8AE}" type="presOf" srcId="{D35DDEC8-5FFC-4314-A0ED-D749C6E00AA6}" destId="{4A005C3B-86F8-154F-B582-0DDD971E6F8D}" srcOrd="0" destOrd="0" presId="urn:microsoft.com/office/officeart/2005/8/layout/hList1"/>
    <dgm:cxn modelId="{1BBE4688-19BC-6142-B1D6-82EE3C622C79}" type="presOf" srcId="{110B3FD6-D120-4866-B89D-CA53BB3D3D86}" destId="{021ECD69-A268-FA43-B7A3-876A1F153A44}" srcOrd="0" destOrd="0" presId="urn:microsoft.com/office/officeart/2005/8/layout/hList1"/>
    <dgm:cxn modelId="{2DC6BF89-B156-405A-A23B-62A1ED09E8E1}" srcId="{8E1526F1-7839-47B3-A616-3516327EDADD}" destId="{7010001F-35E1-4BCE-900E-16E0A2A96B63}" srcOrd="0" destOrd="0" parTransId="{A677CE30-AAFE-40CB-A7E4-54A651B41DD1}" sibTransId="{0941FC64-EFAB-403D-9B45-F09F0D168201}"/>
    <dgm:cxn modelId="{D277F6A7-FC3E-DD49-821A-A339901EF849}" type="presOf" srcId="{B8A9B614-A62F-4585-8765-86B7BE87FC9E}" destId="{AB3A1270-3094-6F43-9C32-629C5C1C43D2}" srcOrd="0" destOrd="0" presId="urn:microsoft.com/office/officeart/2005/8/layout/hList1"/>
    <dgm:cxn modelId="{AFC53CAC-CEBE-334B-AC0B-D2EF7190B656}" type="presOf" srcId="{7010001F-35E1-4BCE-900E-16E0A2A96B63}" destId="{0E07C2C1-0C4E-D940-BFD4-905494D128FA}" srcOrd="0" destOrd="0" presId="urn:microsoft.com/office/officeart/2005/8/layout/hList1"/>
    <dgm:cxn modelId="{0E6F36AE-1A95-5945-AB74-C2B6FDD3E881}" type="presOf" srcId="{8E1526F1-7839-47B3-A616-3516327EDADD}" destId="{5A0D739A-68FD-6C4D-BD5D-A32E14AB4CDF}" srcOrd="0" destOrd="0" presId="urn:microsoft.com/office/officeart/2005/8/layout/hList1"/>
    <dgm:cxn modelId="{E0A3D6BD-AC19-4E41-8643-41FCE26455F7}" type="presOf" srcId="{35A6F494-F60A-4D86-83A6-2406497AAC1D}" destId="{B06E9999-68A7-1F4E-BD07-0D665327F384}" srcOrd="0" destOrd="0" presId="urn:microsoft.com/office/officeart/2005/8/layout/hList1"/>
    <dgm:cxn modelId="{2B6E79F8-566C-134B-BEE4-CB7957732142}" type="presOf" srcId="{862C6414-993D-49E6-8E52-B3A8AB0049A7}" destId="{5B6552E2-6D05-F846-989D-86FA8AF74CCB}" srcOrd="0" destOrd="0" presId="urn:microsoft.com/office/officeart/2005/8/layout/hList1"/>
    <dgm:cxn modelId="{24BDC2F7-C7C2-4244-83C9-F7169ABF2EC4}" type="presParOf" srcId="{021ECD69-A268-FA43-B7A3-876A1F153A44}" destId="{4FCCD8D7-B3E9-BE46-9DFB-FCACFBB3F3F7}" srcOrd="0" destOrd="0" presId="urn:microsoft.com/office/officeart/2005/8/layout/hList1"/>
    <dgm:cxn modelId="{96D61847-44FB-5A4B-BD7B-FB2880EBBD53}" type="presParOf" srcId="{4FCCD8D7-B3E9-BE46-9DFB-FCACFBB3F3F7}" destId="{5A0D739A-68FD-6C4D-BD5D-A32E14AB4CDF}" srcOrd="0" destOrd="0" presId="urn:microsoft.com/office/officeart/2005/8/layout/hList1"/>
    <dgm:cxn modelId="{B54EC147-9123-E84C-A731-9AC7FE873F1D}" type="presParOf" srcId="{4FCCD8D7-B3E9-BE46-9DFB-FCACFBB3F3F7}" destId="{0E07C2C1-0C4E-D940-BFD4-905494D128FA}" srcOrd="1" destOrd="0" presId="urn:microsoft.com/office/officeart/2005/8/layout/hList1"/>
    <dgm:cxn modelId="{04A6353B-72EC-1045-9E40-8ACB159A1149}" type="presParOf" srcId="{021ECD69-A268-FA43-B7A3-876A1F153A44}" destId="{7CECB7F3-4F03-1848-AE27-47BE0F01E455}" srcOrd="1" destOrd="0" presId="urn:microsoft.com/office/officeart/2005/8/layout/hList1"/>
    <dgm:cxn modelId="{F85F469C-5122-234E-919A-02AE6490DE9C}" type="presParOf" srcId="{021ECD69-A268-FA43-B7A3-876A1F153A44}" destId="{0FE8E4D4-7123-994F-874A-FAFE74980615}" srcOrd="2" destOrd="0" presId="urn:microsoft.com/office/officeart/2005/8/layout/hList1"/>
    <dgm:cxn modelId="{BF7EC7FA-DCA8-8D4C-89E3-EDAB8905380E}" type="presParOf" srcId="{0FE8E4D4-7123-994F-874A-FAFE74980615}" destId="{AB3A1270-3094-6F43-9C32-629C5C1C43D2}" srcOrd="0" destOrd="0" presId="urn:microsoft.com/office/officeart/2005/8/layout/hList1"/>
    <dgm:cxn modelId="{28C307C3-E3AD-CC4E-A2C7-D5B2838F0D42}" type="presParOf" srcId="{0FE8E4D4-7123-994F-874A-FAFE74980615}" destId="{B06E9999-68A7-1F4E-BD07-0D665327F384}" srcOrd="1" destOrd="0" presId="urn:microsoft.com/office/officeart/2005/8/layout/hList1"/>
    <dgm:cxn modelId="{36206353-E67F-004F-BF65-0FFB3C811641}" type="presParOf" srcId="{021ECD69-A268-FA43-B7A3-876A1F153A44}" destId="{98EA7AEC-72E8-C144-B7AA-0A9252022FC2}" srcOrd="3" destOrd="0" presId="urn:microsoft.com/office/officeart/2005/8/layout/hList1"/>
    <dgm:cxn modelId="{1F7ED532-65C1-4F43-929D-F796FEB4F5CF}" type="presParOf" srcId="{021ECD69-A268-FA43-B7A3-876A1F153A44}" destId="{8D044731-FAED-C94D-AD8A-4E783E0B3374}" srcOrd="4" destOrd="0" presId="urn:microsoft.com/office/officeart/2005/8/layout/hList1"/>
    <dgm:cxn modelId="{76CD4C8F-3100-BF45-9260-82E631C9411B}" type="presParOf" srcId="{8D044731-FAED-C94D-AD8A-4E783E0B3374}" destId="{5B6552E2-6D05-F846-989D-86FA8AF74CCB}" srcOrd="0" destOrd="0" presId="urn:microsoft.com/office/officeart/2005/8/layout/hList1"/>
    <dgm:cxn modelId="{910468DC-BB12-0446-98A2-6F6CF935BEA9}" type="presParOf" srcId="{8D044731-FAED-C94D-AD8A-4E783E0B3374}" destId="{4A005C3B-86F8-154F-B582-0DDD971E6F8D}" srcOrd="1" destOrd="0" presId="urn:microsoft.com/office/officeart/2005/8/layout/hList1"/>
    <dgm:cxn modelId="{6C8390B3-5786-F444-81DF-7171254456BF}" type="presParOf" srcId="{021ECD69-A268-FA43-B7A3-876A1F153A44}" destId="{A5D36B33-F19E-3548-8649-6EDE2FFCC482}" srcOrd="5" destOrd="0" presId="urn:microsoft.com/office/officeart/2005/8/layout/hList1"/>
    <dgm:cxn modelId="{B4D5EFFF-0917-7C49-9EE9-31216340E5F7}" type="presParOf" srcId="{021ECD69-A268-FA43-B7A3-876A1F153A44}" destId="{18983647-D400-AC4A-8325-E5AE1713BFB8}" srcOrd="6" destOrd="0" presId="urn:microsoft.com/office/officeart/2005/8/layout/hList1"/>
    <dgm:cxn modelId="{2C36D4C6-E2DC-AC44-A183-108BE3D8BDF1}" type="presParOf" srcId="{18983647-D400-AC4A-8325-E5AE1713BFB8}" destId="{AB5A9AA9-3322-1342-AF02-0BABF044BB6A}" srcOrd="0" destOrd="0" presId="urn:microsoft.com/office/officeart/2005/8/layout/hList1"/>
    <dgm:cxn modelId="{B47F20CC-1579-F741-9C7A-5C39DB419AD9}" type="presParOf" srcId="{18983647-D400-AC4A-8325-E5AE1713BFB8}" destId="{7A8AD3DF-5603-9D4F-961F-886220470B0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5562C7D-7D1F-460A-919F-D835B99C0105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769D0F7-A44A-40EB-B1E2-C4E4A6133AA9}">
      <dgm:prSet/>
      <dgm:spPr/>
      <dgm:t>
        <a:bodyPr/>
        <a:lstStyle/>
        <a:p>
          <a:r>
            <a:rPr lang="en-US"/>
            <a:t>GET: Metode untuk meminta data dari server</a:t>
          </a:r>
        </a:p>
      </dgm:t>
    </dgm:pt>
    <dgm:pt modelId="{BFA1D122-C2CA-4133-9597-785AE428D40D}" type="parTrans" cxnId="{BAB7F161-073C-4A72-A9EC-8E434A671F26}">
      <dgm:prSet/>
      <dgm:spPr/>
      <dgm:t>
        <a:bodyPr/>
        <a:lstStyle/>
        <a:p>
          <a:endParaRPr lang="en-US"/>
        </a:p>
      </dgm:t>
    </dgm:pt>
    <dgm:pt modelId="{9B6BBC40-36B6-49B7-B599-3FFAFFF66A80}" type="sibTrans" cxnId="{BAB7F161-073C-4A72-A9EC-8E434A671F26}">
      <dgm:prSet/>
      <dgm:spPr/>
      <dgm:t>
        <a:bodyPr/>
        <a:lstStyle/>
        <a:p>
          <a:endParaRPr lang="en-US"/>
        </a:p>
      </dgm:t>
    </dgm:pt>
    <dgm:pt modelId="{5C56CED9-4E51-4825-88AB-FCDCE8B038A1}">
      <dgm:prSet/>
      <dgm:spPr/>
      <dgm:t>
        <a:bodyPr/>
        <a:lstStyle/>
        <a:p>
          <a:r>
            <a:rPr lang="en-US"/>
            <a:t>POST: Metode untuk mengirim data ke server</a:t>
          </a:r>
        </a:p>
      </dgm:t>
    </dgm:pt>
    <dgm:pt modelId="{A5D8F487-E089-4D0E-B03D-E0A10620E704}" type="parTrans" cxnId="{BC64CE5E-0A60-4C99-9EAC-996D8A20EEA3}">
      <dgm:prSet/>
      <dgm:spPr/>
      <dgm:t>
        <a:bodyPr/>
        <a:lstStyle/>
        <a:p>
          <a:endParaRPr lang="en-US"/>
        </a:p>
      </dgm:t>
    </dgm:pt>
    <dgm:pt modelId="{CE3400B5-989C-4F7C-B2A5-F6DFCF165E86}" type="sibTrans" cxnId="{BC64CE5E-0A60-4C99-9EAC-996D8A20EEA3}">
      <dgm:prSet/>
      <dgm:spPr/>
      <dgm:t>
        <a:bodyPr/>
        <a:lstStyle/>
        <a:p>
          <a:endParaRPr lang="en-US"/>
        </a:p>
      </dgm:t>
    </dgm:pt>
    <dgm:pt modelId="{DC5E1054-76F3-4DC8-A0AB-79CFC94B2260}">
      <dgm:prSet/>
      <dgm:spPr/>
      <dgm:t>
        <a:bodyPr/>
        <a:lstStyle/>
        <a:p>
          <a:r>
            <a:rPr lang="en-US"/>
            <a:t>HEAD: Metode untuk meminta response header saja</a:t>
          </a:r>
        </a:p>
      </dgm:t>
    </dgm:pt>
    <dgm:pt modelId="{11EC4282-F416-440E-8702-677337C1618B}" type="parTrans" cxnId="{0B35FF7D-39A0-43CE-AC01-B1280CE36AC7}">
      <dgm:prSet/>
      <dgm:spPr/>
      <dgm:t>
        <a:bodyPr/>
        <a:lstStyle/>
        <a:p>
          <a:endParaRPr lang="en-US"/>
        </a:p>
      </dgm:t>
    </dgm:pt>
    <dgm:pt modelId="{EA5A8EF9-34E7-4688-9C2C-02BD78A1F367}" type="sibTrans" cxnId="{0B35FF7D-39A0-43CE-AC01-B1280CE36AC7}">
      <dgm:prSet/>
      <dgm:spPr/>
      <dgm:t>
        <a:bodyPr/>
        <a:lstStyle/>
        <a:p>
          <a:endParaRPr lang="en-US"/>
        </a:p>
      </dgm:t>
    </dgm:pt>
    <dgm:pt modelId="{9F1796AD-7E6C-FE46-BCDA-D1845CB3746D}" type="pres">
      <dgm:prSet presAssocID="{D5562C7D-7D1F-460A-919F-D835B99C0105}" presName="linear" presStyleCnt="0">
        <dgm:presLayoutVars>
          <dgm:animLvl val="lvl"/>
          <dgm:resizeHandles val="exact"/>
        </dgm:presLayoutVars>
      </dgm:prSet>
      <dgm:spPr/>
    </dgm:pt>
    <dgm:pt modelId="{B33533E8-A219-2249-9E2B-E61B865C250C}" type="pres">
      <dgm:prSet presAssocID="{E769D0F7-A44A-40EB-B1E2-C4E4A6133AA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1491366-308F-E543-AEEA-623E16D8FA3A}" type="pres">
      <dgm:prSet presAssocID="{9B6BBC40-36B6-49B7-B599-3FFAFFF66A80}" presName="spacer" presStyleCnt="0"/>
      <dgm:spPr/>
    </dgm:pt>
    <dgm:pt modelId="{BC65584C-E8AD-3943-951C-D252ACD29972}" type="pres">
      <dgm:prSet presAssocID="{5C56CED9-4E51-4825-88AB-FCDCE8B038A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BC41136-E29B-324E-8250-EB67BC7E84B9}" type="pres">
      <dgm:prSet presAssocID="{CE3400B5-989C-4F7C-B2A5-F6DFCF165E86}" presName="spacer" presStyleCnt="0"/>
      <dgm:spPr/>
    </dgm:pt>
    <dgm:pt modelId="{88A989E7-CA3F-5846-94DF-FB5127EAF03A}" type="pres">
      <dgm:prSet presAssocID="{DC5E1054-76F3-4DC8-A0AB-79CFC94B226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59D5D4F-5D8C-C346-A625-27860E709715}" type="presOf" srcId="{5C56CED9-4E51-4825-88AB-FCDCE8B038A1}" destId="{BC65584C-E8AD-3943-951C-D252ACD29972}" srcOrd="0" destOrd="0" presId="urn:microsoft.com/office/officeart/2005/8/layout/vList2"/>
    <dgm:cxn modelId="{BC64CE5E-0A60-4C99-9EAC-996D8A20EEA3}" srcId="{D5562C7D-7D1F-460A-919F-D835B99C0105}" destId="{5C56CED9-4E51-4825-88AB-FCDCE8B038A1}" srcOrd="1" destOrd="0" parTransId="{A5D8F487-E089-4D0E-B03D-E0A10620E704}" sibTransId="{CE3400B5-989C-4F7C-B2A5-F6DFCF165E86}"/>
    <dgm:cxn modelId="{BAB7F161-073C-4A72-A9EC-8E434A671F26}" srcId="{D5562C7D-7D1F-460A-919F-D835B99C0105}" destId="{E769D0F7-A44A-40EB-B1E2-C4E4A6133AA9}" srcOrd="0" destOrd="0" parTransId="{BFA1D122-C2CA-4133-9597-785AE428D40D}" sibTransId="{9B6BBC40-36B6-49B7-B599-3FFAFFF66A80}"/>
    <dgm:cxn modelId="{0B35FF7D-39A0-43CE-AC01-B1280CE36AC7}" srcId="{D5562C7D-7D1F-460A-919F-D835B99C0105}" destId="{DC5E1054-76F3-4DC8-A0AB-79CFC94B2260}" srcOrd="2" destOrd="0" parTransId="{11EC4282-F416-440E-8702-677337C1618B}" sibTransId="{EA5A8EF9-34E7-4688-9C2C-02BD78A1F367}"/>
    <dgm:cxn modelId="{09471484-E0F0-084C-A7DC-AE50BAC967B4}" type="presOf" srcId="{D5562C7D-7D1F-460A-919F-D835B99C0105}" destId="{9F1796AD-7E6C-FE46-BCDA-D1845CB3746D}" srcOrd="0" destOrd="0" presId="urn:microsoft.com/office/officeart/2005/8/layout/vList2"/>
    <dgm:cxn modelId="{263FAC90-77B9-DC44-8AB3-EB0D4DC1D83C}" type="presOf" srcId="{E769D0F7-A44A-40EB-B1E2-C4E4A6133AA9}" destId="{B33533E8-A219-2249-9E2B-E61B865C250C}" srcOrd="0" destOrd="0" presId="urn:microsoft.com/office/officeart/2005/8/layout/vList2"/>
    <dgm:cxn modelId="{2A3653B9-0056-9642-8A47-9CD97638A397}" type="presOf" srcId="{DC5E1054-76F3-4DC8-A0AB-79CFC94B2260}" destId="{88A989E7-CA3F-5846-94DF-FB5127EAF03A}" srcOrd="0" destOrd="0" presId="urn:microsoft.com/office/officeart/2005/8/layout/vList2"/>
    <dgm:cxn modelId="{D568605A-DB4E-B64F-A1DC-38C7E61395AD}" type="presParOf" srcId="{9F1796AD-7E6C-FE46-BCDA-D1845CB3746D}" destId="{B33533E8-A219-2249-9E2B-E61B865C250C}" srcOrd="0" destOrd="0" presId="urn:microsoft.com/office/officeart/2005/8/layout/vList2"/>
    <dgm:cxn modelId="{B68244B1-96D0-5346-89B8-B0C144AF31BB}" type="presParOf" srcId="{9F1796AD-7E6C-FE46-BCDA-D1845CB3746D}" destId="{B1491366-308F-E543-AEEA-623E16D8FA3A}" srcOrd="1" destOrd="0" presId="urn:microsoft.com/office/officeart/2005/8/layout/vList2"/>
    <dgm:cxn modelId="{7202CF7B-189D-484A-B484-386F03AB23AC}" type="presParOf" srcId="{9F1796AD-7E6C-FE46-BCDA-D1845CB3746D}" destId="{BC65584C-E8AD-3943-951C-D252ACD29972}" srcOrd="2" destOrd="0" presId="urn:microsoft.com/office/officeart/2005/8/layout/vList2"/>
    <dgm:cxn modelId="{C0CA317A-D035-9D45-8121-6CD5AD66FEC6}" type="presParOf" srcId="{9F1796AD-7E6C-FE46-BCDA-D1845CB3746D}" destId="{BBC41136-E29B-324E-8250-EB67BC7E84B9}" srcOrd="3" destOrd="0" presId="urn:microsoft.com/office/officeart/2005/8/layout/vList2"/>
    <dgm:cxn modelId="{4F03E048-57EF-774A-858D-EBE0E9ED56E6}" type="presParOf" srcId="{9F1796AD-7E6C-FE46-BCDA-D1845CB3746D}" destId="{88A989E7-CA3F-5846-94DF-FB5127EAF03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EB975CB-F171-4200-A23D-E98646A619F8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5EEC0F3-F7BF-4A8A-86DE-5BE0CB7F3D0A}">
      <dgm:prSet/>
      <dgm:spPr/>
      <dgm:t>
        <a:bodyPr/>
        <a:lstStyle/>
        <a:p>
          <a:r>
            <a:rPr lang="en-US"/>
            <a:t>Terdapat 4 kelompok status:</a:t>
          </a:r>
        </a:p>
      </dgm:t>
    </dgm:pt>
    <dgm:pt modelId="{798EB2B0-C1F1-4FDA-8EAA-82DE5556C6A8}" type="parTrans" cxnId="{7B44913F-B929-4309-81AD-C299CACF784E}">
      <dgm:prSet/>
      <dgm:spPr/>
      <dgm:t>
        <a:bodyPr/>
        <a:lstStyle/>
        <a:p>
          <a:endParaRPr lang="en-US"/>
        </a:p>
      </dgm:t>
    </dgm:pt>
    <dgm:pt modelId="{62DFA309-7A94-4327-93F4-F80DC0C8B504}" type="sibTrans" cxnId="{7B44913F-B929-4309-81AD-C299CACF784E}">
      <dgm:prSet/>
      <dgm:spPr/>
      <dgm:t>
        <a:bodyPr/>
        <a:lstStyle/>
        <a:p>
          <a:endParaRPr lang="en-US"/>
        </a:p>
      </dgm:t>
    </dgm:pt>
    <dgm:pt modelId="{F99BFB6C-30F3-479A-8A61-861BADB563CF}">
      <dgm:prSet/>
      <dgm:spPr/>
      <dgm:t>
        <a:bodyPr/>
        <a:lstStyle/>
        <a:p>
          <a:r>
            <a:rPr lang="en-US" baseline="0"/>
            <a:t>20x: apabila request dapat terpenuhi</a:t>
          </a:r>
          <a:endParaRPr lang="en-US"/>
        </a:p>
      </dgm:t>
    </dgm:pt>
    <dgm:pt modelId="{3A826832-7B9D-4438-B29F-E125FAF1BD94}" type="parTrans" cxnId="{9AC63672-CBB2-46F9-8F33-6293718307AD}">
      <dgm:prSet/>
      <dgm:spPr/>
      <dgm:t>
        <a:bodyPr/>
        <a:lstStyle/>
        <a:p>
          <a:endParaRPr lang="en-US"/>
        </a:p>
      </dgm:t>
    </dgm:pt>
    <dgm:pt modelId="{552F62B6-899D-43EA-A956-C0601EC1AA7A}" type="sibTrans" cxnId="{9AC63672-CBB2-46F9-8F33-6293718307AD}">
      <dgm:prSet/>
      <dgm:spPr/>
      <dgm:t>
        <a:bodyPr/>
        <a:lstStyle/>
        <a:p>
          <a:endParaRPr lang="en-US"/>
        </a:p>
      </dgm:t>
    </dgm:pt>
    <dgm:pt modelId="{14DA17FE-21E9-41B1-879B-F0C86FCC1DE1}">
      <dgm:prSet/>
      <dgm:spPr/>
      <dgm:t>
        <a:bodyPr/>
        <a:lstStyle/>
        <a:p>
          <a:r>
            <a:rPr lang="en-US" baseline="0"/>
            <a:t>30x: untuk redirection</a:t>
          </a:r>
          <a:endParaRPr lang="en-US"/>
        </a:p>
      </dgm:t>
    </dgm:pt>
    <dgm:pt modelId="{093FBCC9-D607-43C4-BC56-F4853FC27666}" type="parTrans" cxnId="{A6D97D48-48A1-4332-B1A7-5F33A7DAF78E}">
      <dgm:prSet/>
      <dgm:spPr/>
      <dgm:t>
        <a:bodyPr/>
        <a:lstStyle/>
        <a:p>
          <a:endParaRPr lang="en-US"/>
        </a:p>
      </dgm:t>
    </dgm:pt>
    <dgm:pt modelId="{D37F1672-B0A0-4DEF-BEBF-4E21563CF8FD}" type="sibTrans" cxnId="{A6D97D48-48A1-4332-B1A7-5F33A7DAF78E}">
      <dgm:prSet/>
      <dgm:spPr/>
      <dgm:t>
        <a:bodyPr/>
        <a:lstStyle/>
        <a:p>
          <a:endParaRPr lang="en-US"/>
        </a:p>
      </dgm:t>
    </dgm:pt>
    <dgm:pt modelId="{5BEA8266-5E42-4527-8AC9-8BE16573A2B2}">
      <dgm:prSet/>
      <dgm:spPr/>
      <dgm:t>
        <a:bodyPr/>
        <a:lstStyle/>
        <a:p>
          <a:r>
            <a:rPr lang="en-US" baseline="0"/>
            <a:t>40x: jika ada masalah pada request atau client</a:t>
          </a:r>
          <a:endParaRPr lang="en-US"/>
        </a:p>
      </dgm:t>
    </dgm:pt>
    <dgm:pt modelId="{D379B153-324E-42E9-84F3-FAF1B39CB7B0}" type="parTrans" cxnId="{53833EA1-51F9-4E5F-9060-CCBFCF6B08A1}">
      <dgm:prSet/>
      <dgm:spPr/>
      <dgm:t>
        <a:bodyPr/>
        <a:lstStyle/>
        <a:p>
          <a:endParaRPr lang="en-US"/>
        </a:p>
      </dgm:t>
    </dgm:pt>
    <dgm:pt modelId="{C2D59323-FF44-40CA-81B0-A3805C83C618}" type="sibTrans" cxnId="{53833EA1-51F9-4E5F-9060-CCBFCF6B08A1}">
      <dgm:prSet/>
      <dgm:spPr/>
      <dgm:t>
        <a:bodyPr/>
        <a:lstStyle/>
        <a:p>
          <a:endParaRPr lang="en-US"/>
        </a:p>
      </dgm:t>
    </dgm:pt>
    <dgm:pt modelId="{1E5B6856-A23A-4CF7-A500-52DEF78E864C}">
      <dgm:prSet/>
      <dgm:spPr/>
      <dgm:t>
        <a:bodyPr/>
        <a:lstStyle/>
        <a:p>
          <a:r>
            <a:rPr lang="en-US" baseline="0"/>
            <a:t>50x: jika ada masalah pada response atau server</a:t>
          </a:r>
          <a:endParaRPr lang="en-US"/>
        </a:p>
      </dgm:t>
    </dgm:pt>
    <dgm:pt modelId="{326AE3C4-DEDE-45EA-A21A-55EFB2FE5EAC}" type="parTrans" cxnId="{73FD38A5-6DE9-4355-89D0-222F1EC4DCE2}">
      <dgm:prSet/>
      <dgm:spPr/>
      <dgm:t>
        <a:bodyPr/>
        <a:lstStyle/>
        <a:p>
          <a:endParaRPr lang="en-US"/>
        </a:p>
      </dgm:t>
    </dgm:pt>
    <dgm:pt modelId="{28650FE7-DA04-4187-B5CE-FA54AA3A9EB0}" type="sibTrans" cxnId="{73FD38A5-6DE9-4355-89D0-222F1EC4DCE2}">
      <dgm:prSet/>
      <dgm:spPr/>
      <dgm:t>
        <a:bodyPr/>
        <a:lstStyle/>
        <a:p>
          <a:endParaRPr lang="en-US"/>
        </a:p>
      </dgm:t>
    </dgm:pt>
    <dgm:pt modelId="{702E9219-BA27-4911-92EF-701A8122047B}">
      <dgm:prSet/>
      <dgm:spPr/>
      <dgm:t>
        <a:bodyPr/>
        <a:lstStyle/>
        <a:p>
          <a:r>
            <a:rPr lang="en-US" dirty="0"/>
            <a:t>http://</a:t>
          </a:r>
          <a:r>
            <a:rPr lang="en-US" dirty="0" err="1"/>
            <a:t>en.wikipedia.org</a:t>
          </a:r>
          <a:r>
            <a:rPr lang="en-US" dirty="0"/>
            <a:t>/wiki/</a:t>
          </a:r>
          <a:r>
            <a:rPr lang="en-US" dirty="0" err="1"/>
            <a:t>List_of_HTTP_status_codes</a:t>
          </a:r>
          <a:endParaRPr lang="en-US" dirty="0"/>
        </a:p>
      </dgm:t>
    </dgm:pt>
    <dgm:pt modelId="{30F9E3DF-3CD3-4C77-B1F5-E56028B41319}" type="parTrans" cxnId="{F1C81751-837F-43D8-B63A-8D38D5F8BDEF}">
      <dgm:prSet/>
      <dgm:spPr/>
      <dgm:t>
        <a:bodyPr/>
        <a:lstStyle/>
        <a:p>
          <a:endParaRPr lang="en-US"/>
        </a:p>
      </dgm:t>
    </dgm:pt>
    <dgm:pt modelId="{56C79DB6-2650-457A-B750-2AE2A2797CCB}" type="sibTrans" cxnId="{F1C81751-837F-43D8-B63A-8D38D5F8BDEF}">
      <dgm:prSet/>
      <dgm:spPr/>
      <dgm:t>
        <a:bodyPr/>
        <a:lstStyle/>
        <a:p>
          <a:endParaRPr lang="en-US"/>
        </a:p>
      </dgm:t>
    </dgm:pt>
    <dgm:pt modelId="{C521EB15-1837-EF48-B11B-4C9BA8140585}" type="pres">
      <dgm:prSet presAssocID="{0EB975CB-F171-4200-A23D-E98646A619F8}" presName="linear" presStyleCnt="0">
        <dgm:presLayoutVars>
          <dgm:animLvl val="lvl"/>
          <dgm:resizeHandles val="exact"/>
        </dgm:presLayoutVars>
      </dgm:prSet>
      <dgm:spPr/>
    </dgm:pt>
    <dgm:pt modelId="{32948648-320F-284F-9139-7FC255D009E9}" type="pres">
      <dgm:prSet presAssocID="{D5EEC0F3-F7BF-4A8A-86DE-5BE0CB7F3D0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3C8F535-425C-414F-AB69-7E233B1F698B}" type="pres">
      <dgm:prSet presAssocID="{D5EEC0F3-F7BF-4A8A-86DE-5BE0CB7F3D0A}" presName="childText" presStyleLbl="revTx" presStyleIdx="0" presStyleCnt="1">
        <dgm:presLayoutVars>
          <dgm:bulletEnabled val="1"/>
        </dgm:presLayoutVars>
      </dgm:prSet>
      <dgm:spPr/>
    </dgm:pt>
    <dgm:pt modelId="{8754D41F-CC4D-864E-9F65-9956E52E658B}" type="pres">
      <dgm:prSet presAssocID="{702E9219-BA27-4911-92EF-701A8122047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049F62C-676D-0148-9DD3-F15532D34834}" type="presOf" srcId="{5BEA8266-5E42-4527-8AC9-8BE16573A2B2}" destId="{E3C8F535-425C-414F-AB69-7E233B1F698B}" srcOrd="0" destOrd="2" presId="urn:microsoft.com/office/officeart/2005/8/layout/vList2"/>
    <dgm:cxn modelId="{3BFCC13E-E1E2-E54B-BC4B-04899942470F}" type="presOf" srcId="{D5EEC0F3-F7BF-4A8A-86DE-5BE0CB7F3D0A}" destId="{32948648-320F-284F-9139-7FC255D009E9}" srcOrd="0" destOrd="0" presId="urn:microsoft.com/office/officeart/2005/8/layout/vList2"/>
    <dgm:cxn modelId="{7B44913F-B929-4309-81AD-C299CACF784E}" srcId="{0EB975CB-F171-4200-A23D-E98646A619F8}" destId="{D5EEC0F3-F7BF-4A8A-86DE-5BE0CB7F3D0A}" srcOrd="0" destOrd="0" parTransId="{798EB2B0-C1F1-4FDA-8EAA-82DE5556C6A8}" sibTransId="{62DFA309-7A94-4327-93F4-F80DC0C8B504}"/>
    <dgm:cxn modelId="{6EA53546-AE9E-4B4F-973A-11DEB4EBEA4E}" type="presOf" srcId="{1E5B6856-A23A-4CF7-A500-52DEF78E864C}" destId="{E3C8F535-425C-414F-AB69-7E233B1F698B}" srcOrd="0" destOrd="3" presId="urn:microsoft.com/office/officeart/2005/8/layout/vList2"/>
    <dgm:cxn modelId="{A6D97D48-48A1-4332-B1A7-5F33A7DAF78E}" srcId="{D5EEC0F3-F7BF-4A8A-86DE-5BE0CB7F3D0A}" destId="{14DA17FE-21E9-41B1-879B-F0C86FCC1DE1}" srcOrd="1" destOrd="0" parTransId="{093FBCC9-D607-43C4-BC56-F4853FC27666}" sibTransId="{D37F1672-B0A0-4DEF-BEBF-4E21563CF8FD}"/>
    <dgm:cxn modelId="{7DAEFA4C-E2AD-664D-BE5E-E695C7DD92A9}" type="presOf" srcId="{702E9219-BA27-4911-92EF-701A8122047B}" destId="{8754D41F-CC4D-864E-9F65-9956E52E658B}" srcOrd="0" destOrd="0" presId="urn:microsoft.com/office/officeart/2005/8/layout/vList2"/>
    <dgm:cxn modelId="{F1C81751-837F-43D8-B63A-8D38D5F8BDEF}" srcId="{0EB975CB-F171-4200-A23D-E98646A619F8}" destId="{702E9219-BA27-4911-92EF-701A8122047B}" srcOrd="1" destOrd="0" parTransId="{30F9E3DF-3CD3-4C77-B1F5-E56028B41319}" sibTransId="{56C79DB6-2650-457A-B750-2AE2A2797CCB}"/>
    <dgm:cxn modelId="{9AC63672-CBB2-46F9-8F33-6293718307AD}" srcId="{D5EEC0F3-F7BF-4A8A-86DE-5BE0CB7F3D0A}" destId="{F99BFB6C-30F3-479A-8A61-861BADB563CF}" srcOrd="0" destOrd="0" parTransId="{3A826832-7B9D-4438-B29F-E125FAF1BD94}" sibTransId="{552F62B6-899D-43EA-A956-C0601EC1AA7A}"/>
    <dgm:cxn modelId="{EBAF7683-E52D-934C-8713-7D34834886FD}" type="presOf" srcId="{14DA17FE-21E9-41B1-879B-F0C86FCC1DE1}" destId="{E3C8F535-425C-414F-AB69-7E233B1F698B}" srcOrd="0" destOrd="1" presId="urn:microsoft.com/office/officeart/2005/8/layout/vList2"/>
    <dgm:cxn modelId="{DBC5219E-41E7-C345-83CE-16186C7FBDED}" type="presOf" srcId="{0EB975CB-F171-4200-A23D-E98646A619F8}" destId="{C521EB15-1837-EF48-B11B-4C9BA8140585}" srcOrd="0" destOrd="0" presId="urn:microsoft.com/office/officeart/2005/8/layout/vList2"/>
    <dgm:cxn modelId="{BA24C79E-BC43-5D4A-9DD4-F3550763075D}" type="presOf" srcId="{F99BFB6C-30F3-479A-8A61-861BADB563CF}" destId="{E3C8F535-425C-414F-AB69-7E233B1F698B}" srcOrd="0" destOrd="0" presId="urn:microsoft.com/office/officeart/2005/8/layout/vList2"/>
    <dgm:cxn modelId="{53833EA1-51F9-4E5F-9060-CCBFCF6B08A1}" srcId="{D5EEC0F3-F7BF-4A8A-86DE-5BE0CB7F3D0A}" destId="{5BEA8266-5E42-4527-8AC9-8BE16573A2B2}" srcOrd="2" destOrd="0" parTransId="{D379B153-324E-42E9-84F3-FAF1B39CB7B0}" sibTransId="{C2D59323-FF44-40CA-81B0-A3805C83C618}"/>
    <dgm:cxn modelId="{73FD38A5-6DE9-4355-89D0-222F1EC4DCE2}" srcId="{D5EEC0F3-F7BF-4A8A-86DE-5BE0CB7F3D0A}" destId="{1E5B6856-A23A-4CF7-A500-52DEF78E864C}" srcOrd="3" destOrd="0" parTransId="{326AE3C4-DEDE-45EA-A21A-55EFB2FE5EAC}" sibTransId="{28650FE7-DA04-4187-B5CE-FA54AA3A9EB0}"/>
    <dgm:cxn modelId="{C9AFC6C8-082E-C940-9027-1C2BE7391CA1}" type="presParOf" srcId="{C521EB15-1837-EF48-B11B-4C9BA8140585}" destId="{32948648-320F-284F-9139-7FC255D009E9}" srcOrd="0" destOrd="0" presId="urn:microsoft.com/office/officeart/2005/8/layout/vList2"/>
    <dgm:cxn modelId="{D19FCE1D-EC10-ED4F-BE76-2B3E0CD150B9}" type="presParOf" srcId="{C521EB15-1837-EF48-B11B-4C9BA8140585}" destId="{E3C8F535-425C-414F-AB69-7E233B1F698B}" srcOrd="1" destOrd="0" presId="urn:microsoft.com/office/officeart/2005/8/layout/vList2"/>
    <dgm:cxn modelId="{2D9AF955-8678-E94F-967F-8100028070EF}" type="presParOf" srcId="{C521EB15-1837-EF48-B11B-4C9BA8140585}" destId="{8754D41F-CC4D-864E-9F65-9956E52E658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3836B44-3165-4A0F-8C68-01A78F7B91BC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0E31391-D80D-4ECC-A521-CBDAE489D0F1}">
      <dgm:prSet/>
      <dgm:spPr/>
      <dgm:t>
        <a:bodyPr/>
        <a:lstStyle/>
        <a:p>
          <a:r>
            <a:rPr lang="en-US"/>
            <a:t>200 OK</a:t>
          </a:r>
        </a:p>
      </dgm:t>
    </dgm:pt>
    <dgm:pt modelId="{465AFB0C-69EB-4498-9C6E-8F5039EE0635}" type="parTrans" cxnId="{3A0AA8B3-9675-4D31-AD64-15EDAAD29474}">
      <dgm:prSet/>
      <dgm:spPr/>
      <dgm:t>
        <a:bodyPr/>
        <a:lstStyle/>
        <a:p>
          <a:endParaRPr lang="en-US"/>
        </a:p>
      </dgm:t>
    </dgm:pt>
    <dgm:pt modelId="{66D6D2F7-5102-4B6F-8794-2F93CEB38CE0}" type="sibTrans" cxnId="{3A0AA8B3-9675-4D31-AD64-15EDAAD29474}">
      <dgm:prSet/>
      <dgm:spPr/>
      <dgm:t>
        <a:bodyPr/>
        <a:lstStyle/>
        <a:p>
          <a:endParaRPr lang="en-US"/>
        </a:p>
      </dgm:t>
    </dgm:pt>
    <dgm:pt modelId="{8DFF74AB-A5AD-4C4F-B4E3-1C75C5A1163C}">
      <dgm:prSet/>
      <dgm:spPr/>
      <dgm:t>
        <a:bodyPr/>
        <a:lstStyle/>
        <a:p>
          <a:r>
            <a:rPr lang="en-US"/>
            <a:t>301 Moved Permanently</a:t>
          </a:r>
        </a:p>
      </dgm:t>
    </dgm:pt>
    <dgm:pt modelId="{3BFB660F-E69A-43C0-BDFA-EA186E0F4E3B}" type="parTrans" cxnId="{667B6014-FF3C-478F-81D2-B1AE5A843CF8}">
      <dgm:prSet/>
      <dgm:spPr/>
      <dgm:t>
        <a:bodyPr/>
        <a:lstStyle/>
        <a:p>
          <a:endParaRPr lang="en-US"/>
        </a:p>
      </dgm:t>
    </dgm:pt>
    <dgm:pt modelId="{4BCFD5D1-DEAD-4BBF-9349-D8561A993116}" type="sibTrans" cxnId="{667B6014-FF3C-478F-81D2-B1AE5A843CF8}">
      <dgm:prSet/>
      <dgm:spPr/>
      <dgm:t>
        <a:bodyPr/>
        <a:lstStyle/>
        <a:p>
          <a:endParaRPr lang="en-US"/>
        </a:p>
      </dgm:t>
    </dgm:pt>
    <dgm:pt modelId="{D8D31264-75C7-4579-8EC2-D5FF720D8989}">
      <dgm:prSet/>
      <dgm:spPr/>
      <dgm:t>
        <a:bodyPr/>
        <a:lstStyle/>
        <a:p>
          <a:r>
            <a:rPr lang="en-US"/>
            <a:t>403 Forbidden</a:t>
          </a:r>
        </a:p>
      </dgm:t>
    </dgm:pt>
    <dgm:pt modelId="{6EE76D06-D446-4B91-A328-1DE3CDE05956}" type="parTrans" cxnId="{D982C38C-EFB7-4A3D-8692-FD2BAD5A54B3}">
      <dgm:prSet/>
      <dgm:spPr/>
      <dgm:t>
        <a:bodyPr/>
        <a:lstStyle/>
        <a:p>
          <a:endParaRPr lang="en-US"/>
        </a:p>
      </dgm:t>
    </dgm:pt>
    <dgm:pt modelId="{B31956C5-8A9A-4F39-AD4C-8CFE79642521}" type="sibTrans" cxnId="{D982C38C-EFB7-4A3D-8692-FD2BAD5A54B3}">
      <dgm:prSet/>
      <dgm:spPr/>
      <dgm:t>
        <a:bodyPr/>
        <a:lstStyle/>
        <a:p>
          <a:endParaRPr lang="en-US"/>
        </a:p>
      </dgm:t>
    </dgm:pt>
    <dgm:pt modelId="{F21D8138-4142-482E-B94F-A1FE8921FD7F}">
      <dgm:prSet/>
      <dgm:spPr/>
      <dgm:t>
        <a:bodyPr/>
        <a:lstStyle/>
        <a:p>
          <a:r>
            <a:rPr lang="en-US"/>
            <a:t>404 Not Found</a:t>
          </a:r>
        </a:p>
      </dgm:t>
    </dgm:pt>
    <dgm:pt modelId="{CF2E410D-7BE4-45A2-BA84-D6309F762B27}" type="parTrans" cxnId="{00435EDE-2123-4FF6-992C-E86B287BD37D}">
      <dgm:prSet/>
      <dgm:spPr/>
      <dgm:t>
        <a:bodyPr/>
        <a:lstStyle/>
        <a:p>
          <a:endParaRPr lang="en-US"/>
        </a:p>
      </dgm:t>
    </dgm:pt>
    <dgm:pt modelId="{0BDF5523-2295-45FC-8DBA-B5356FA26F76}" type="sibTrans" cxnId="{00435EDE-2123-4FF6-992C-E86B287BD37D}">
      <dgm:prSet/>
      <dgm:spPr/>
      <dgm:t>
        <a:bodyPr/>
        <a:lstStyle/>
        <a:p>
          <a:endParaRPr lang="en-US"/>
        </a:p>
      </dgm:t>
    </dgm:pt>
    <dgm:pt modelId="{49A30004-FC5C-46CB-B917-FE63AFEEFD11}">
      <dgm:prSet/>
      <dgm:spPr/>
      <dgm:t>
        <a:bodyPr/>
        <a:lstStyle/>
        <a:p>
          <a:r>
            <a:rPr lang="en-US"/>
            <a:t>500 Internal Server Error</a:t>
          </a:r>
        </a:p>
      </dgm:t>
    </dgm:pt>
    <dgm:pt modelId="{AE9849E4-8EB1-4D5F-ADFC-FFABE4FEB2CF}" type="parTrans" cxnId="{308A5402-A165-47D5-8FC8-223257D23798}">
      <dgm:prSet/>
      <dgm:spPr/>
      <dgm:t>
        <a:bodyPr/>
        <a:lstStyle/>
        <a:p>
          <a:endParaRPr lang="en-US"/>
        </a:p>
      </dgm:t>
    </dgm:pt>
    <dgm:pt modelId="{3E998C5F-3489-44E3-A7BE-2100C2617C54}" type="sibTrans" cxnId="{308A5402-A165-47D5-8FC8-223257D23798}">
      <dgm:prSet/>
      <dgm:spPr/>
      <dgm:t>
        <a:bodyPr/>
        <a:lstStyle/>
        <a:p>
          <a:endParaRPr lang="en-US"/>
        </a:p>
      </dgm:t>
    </dgm:pt>
    <dgm:pt modelId="{15341A71-7B43-4156-89B4-353F9965B5EE}">
      <dgm:prSet/>
      <dgm:spPr/>
      <dgm:t>
        <a:bodyPr/>
        <a:lstStyle/>
        <a:p>
          <a:r>
            <a:rPr lang="en-US"/>
            <a:t>503 Service Unavailable</a:t>
          </a:r>
        </a:p>
      </dgm:t>
    </dgm:pt>
    <dgm:pt modelId="{58A6757C-4ED9-40B5-8F53-06FE3CA9EE0E}" type="parTrans" cxnId="{B484B248-0A92-44A6-876A-FC4564BE8C46}">
      <dgm:prSet/>
      <dgm:spPr/>
      <dgm:t>
        <a:bodyPr/>
        <a:lstStyle/>
        <a:p>
          <a:endParaRPr lang="en-US"/>
        </a:p>
      </dgm:t>
    </dgm:pt>
    <dgm:pt modelId="{5F494918-8D52-4D79-BAC5-AC07D6D02122}" type="sibTrans" cxnId="{B484B248-0A92-44A6-876A-FC4564BE8C46}">
      <dgm:prSet/>
      <dgm:spPr/>
      <dgm:t>
        <a:bodyPr/>
        <a:lstStyle/>
        <a:p>
          <a:endParaRPr lang="en-US"/>
        </a:p>
      </dgm:t>
    </dgm:pt>
    <dgm:pt modelId="{E0C8C9AB-E163-4246-8F16-F079EEF814F8}" type="pres">
      <dgm:prSet presAssocID="{23836B44-3165-4A0F-8C68-01A78F7B91BC}" presName="diagram" presStyleCnt="0">
        <dgm:presLayoutVars>
          <dgm:dir/>
          <dgm:resizeHandles val="exact"/>
        </dgm:presLayoutVars>
      </dgm:prSet>
      <dgm:spPr/>
    </dgm:pt>
    <dgm:pt modelId="{14CCF659-0A86-934A-A5E8-F8A45383465B}" type="pres">
      <dgm:prSet presAssocID="{90E31391-D80D-4ECC-A521-CBDAE489D0F1}" presName="node" presStyleLbl="node1" presStyleIdx="0" presStyleCnt="6">
        <dgm:presLayoutVars>
          <dgm:bulletEnabled val="1"/>
        </dgm:presLayoutVars>
      </dgm:prSet>
      <dgm:spPr/>
    </dgm:pt>
    <dgm:pt modelId="{C90126AD-B572-C944-BF9C-E0FBA07C468B}" type="pres">
      <dgm:prSet presAssocID="{66D6D2F7-5102-4B6F-8794-2F93CEB38CE0}" presName="sibTrans" presStyleCnt="0"/>
      <dgm:spPr/>
    </dgm:pt>
    <dgm:pt modelId="{8376491F-CC7D-2549-8C33-2096E9EEBC7C}" type="pres">
      <dgm:prSet presAssocID="{8DFF74AB-A5AD-4C4F-B4E3-1C75C5A1163C}" presName="node" presStyleLbl="node1" presStyleIdx="1" presStyleCnt="6">
        <dgm:presLayoutVars>
          <dgm:bulletEnabled val="1"/>
        </dgm:presLayoutVars>
      </dgm:prSet>
      <dgm:spPr/>
    </dgm:pt>
    <dgm:pt modelId="{3A7ACA35-313E-F54D-9DF4-733A53705B79}" type="pres">
      <dgm:prSet presAssocID="{4BCFD5D1-DEAD-4BBF-9349-D8561A993116}" presName="sibTrans" presStyleCnt="0"/>
      <dgm:spPr/>
    </dgm:pt>
    <dgm:pt modelId="{067FD23F-BF34-CC44-ACFA-CDF97D95CF53}" type="pres">
      <dgm:prSet presAssocID="{D8D31264-75C7-4579-8EC2-D5FF720D8989}" presName="node" presStyleLbl="node1" presStyleIdx="2" presStyleCnt="6">
        <dgm:presLayoutVars>
          <dgm:bulletEnabled val="1"/>
        </dgm:presLayoutVars>
      </dgm:prSet>
      <dgm:spPr/>
    </dgm:pt>
    <dgm:pt modelId="{DFCBF953-0C8C-B945-943F-D524F5175534}" type="pres">
      <dgm:prSet presAssocID="{B31956C5-8A9A-4F39-AD4C-8CFE79642521}" presName="sibTrans" presStyleCnt="0"/>
      <dgm:spPr/>
    </dgm:pt>
    <dgm:pt modelId="{FFFD9732-78D7-B84B-AF96-EFFF496BCA04}" type="pres">
      <dgm:prSet presAssocID="{F21D8138-4142-482E-B94F-A1FE8921FD7F}" presName="node" presStyleLbl="node1" presStyleIdx="3" presStyleCnt="6">
        <dgm:presLayoutVars>
          <dgm:bulletEnabled val="1"/>
        </dgm:presLayoutVars>
      </dgm:prSet>
      <dgm:spPr/>
    </dgm:pt>
    <dgm:pt modelId="{A0FC5196-2F12-354F-A2D9-3D1668381FE5}" type="pres">
      <dgm:prSet presAssocID="{0BDF5523-2295-45FC-8DBA-B5356FA26F76}" presName="sibTrans" presStyleCnt="0"/>
      <dgm:spPr/>
    </dgm:pt>
    <dgm:pt modelId="{74E2F240-8E26-5B44-8EAB-6B40036275F8}" type="pres">
      <dgm:prSet presAssocID="{49A30004-FC5C-46CB-B917-FE63AFEEFD11}" presName="node" presStyleLbl="node1" presStyleIdx="4" presStyleCnt="6">
        <dgm:presLayoutVars>
          <dgm:bulletEnabled val="1"/>
        </dgm:presLayoutVars>
      </dgm:prSet>
      <dgm:spPr/>
    </dgm:pt>
    <dgm:pt modelId="{20101850-6E82-9643-AC32-358D1CE6784F}" type="pres">
      <dgm:prSet presAssocID="{3E998C5F-3489-44E3-A7BE-2100C2617C54}" presName="sibTrans" presStyleCnt="0"/>
      <dgm:spPr/>
    </dgm:pt>
    <dgm:pt modelId="{50E4A935-BC56-7946-B2B0-43027504EAAF}" type="pres">
      <dgm:prSet presAssocID="{15341A71-7B43-4156-89B4-353F9965B5EE}" presName="node" presStyleLbl="node1" presStyleIdx="5" presStyleCnt="6">
        <dgm:presLayoutVars>
          <dgm:bulletEnabled val="1"/>
        </dgm:presLayoutVars>
      </dgm:prSet>
      <dgm:spPr/>
    </dgm:pt>
  </dgm:ptLst>
  <dgm:cxnLst>
    <dgm:cxn modelId="{308A5402-A165-47D5-8FC8-223257D23798}" srcId="{23836B44-3165-4A0F-8C68-01A78F7B91BC}" destId="{49A30004-FC5C-46CB-B917-FE63AFEEFD11}" srcOrd="4" destOrd="0" parTransId="{AE9849E4-8EB1-4D5F-ADFC-FFABE4FEB2CF}" sibTransId="{3E998C5F-3489-44E3-A7BE-2100C2617C54}"/>
    <dgm:cxn modelId="{667B6014-FF3C-478F-81D2-B1AE5A843CF8}" srcId="{23836B44-3165-4A0F-8C68-01A78F7B91BC}" destId="{8DFF74AB-A5AD-4C4F-B4E3-1C75C5A1163C}" srcOrd="1" destOrd="0" parTransId="{3BFB660F-E69A-43C0-BDFA-EA186E0F4E3B}" sibTransId="{4BCFD5D1-DEAD-4BBF-9349-D8561A993116}"/>
    <dgm:cxn modelId="{DB8BB61E-556B-D148-A089-82CE067B0E85}" type="presOf" srcId="{8DFF74AB-A5AD-4C4F-B4E3-1C75C5A1163C}" destId="{8376491F-CC7D-2549-8C33-2096E9EEBC7C}" srcOrd="0" destOrd="0" presId="urn:microsoft.com/office/officeart/2005/8/layout/default"/>
    <dgm:cxn modelId="{B484B248-0A92-44A6-876A-FC4564BE8C46}" srcId="{23836B44-3165-4A0F-8C68-01A78F7B91BC}" destId="{15341A71-7B43-4156-89B4-353F9965B5EE}" srcOrd="5" destOrd="0" parTransId="{58A6757C-4ED9-40B5-8F53-06FE3CA9EE0E}" sibTransId="{5F494918-8D52-4D79-BAC5-AC07D6D02122}"/>
    <dgm:cxn modelId="{12417958-B252-214F-8A17-5176595E91AB}" type="presOf" srcId="{15341A71-7B43-4156-89B4-353F9965B5EE}" destId="{50E4A935-BC56-7946-B2B0-43027504EAAF}" srcOrd="0" destOrd="0" presId="urn:microsoft.com/office/officeart/2005/8/layout/default"/>
    <dgm:cxn modelId="{EBB5855B-BB1C-F74E-9991-8ABB5A07571D}" type="presOf" srcId="{90E31391-D80D-4ECC-A521-CBDAE489D0F1}" destId="{14CCF659-0A86-934A-A5E8-F8A45383465B}" srcOrd="0" destOrd="0" presId="urn:microsoft.com/office/officeart/2005/8/layout/default"/>
    <dgm:cxn modelId="{3BAA8B7C-3B69-FA4A-98BA-9F3E8DCEE336}" type="presOf" srcId="{F21D8138-4142-482E-B94F-A1FE8921FD7F}" destId="{FFFD9732-78D7-B84B-AF96-EFFF496BCA04}" srcOrd="0" destOrd="0" presId="urn:microsoft.com/office/officeart/2005/8/layout/default"/>
    <dgm:cxn modelId="{2395D280-41C0-3948-A11C-9B32A7F77D13}" type="presOf" srcId="{49A30004-FC5C-46CB-B917-FE63AFEEFD11}" destId="{74E2F240-8E26-5B44-8EAB-6B40036275F8}" srcOrd="0" destOrd="0" presId="urn:microsoft.com/office/officeart/2005/8/layout/default"/>
    <dgm:cxn modelId="{D982C38C-EFB7-4A3D-8692-FD2BAD5A54B3}" srcId="{23836B44-3165-4A0F-8C68-01A78F7B91BC}" destId="{D8D31264-75C7-4579-8EC2-D5FF720D8989}" srcOrd="2" destOrd="0" parTransId="{6EE76D06-D446-4B91-A328-1DE3CDE05956}" sibTransId="{B31956C5-8A9A-4F39-AD4C-8CFE79642521}"/>
    <dgm:cxn modelId="{3A0AA8B3-9675-4D31-AD64-15EDAAD29474}" srcId="{23836B44-3165-4A0F-8C68-01A78F7B91BC}" destId="{90E31391-D80D-4ECC-A521-CBDAE489D0F1}" srcOrd="0" destOrd="0" parTransId="{465AFB0C-69EB-4498-9C6E-8F5039EE0635}" sibTransId="{66D6D2F7-5102-4B6F-8794-2F93CEB38CE0}"/>
    <dgm:cxn modelId="{9903D8C1-F739-D54D-8507-C838B8430B8A}" type="presOf" srcId="{D8D31264-75C7-4579-8EC2-D5FF720D8989}" destId="{067FD23F-BF34-CC44-ACFA-CDF97D95CF53}" srcOrd="0" destOrd="0" presId="urn:microsoft.com/office/officeart/2005/8/layout/default"/>
    <dgm:cxn modelId="{00435EDE-2123-4FF6-992C-E86B287BD37D}" srcId="{23836B44-3165-4A0F-8C68-01A78F7B91BC}" destId="{F21D8138-4142-482E-B94F-A1FE8921FD7F}" srcOrd="3" destOrd="0" parTransId="{CF2E410D-7BE4-45A2-BA84-D6309F762B27}" sibTransId="{0BDF5523-2295-45FC-8DBA-B5356FA26F76}"/>
    <dgm:cxn modelId="{E8B2FCF2-6AD2-1A45-826E-5C57CC2AFD58}" type="presOf" srcId="{23836B44-3165-4A0F-8C68-01A78F7B91BC}" destId="{E0C8C9AB-E163-4246-8F16-F079EEF814F8}" srcOrd="0" destOrd="0" presId="urn:microsoft.com/office/officeart/2005/8/layout/default"/>
    <dgm:cxn modelId="{D8F81753-9B6B-3E49-B7DB-61252EE5AADB}" type="presParOf" srcId="{E0C8C9AB-E163-4246-8F16-F079EEF814F8}" destId="{14CCF659-0A86-934A-A5E8-F8A45383465B}" srcOrd="0" destOrd="0" presId="urn:microsoft.com/office/officeart/2005/8/layout/default"/>
    <dgm:cxn modelId="{F2DEAC6E-9A7B-804C-8726-30572885B88C}" type="presParOf" srcId="{E0C8C9AB-E163-4246-8F16-F079EEF814F8}" destId="{C90126AD-B572-C944-BF9C-E0FBA07C468B}" srcOrd="1" destOrd="0" presId="urn:microsoft.com/office/officeart/2005/8/layout/default"/>
    <dgm:cxn modelId="{1E28267D-57A7-8C46-92D6-1E80F38F0174}" type="presParOf" srcId="{E0C8C9AB-E163-4246-8F16-F079EEF814F8}" destId="{8376491F-CC7D-2549-8C33-2096E9EEBC7C}" srcOrd="2" destOrd="0" presId="urn:microsoft.com/office/officeart/2005/8/layout/default"/>
    <dgm:cxn modelId="{FE4371D9-C159-514A-9EAB-77DCB8B914DB}" type="presParOf" srcId="{E0C8C9AB-E163-4246-8F16-F079EEF814F8}" destId="{3A7ACA35-313E-F54D-9DF4-733A53705B79}" srcOrd="3" destOrd="0" presId="urn:microsoft.com/office/officeart/2005/8/layout/default"/>
    <dgm:cxn modelId="{1735EEA8-3AC9-3F44-B6FA-BAFCEC5A5AEA}" type="presParOf" srcId="{E0C8C9AB-E163-4246-8F16-F079EEF814F8}" destId="{067FD23F-BF34-CC44-ACFA-CDF97D95CF53}" srcOrd="4" destOrd="0" presId="urn:microsoft.com/office/officeart/2005/8/layout/default"/>
    <dgm:cxn modelId="{DE043FB9-5677-FC40-8983-466AE90A2949}" type="presParOf" srcId="{E0C8C9AB-E163-4246-8F16-F079EEF814F8}" destId="{DFCBF953-0C8C-B945-943F-D524F5175534}" srcOrd="5" destOrd="0" presId="urn:microsoft.com/office/officeart/2005/8/layout/default"/>
    <dgm:cxn modelId="{693E3EE8-6C57-174D-BCE4-739FC8D7DE02}" type="presParOf" srcId="{E0C8C9AB-E163-4246-8F16-F079EEF814F8}" destId="{FFFD9732-78D7-B84B-AF96-EFFF496BCA04}" srcOrd="6" destOrd="0" presId="urn:microsoft.com/office/officeart/2005/8/layout/default"/>
    <dgm:cxn modelId="{6FA40A23-F9FA-004D-B068-8ABF8FBF3631}" type="presParOf" srcId="{E0C8C9AB-E163-4246-8F16-F079EEF814F8}" destId="{A0FC5196-2F12-354F-A2D9-3D1668381FE5}" srcOrd="7" destOrd="0" presId="urn:microsoft.com/office/officeart/2005/8/layout/default"/>
    <dgm:cxn modelId="{F3168E3E-D722-9543-BE7B-65E98EAE0A79}" type="presParOf" srcId="{E0C8C9AB-E163-4246-8F16-F079EEF814F8}" destId="{74E2F240-8E26-5B44-8EAB-6B40036275F8}" srcOrd="8" destOrd="0" presId="urn:microsoft.com/office/officeart/2005/8/layout/default"/>
    <dgm:cxn modelId="{A0ECE467-0E53-074B-92C2-61E59C2A9038}" type="presParOf" srcId="{E0C8C9AB-E163-4246-8F16-F079EEF814F8}" destId="{20101850-6E82-9643-AC32-358D1CE6784F}" srcOrd="9" destOrd="0" presId="urn:microsoft.com/office/officeart/2005/8/layout/default"/>
    <dgm:cxn modelId="{EBD82BF9-0E6F-0F4F-8586-88B27A8DBC76}" type="presParOf" srcId="{E0C8C9AB-E163-4246-8F16-F079EEF814F8}" destId="{50E4A935-BC56-7946-B2B0-43027504EAAF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0C872C1-E3AB-4E3C-B51D-771A807B0806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100519C-1013-45D9-A54A-327AEBB4B4B8}">
      <dgm:prSet/>
      <dgm:spPr/>
      <dgm:t>
        <a:bodyPr/>
        <a:lstStyle/>
        <a:p>
          <a:r>
            <a:rPr lang="en-US"/>
            <a:t>Socket biasa</a:t>
          </a:r>
        </a:p>
      </dgm:t>
    </dgm:pt>
    <dgm:pt modelId="{F5334D49-FAD1-4B79-8175-E6125ECA8F77}" type="parTrans" cxnId="{2CA48992-B1BD-4A58-AE18-AC0E6F439DE1}">
      <dgm:prSet/>
      <dgm:spPr/>
      <dgm:t>
        <a:bodyPr/>
        <a:lstStyle/>
        <a:p>
          <a:endParaRPr lang="en-US"/>
        </a:p>
      </dgm:t>
    </dgm:pt>
    <dgm:pt modelId="{01123A11-C534-4AE5-A843-726C6F907E56}" type="sibTrans" cxnId="{2CA48992-B1BD-4A58-AE18-AC0E6F439DE1}">
      <dgm:prSet/>
      <dgm:spPr/>
      <dgm:t>
        <a:bodyPr/>
        <a:lstStyle/>
        <a:p>
          <a:endParaRPr lang="en-US"/>
        </a:p>
      </dgm:t>
    </dgm:pt>
    <dgm:pt modelId="{801BA712-3AA6-4559-BD0E-3914B6842383}">
      <dgm:prSet/>
      <dgm:spPr/>
      <dgm:t>
        <a:bodyPr/>
        <a:lstStyle/>
        <a:p>
          <a:r>
            <a:rPr lang="en-US"/>
            <a:t>Library</a:t>
          </a:r>
        </a:p>
      </dgm:t>
    </dgm:pt>
    <dgm:pt modelId="{7B564255-6447-4B07-9A2B-DE9AB395973E}" type="parTrans" cxnId="{E2790103-E587-4349-B74B-BC20A4B6901D}">
      <dgm:prSet/>
      <dgm:spPr/>
      <dgm:t>
        <a:bodyPr/>
        <a:lstStyle/>
        <a:p>
          <a:endParaRPr lang="en-US"/>
        </a:p>
      </dgm:t>
    </dgm:pt>
    <dgm:pt modelId="{B208D1F4-2FFC-42B5-86B7-E0FB21CD90B3}" type="sibTrans" cxnId="{E2790103-E587-4349-B74B-BC20A4B6901D}">
      <dgm:prSet/>
      <dgm:spPr/>
      <dgm:t>
        <a:bodyPr/>
        <a:lstStyle/>
        <a:p>
          <a:endParaRPr lang="en-US"/>
        </a:p>
      </dgm:t>
    </dgm:pt>
    <dgm:pt modelId="{8CFE1D5B-65D5-49FB-843F-329284D29AE0}">
      <dgm:prSet/>
      <dgm:spPr/>
      <dgm:t>
        <a:bodyPr/>
        <a:lstStyle/>
        <a:p>
          <a:r>
            <a:rPr lang="en-US" baseline="0" dirty="0" err="1"/>
            <a:t>http.client</a:t>
          </a:r>
          <a:r>
            <a:rPr lang="en-US" baseline="0" dirty="0"/>
            <a:t>, </a:t>
          </a:r>
          <a:r>
            <a:rPr lang="en-US" baseline="0" dirty="0" err="1"/>
            <a:t>http.server</a:t>
          </a:r>
          <a:endParaRPr lang="en-US" dirty="0"/>
        </a:p>
      </dgm:t>
    </dgm:pt>
    <dgm:pt modelId="{E609FD14-215A-414B-AD37-191B7F5EE2DE}" type="parTrans" cxnId="{CBE64904-D38A-46E4-90EA-42C0E0AF01C1}">
      <dgm:prSet/>
      <dgm:spPr/>
      <dgm:t>
        <a:bodyPr/>
        <a:lstStyle/>
        <a:p>
          <a:endParaRPr lang="en-US"/>
        </a:p>
      </dgm:t>
    </dgm:pt>
    <dgm:pt modelId="{805B717A-CFB4-4C63-9BEF-75D14D9369F7}" type="sibTrans" cxnId="{CBE64904-D38A-46E4-90EA-42C0E0AF01C1}">
      <dgm:prSet/>
      <dgm:spPr/>
      <dgm:t>
        <a:bodyPr/>
        <a:lstStyle/>
        <a:p>
          <a:endParaRPr lang="en-US"/>
        </a:p>
      </dgm:t>
    </dgm:pt>
    <dgm:pt modelId="{67C01184-89C5-4F47-9E5B-A3E4A22A21A1}">
      <dgm:prSet/>
      <dgm:spPr/>
      <dgm:t>
        <a:bodyPr/>
        <a:lstStyle/>
        <a:p>
          <a:r>
            <a:rPr lang="en-US" baseline="0" dirty="0"/>
            <a:t>requests</a:t>
          </a:r>
          <a:endParaRPr lang="en-US" dirty="0"/>
        </a:p>
      </dgm:t>
    </dgm:pt>
    <dgm:pt modelId="{5608D90E-4583-4025-B7D2-DCB0496AC76D}" type="parTrans" cxnId="{EA0E3A31-1C4B-45D5-A3D8-7B7594D31D34}">
      <dgm:prSet/>
      <dgm:spPr/>
      <dgm:t>
        <a:bodyPr/>
        <a:lstStyle/>
        <a:p>
          <a:endParaRPr lang="en-US"/>
        </a:p>
      </dgm:t>
    </dgm:pt>
    <dgm:pt modelId="{A8AE4E83-0660-4DEB-9F40-02E1E01D71A2}" type="sibTrans" cxnId="{EA0E3A31-1C4B-45D5-A3D8-7B7594D31D34}">
      <dgm:prSet/>
      <dgm:spPr/>
      <dgm:t>
        <a:bodyPr/>
        <a:lstStyle/>
        <a:p>
          <a:endParaRPr lang="en-US"/>
        </a:p>
      </dgm:t>
    </dgm:pt>
    <dgm:pt modelId="{D18BB669-A3B3-DB43-BAF7-8BF9F518762B}">
      <dgm:prSet/>
      <dgm:spPr/>
      <dgm:t>
        <a:bodyPr/>
        <a:lstStyle/>
        <a:p>
          <a:r>
            <a:rPr lang="en-US" baseline="0" dirty="0"/>
            <a:t>urllib3</a:t>
          </a:r>
          <a:endParaRPr lang="en-US" dirty="0"/>
        </a:p>
      </dgm:t>
    </dgm:pt>
    <dgm:pt modelId="{4E340413-A059-3E4A-BBBA-65D1A3D36D78}" type="parTrans" cxnId="{A894B1D7-6223-C34D-B548-14BEE542A1B5}">
      <dgm:prSet/>
      <dgm:spPr/>
      <dgm:t>
        <a:bodyPr/>
        <a:lstStyle/>
        <a:p>
          <a:endParaRPr lang="en-US"/>
        </a:p>
      </dgm:t>
    </dgm:pt>
    <dgm:pt modelId="{57BB47E0-82C9-4A46-A8EA-22738A46E6FA}" type="sibTrans" cxnId="{A894B1D7-6223-C34D-B548-14BEE542A1B5}">
      <dgm:prSet/>
      <dgm:spPr/>
      <dgm:t>
        <a:bodyPr/>
        <a:lstStyle/>
        <a:p>
          <a:endParaRPr lang="en-US"/>
        </a:p>
      </dgm:t>
    </dgm:pt>
    <dgm:pt modelId="{F8FDD754-87A7-46E9-952F-3E47948AB0B1}">
      <dgm:prSet/>
      <dgm:spPr/>
      <dgm:t>
        <a:bodyPr/>
        <a:lstStyle/>
        <a:p>
          <a:r>
            <a:rPr lang="en-US" baseline="0" dirty="0" err="1"/>
            <a:t>urllib</a:t>
          </a:r>
          <a:r>
            <a:rPr lang="en-US" baseline="0" dirty="0"/>
            <a:t>, </a:t>
          </a:r>
          <a:r>
            <a:rPr lang="en-US" baseline="0" dirty="0" err="1"/>
            <a:t>urllib.request</a:t>
          </a:r>
          <a:r>
            <a:rPr lang="en-US" baseline="0" dirty="0"/>
            <a:t>, </a:t>
          </a:r>
          <a:r>
            <a:rPr lang="en-US" baseline="0" dirty="0" err="1"/>
            <a:t>urllib.parse</a:t>
          </a:r>
          <a:r>
            <a:rPr lang="en-US" baseline="0" dirty="0"/>
            <a:t>	</a:t>
          </a:r>
          <a:endParaRPr lang="en-US" dirty="0"/>
        </a:p>
      </dgm:t>
    </dgm:pt>
    <dgm:pt modelId="{45AA6EE5-881D-499F-8692-6A1BBEFED0AC}" type="sibTrans" cxnId="{73AD151B-1AE8-46B7-A9D0-182F5F384A22}">
      <dgm:prSet/>
      <dgm:spPr/>
      <dgm:t>
        <a:bodyPr/>
        <a:lstStyle/>
        <a:p>
          <a:endParaRPr lang="en-US"/>
        </a:p>
      </dgm:t>
    </dgm:pt>
    <dgm:pt modelId="{5FA1B740-D183-4AD8-B22A-1277DC685F46}" type="parTrans" cxnId="{73AD151B-1AE8-46B7-A9D0-182F5F384A22}">
      <dgm:prSet/>
      <dgm:spPr/>
      <dgm:t>
        <a:bodyPr/>
        <a:lstStyle/>
        <a:p>
          <a:endParaRPr lang="en-US"/>
        </a:p>
      </dgm:t>
    </dgm:pt>
    <dgm:pt modelId="{0B02E4D8-E0B6-3F44-8E19-1A32F65DD7C8}" type="pres">
      <dgm:prSet presAssocID="{90C872C1-E3AB-4E3C-B51D-771A807B0806}" presName="linear" presStyleCnt="0">
        <dgm:presLayoutVars>
          <dgm:animLvl val="lvl"/>
          <dgm:resizeHandles val="exact"/>
        </dgm:presLayoutVars>
      </dgm:prSet>
      <dgm:spPr/>
    </dgm:pt>
    <dgm:pt modelId="{D13964E8-5E96-114C-BCBC-F3528F6BD6D3}" type="pres">
      <dgm:prSet presAssocID="{C100519C-1013-45D9-A54A-327AEBB4B4B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84DD90E-6986-FC45-9669-C89DEBFABC0B}" type="pres">
      <dgm:prSet presAssocID="{01123A11-C534-4AE5-A843-726C6F907E56}" presName="spacer" presStyleCnt="0"/>
      <dgm:spPr/>
    </dgm:pt>
    <dgm:pt modelId="{19BAE537-1ADB-5940-B192-510EDD8DF8FD}" type="pres">
      <dgm:prSet presAssocID="{801BA712-3AA6-4559-BD0E-3914B684238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1691259-E456-4648-92F9-33BD576F2B30}" type="pres">
      <dgm:prSet presAssocID="{801BA712-3AA6-4559-BD0E-3914B684238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2790103-E587-4349-B74B-BC20A4B6901D}" srcId="{90C872C1-E3AB-4E3C-B51D-771A807B0806}" destId="{801BA712-3AA6-4559-BD0E-3914B6842383}" srcOrd="1" destOrd="0" parTransId="{7B564255-6447-4B07-9A2B-DE9AB395973E}" sibTransId="{B208D1F4-2FFC-42B5-86B7-E0FB21CD90B3}"/>
    <dgm:cxn modelId="{CBE64904-D38A-46E4-90EA-42C0E0AF01C1}" srcId="{801BA712-3AA6-4559-BD0E-3914B6842383}" destId="{8CFE1D5B-65D5-49FB-843F-329284D29AE0}" srcOrd="0" destOrd="0" parTransId="{E609FD14-215A-414B-AD37-191B7F5EE2DE}" sibTransId="{805B717A-CFB4-4C63-9BEF-75D14D9369F7}"/>
    <dgm:cxn modelId="{73AD151B-1AE8-46B7-A9D0-182F5F384A22}" srcId="{801BA712-3AA6-4559-BD0E-3914B6842383}" destId="{F8FDD754-87A7-46E9-952F-3E47948AB0B1}" srcOrd="1" destOrd="0" parTransId="{5FA1B740-D183-4AD8-B22A-1277DC685F46}" sibTransId="{45AA6EE5-881D-499F-8692-6A1BBEFED0AC}"/>
    <dgm:cxn modelId="{EA0E3A31-1C4B-45D5-A3D8-7B7594D31D34}" srcId="{801BA712-3AA6-4559-BD0E-3914B6842383}" destId="{67C01184-89C5-4F47-9E5B-A3E4A22A21A1}" srcOrd="3" destOrd="0" parTransId="{5608D90E-4583-4025-B7D2-DCB0496AC76D}" sibTransId="{A8AE4E83-0660-4DEB-9F40-02E1E01D71A2}"/>
    <dgm:cxn modelId="{505F5B58-0D7F-9046-A33E-BB6A94262993}" type="presOf" srcId="{D18BB669-A3B3-DB43-BAF7-8BF9F518762B}" destId="{21691259-E456-4648-92F9-33BD576F2B30}" srcOrd="0" destOrd="2" presId="urn:microsoft.com/office/officeart/2005/8/layout/vList2"/>
    <dgm:cxn modelId="{F79B696D-6D4B-6846-83E8-BCC71CACCB51}" type="presOf" srcId="{F8FDD754-87A7-46E9-952F-3E47948AB0B1}" destId="{21691259-E456-4648-92F9-33BD576F2B30}" srcOrd="0" destOrd="1" presId="urn:microsoft.com/office/officeart/2005/8/layout/vList2"/>
    <dgm:cxn modelId="{2CA48992-B1BD-4A58-AE18-AC0E6F439DE1}" srcId="{90C872C1-E3AB-4E3C-B51D-771A807B0806}" destId="{C100519C-1013-45D9-A54A-327AEBB4B4B8}" srcOrd="0" destOrd="0" parTransId="{F5334D49-FAD1-4B79-8175-E6125ECA8F77}" sibTransId="{01123A11-C534-4AE5-A843-726C6F907E56}"/>
    <dgm:cxn modelId="{27499F92-3B71-BB4D-88DE-810AD7743518}" type="presOf" srcId="{67C01184-89C5-4F47-9E5B-A3E4A22A21A1}" destId="{21691259-E456-4648-92F9-33BD576F2B30}" srcOrd="0" destOrd="3" presId="urn:microsoft.com/office/officeart/2005/8/layout/vList2"/>
    <dgm:cxn modelId="{38F53F9B-AF8D-2A48-A3BD-787544233A70}" type="presOf" srcId="{801BA712-3AA6-4559-BD0E-3914B6842383}" destId="{19BAE537-1ADB-5940-B192-510EDD8DF8FD}" srcOrd="0" destOrd="0" presId="urn:microsoft.com/office/officeart/2005/8/layout/vList2"/>
    <dgm:cxn modelId="{5778E5D5-78DB-4744-8E70-65EEA9EDEE10}" type="presOf" srcId="{8CFE1D5B-65D5-49FB-843F-329284D29AE0}" destId="{21691259-E456-4648-92F9-33BD576F2B30}" srcOrd="0" destOrd="0" presId="urn:microsoft.com/office/officeart/2005/8/layout/vList2"/>
    <dgm:cxn modelId="{A894B1D7-6223-C34D-B548-14BEE542A1B5}" srcId="{801BA712-3AA6-4559-BD0E-3914B6842383}" destId="{D18BB669-A3B3-DB43-BAF7-8BF9F518762B}" srcOrd="2" destOrd="0" parTransId="{4E340413-A059-3E4A-BBBA-65D1A3D36D78}" sibTransId="{57BB47E0-82C9-4A46-A8EA-22738A46E6FA}"/>
    <dgm:cxn modelId="{950F0CDD-F498-E943-9370-581E5ABF1A56}" type="presOf" srcId="{C100519C-1013-45D9-A54A-327AEBB4B4B8}" destId="{D13964E8-5E96-114C-BCBC-F3528F6BD6D3}" srcOrd="0" destOrd="0" presId="urn:microsoft.com/office/officeart/2005/8/layout/vList2"/>
    <dgm:cxn modelId="{D5D160E0-F51C-9E43-B18E-ACE719F472EF}" type="presOf" srcId="{90C872C1-E3AB-4E3C-B51D-771A807B0806}" destId="{0B02E4D8-E0B6-3F44-8E19-1A32F65DD7C8}" srcOrd="0" destOrd="0" presId="urn:microsoft.com/office/officeart/2005/8/layout/vList2"/>
    <dgm:cxn modelId="{07EE54BE-A81D-0B43-A162-F673AD98FC65}" type="presParOf" srcId="{0B02E4D8-E0B6-3F44-8E19-1A32F65DD7C8}" destId="{D13964E8-5E96-114C-BCBC-F3528F6BD6D3}" srcOrd="0" destOrd="0" presId="urn:microsoft.com/office/officeart/2005/8/layout/vList2"/>
    <dgm:cxn modelId="{CDFD4930-928D-0345-BAD1-F67C55131E5F}" type="presParOf" srcId="{0B02E4D8-E0B6-3F44-8E19-1A32F65DD7C8}" destId="{884DD90E-6986-FC45-9669-C89DEBFABC0B}" srcOrd="1" destOrd="0" presId="urn:microsoft.com/office/officeart/2005/8/layout/vList2"/>
    <dgm:cxn modelId="{05AF5802-587F-404C-B9FB-1F6B85E7B022}" type="presParOf" srcId="{0B02E4D8-E0B6-3F44-8E19-1A32F65DD7C8}" destId="{19BAE537-1ADB-5940-B192-510EDD8DF8FD}" srcOrd="2" destOrd="0" presId="urn:microsoft.com/office/officeart/2005/8/layout/vList2"/>
    <dgm:cxn modelId="{68503D9A-A0ED-2142-87D7-CA426F1DE9AE}" type="presParOf" srcId="{0B02E4D8-E0B6-3F44-8E19-1A32F65DD7C8}" destId="{21691259-E456-4648-92F9-33BD576F2B3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10F5015C-9DB0-404A-84FA-276207971546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D2F9817-72B8-47DC-873A-FDE9218065D5}">
      <dgm:prSet/>
      <dgm:spPr/>
      <dgm:t>
        <a:bodyPr/>
        <a:lstStyle/>
        <a:p>
          <a:pPr>
            <a:defRPr b="1"/>
          </a:pPr>
          <a:r>
            <a:rPr lang="en-US" dirty="0"/>
            <a:t>Beautiful Soup</a:t>
          </a:r>
        </a:p>
      </dgm:t>
    </dgm:pt>
    <dgm:pt modelId="{EA9C365B-3F86-4128-B8E7-BBE562B3899D}" type="parTrans" cxnId="{B5C91D13-1E27-4452-B36D-31F5925555D9}">
      <dgm:prSet/>
      <dgm:spPr/>
      <dgm:t>
        <a:bodyPr/>
        <a:lstStyle/>
        <a:p>
          <a:endParaRPr lang="en-US"/>
        </a:p>
      </dgm:t>
    </dgm:pt>
    <dgm:pt modelId="{20FBBE95-BA17-4CAA-B549-D2FF6937D1CE}" type="sibTrans" cxnId="{B5C91D13-1E27-4452-B36D-31F5925555D9}">
      <dgm:prSet/>
      <dgm:spPr/>
      <dgm:t>
        <a:bodyPr/>
        <a:lstStyle/>
        <a:p>
          <a:endParaRPr lang="en-US"/>
        </a:p>
      </dgm:t>
    </dgm:pt>
    <dgm:pt modelId="{9147C17A-F05B-4822-9116-49617D9882DF}">
      <dgm:prSet/>
      <dgm:spPr/>
      <dgm:t>
        <a:bodyPr/>
        <a:lstStyle/>
        <a:p>
          <a:r>
            <a:rPr lang="en-US" baseline="0"/>
            <a:t>https://www.crummy.com/software/BeautifulSoup/bs4/doc/</a:t>
          </a:r>
          <a:endParaRPr lang="en-US"/>
        </a:p>
      </dgm:t>
    </dgm:pt>
    <dgm:pt modelId="{4F24E303-D79B-4417-B6BF-CD0083FC36CF}" type="parTrans" cxnId="{2903D2B9-162E-4322-9F80-AD365DBC621B}">
      <dgm:prSet/>
      <dgm:spPr/>
      <dgm:t>
        <a:bodyPr/>
        <a:lstStyle/>
        <a:p>
          <a:endParaRPr lang="en-US"/>
        </a:p>
      </dgm:t>
    </dgm:pt>
    <dgm:pt modelId="{A0BE31EF-64CA-46A1-BB25-7C546F8B0C53}" type="sibTrans" cxnId="{2903D2B9-162E-4322-9F80-AD365DBC621B}">
      <dgm:prSet/>
      <dgm:spPr/>
      <dgm:t>
        <a:bodyPr/>
        <a:lstStyle/>
        <a:p>
          <a:endParaRPr lang="en-US"/>
        </a:p>
      </dgm:t>
    </dgm:pt>
    <dgm:pt modelId="{1579B671-3110-442C-B136-787234B6B8DD}">
      <dgm:prSet/>
      <dgm:spPr/>
      <dgm:t>
        <a:bodyPr/>
        <a:lstStyle/>
        <a:p>
          <a:pPr>
            <a:defRPr b="1"/>
          </a:pPr>
          <a:r>
            <a:rPr lang="en-US"/>
            <a:t>HTMLParser</a:t>
          </a:r>
        </a:p>
      </dgm:t>
    </dgm:pt>
    <dgm:pt modelId="{EA344251-F49B-4EE3-B987-FD4239AAFA4B}" type="parTrans" cxnId="{38216327-3AEB-4298-8459-0B64AA81A9D0}">
      <dgm:prSet/>
      <dgm:spPr/>
      <dgm:t>
        <a:bodyPr/>
        <a:lstStyle/>
        <a:p>
          <a:endParaRPr lang="en-US"/>
        </a:p>
      </dgm:t>
    </dgm:pt>
    <dgm:pt modelId="{76B1208E-467D-4D10-9709-5E670A01362B}" type="sibTrans" cxnId="{38216327-3AEB-4298-8459-0B64AA81A9D0}">
      <dgm:prSet/>
      <dgm:spPr/>
      <dgm:t>
        <a:bodyPr/>
        <a:lstStyle/>
        <a:p>
          <a:endParaRPr lang="en-US"/>
        </a:p>
      </dgm:t>
    </dgm:pt>
    <dgm:pt modelId="{F48138DB-9F0D-486D-85BF-F87147053796}">
      <dgm:prSet/>
      <dgm:spPr/>
      <dgm:t>
        <a:bodyPr/>
        <a:lstStyle/>
        <a:p>
          <a:r>
            <a:rPr lang="en-US" baseline="0" dirty="0"/>
            <a:t>https://</a:t>
          </a:r>
          <a:r>
            <a:rPr lang="en-US" baseline="0" dirty="0" err="1"/>
            <a:t>docs.python.org</a:t>
          </a:r>
          <a:r>
            <a:rPr lang="en-US" baseline="0" dirty="0"/>
            <a:t>/3/library/</a:t>
          </a:r>
          <a:r>
            <a:rPr lang="en-US" baseline="0" dirty="0" err="1"/>
            <a:t>html.parser.html</a:t>
          </a:r>
          <a:endParaRPr lang="en-US" dirty="0"/>
        </a:p>
      </dgm:t>
    </dgm:pt>
    <dgm:pt modelId="{EF96E18E-8D37-4B57-8342-00A8B5384273}" type="parTrans" cxnId="{E3249465-8E05-40E1-8321-6A83D734076C}">
      <dgm:prSet/>
      <dgm:spPr/>
      <dgm:t>
        <a:bodyPr/>
        <a:lstStyle/>
        <a:p>
          <a:endParaRPr lang="en-US"/>
        </a:p>
      </dgm:t>
    </dgm:pt>
    <dgm:pt modelId="{CBDF6A01-FDC2-4006-9426-46C3DB36D1FD}" type="sibTrans" cxnId="{E3249465-8E05-40E1-8321-6A83D734076C}">
      <dgm:prSet/>
      <dgm:spPr/>
      <dgm:t>
        <a:bodyPr/>
        <a:lstStyle/>
        <a:p>
          <a:endParaRPr lang="en-US"/>
        </a:p>
      </dgm:t>
    </dgm:pt>
    <dgm:pt modelId="{EFA3F784-98A7-8B47-8D18-026C71410FEA}">
      <dgm:prSet/>
      <dgm:spPr/>
      <dgm:t>
        <a:bodyPr/>
        <a:lstStyle/>
        <a:p>
          <a:r>
            <a:rPr lang="en-US" dirty="0"/>
            <a:t>request-html</a:t>
          </a:r>
        </a:p>
      </dgm:t>
    </dgm:pt>
    <dgm:pt modelId="{7297675C-6AB5-C341-9C45-90053C68A5DF}" type="parTrans" cxnId="{076D56FD-2F32-AE43-BEA4-C8B358F429BF}">
      <dgm:prSet/>
      <dgm:spPr/>
      <dgm:t>
        <a:bodyPr/>
        <a:lstStyle/>
        <a:p>
          <a:endParaRPr lang="en-US"/>
        </a:p>
      </dgm:t>
    </dgm:pt>
    <dgm:pt modelId="{46436685-D664-9944-97FA-E6FE0330D916}" type="sibTrans" cxnId="{076D56FD-2F32-AE43-BEA4-C8B358F429BF}">
      <dgm:prSet/>
      <dgm:spPr/>
      <dgm:t>
        <a:bodyPr/>
        <a:lstStyle/>
        <a:p>
          <a:endParaRPr lang="en-US"/>
        </a:p>
      </dgm:t>
    </dgm:pt>
    <dgm:pt modelId="{6C512A0C-41E9-894F-A738-63795405B335}">
      <dgm:prSet/>
      <dgm:spPr/>
      <dgm:t>
        <a:bodyPr/>
        <a:lstStyle/>
        <a:p>
          <a:r>
            <a:rPr lang="en-US"/>
            <a:t>https://github.com/psf/requests-html</a:t>
          </a:r>
          <a:endParaRPr lang="en-US" dirty="0"/>
        </a:p>
      </dgm:t>
    </dgm:pt>
    <dgm:pt modelId="{65E114D7-CB6A-F243-82DE-1FAE90EFBC77}" type="parTrans" cxnId="{2A1A9127-1D60-884C-A587-4C1A83BB6776}">
      <dgm:prSet/>
      <dgm:spPr/>
      <dgm:t>
        <a:bodyPr/>
        <a:lstStyle/>
        <a:p>
          <a:endParaRPr lang="en-US"/>
        </a:p>
      </dgm:t>
    </dgm:pt>
    <dgm:pt modelId="{D59BCC95-B634-2B4E-8E0B-93A971458E1C}" type="sibTrans" cxnId="{2A1A9127-1D60-884C-A587-4C1A83BB6776}">
      <dgm:prSet/>
      <dgm:spPr/>
      <dgm:t>
        <a:bodyPr/>
        <a:lstStyle/>
        <a:p>
          <a:endParaRPr lang="en-US"/>
        </a:p>
      </dgm:t>
    </dgm:pt>
    <dgm:pt modelId="{B6EE9265-5BFF-224E-8E13-D91CBD839E3C}" type="pres">
      <dgm:prSet presAssocID="{10F5015C-9DB0-404A-84FA-276207971546}" presName="linear" presStyleCnt="0">
        <dgm:presLayoutVars>
          <dgm:dir/>
          <dgm:animLvl val="lvl"/>
          <dgm:resizeHandles val="exact"/>
        </dgm:presLayoutVars>
      </dgm:prSet>
      <dgm:spPr/>
    </dgm:pt>
    <dgm:pt modelId="{57877962-5787-6B4E-B453-DF04F7FB93D8}" type="pres">
      <dgm:prSet presAssocID="{5D2F9817-72B8-47DC-873A-FDE9218065D5}" presName="parentLin" presStyleCnt="0"/>
      <dgm:spPr/>
    </dgm:pt>
    <dgm:pt modelId="{EE5BDFDA-1856-CE4B-8C80-CA04C01AF5ED}" type="pres">
      <dgm:prSet presAssocID="{5D2F9817-72B8-47DC-873A-FDE9218065D5}" presName="parentLeftMargin" presStyleLbl="node1" presStyleIdx="0" presStyleCnt="3"/>
      <dgm:spPr/>
    </dgm:pt>
    <dgm:pt modelId="{A7BF2AD4-65D9-6544-AF39-D00DA65B4C2E}" type="pres">
      <dgm:prSet presAssocID="{5D2F9817-72B8-47DC-873A-FDE9218065D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576B1F0-D8B7-AE4D-8587-BD1C3BB7F8B2}" type="pres">
      <dgm:prSet presAssocID="{5D2F9817-72B8-47DC-873A-FDE9218065D5}" presName="negativeSpace" presStyleCnt="0"/>
      <dgm:spPr/>
    </dgm:pt>
    <dgm:pt modelId="{473A6AE5-1B99-BA47-846F-EF435BFC39FB}" type="pres">
      <dgm:prSet presAssocID="{5D2F9817-72B8-47DC-873A-FDE9218065D5}" presName="childText" presStyleLbl="conFgAcc1" presStyleIdx="0" presStyleCnt="3">
        <dgm:presLayoutVars>
          <dgm:bulletEnabled val="1"/>
        </dgm:presLayoutVars>
      </dgm:prSet>
      <dgm:spPr/>
    </dgm:pt>
    <dgm:pt modelId="{634CFDBE-647A-AA44-8823-D02956C66763}" type="pres">
      <dgm:prSet presAssocID="{20FBBE95-BA17-4CAA-B549-D2FF6937D1CE}" presName="spaceBetweenRectangles" presStyleCnt="0"/>
      <dgm:spPr/>
    </dgm:pt>
    <dgm:pt modelId="{24D39A8B-9DCD-B445-8819-31B96B06E268}" type="pres">
      <dgm:prSet presAssocID="{1579B671-3110-442C-B136-787234B6B8DD}" presName="parentLin" presStyleCnt="0"/>
      <dgm:spPr/>
    </dgm:pt>
    <dgm:pt modelId="{605BFE54-1B08-BF4D-8EDA-191F20B35DCF}" type="pres">
      <dgm:prSet presAssocID="{1579B671-3110-442C-B136-787234B6B8DD}" presName="parentLeftMargin" presStyleLbl="node1" presStyleIdx="0" presStyleCnt="3"/>
      <dgm:spPr/>
    </dgm:pt>
    <dgm:pt modelId="{380DBBCB-43F9-8A45-A751-252F2E2F88F6}" type="pres">
      <dgm:prSet presAssocID="{1579B671-3110-442C-B136-787234B6B8D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00810D6-FF1C-9448-96CD-8C085F531AE6}" type="pres">
      <dgm:prSet presAssocID="{1579B671-3110-442C-B136-787234B6B8DD}" presName="negativeSpace" presStyleCnt="0"/>
      <dgm:spPr/>
    </dgm:pt>
    <dgm:pt modelId="{35884E28-F403-4440-AD62-88390AC4B240}" type="pres">
      <dgm:prSet presAssocID="{1579B671-3110-442C-B136-787234B6B8DD}" presName="childText" presStyleLbl="conFgAcc1" presStyleIdx="1" presStyleCnt="3">
        <dgm:presLayoutVars>
          <dgm:bulletEnabled val="1"/>
        </dgm:presLayoutVars>
      </dgm:prSet>
      <dgm:spPr/>
    </dgm:pt>
    <dgm:pt modelId="{BE2BA6D8-5202-714E-A21B-BD76284C1799}" type="pres">
      <dgm:prSet presAssocID="{76B1208E-467D-4D10-9709-5E670A01362B}" presName="spaceBetweenRectangles" presStyleCnt="0"/>
      <dgm:spPr/>
    </dgm:pt>
    <dgm:pt modelId="{18C38413-5B35-8F4D-AB45-3C9BF2EA404C}" type="pres">
      <dgm:prSet presAssocID="{EFA3F784-98A7-8B47-8D18-026C71410FEA}" presName="parentLin" presStyleCnt="0"/>
      <dgm:spPr/>
    </dgm:pt>
    <dgm:pt modelId="{75C286F0-E7BA-B644-AA35-95C04EE6BF1E}" type="pres">
      <dgm:prSet presAssocID="{EFA3F784-98A7-8B47-8D18-026C71410FEA}" presName="parentLeftMargin" presStyleLbl="node1" presStyleIdx="1" presStyleCnt="3"/>
      <dgm:spPr/>
    </dgm:pt>
    <dgm:pt modelId="{D4DB0AE8-D4C3-5142-980B-C0CD0A791880}" type="pres">
      <dgm:prSet presAssocID="{EFA3F784-98A7-8B47-8D18-026C71410FE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767DD97-587A-114E-9E56-CD30E7F537F6}" type="pres">
      <dgm:prSet presAssocID="{EFA3F784-98A7-8B47-8D18-026C71410FEA}" presName="negativeSpace" presStyleCnt="0"/>
      <dgm:spPr/>
    </dgm:pt>
    <dgm:pt modelId="{F0D2D1FC-32EC-A640-BC26-EF8A2C0A6BC9}" type="pres">
      <dgm:prSet presAssocID="{EFA3F784-98A7-8B47-8D18-026C71410FE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5C91D13-1E27-4452-B36D-31F5925555D9}" srcId="{10F5015C-9DB0-404A-84FA-276207971546}" destId="{5D2F9817-72B8-47DC-873A-FDE9218065D5}" srcOrd="0" destOrd="0" parTransId="{EA9C365B-3F86-4128-B8E7-BBE562B3899D}" sibTransId="{20FBBE95-BA17-4CAA-B549-D2FF6937D1CE}"/>
    <dgm:cxn modelId="{38216327-3AEB-4298-8459-0B64AA81A9D0}" srcId="{10F5015C-9DB0-404A-84FA-276207971546}" destId="{1579B671-3110-442C-B136-787234B6B8DD}" srcOrd="1" destOrd="0" parTransId="{EA344251-F49B-4EE3-B987-FD4239AAFA4B}" sibTransId="{76B1208E-467D-4D10-9709-5E670A01362B}"/>
    <dgm:cxn modelId="{2A1A9127-1D60-884C-A587-4C1A83BB6776}" srcId="{EFA3F784-98A7-8B47-8D18-026C71410FEA}" destId="{6C512A0C-41E9-894F-A738-63795405B335}" srcOrd="0" destOrd="0" parTransId="{65E114D7-CB6A-F243-82DE-1FAE90EFBC77}" sibTransId="{D59BCC95-B634-2B4E-8E0B-93A971458E1C}"/>
    <dgm:cxn modelId="{E3249465-8E05-40E1-8321-6A83D734076C}" srcId="{1579B671-3110-442C-B136-787234B6B8DD}" destId="{F48138DB-9F0D-486D-85BF-F87147053796}" srcOrd="0" destOrd="0" parTransId="{EF96E18E-8D37-4B57-8342-00A8B5384273}" sibTransId="{CBDF6A01-FDC2-4006-9426-46C3DB36D1FD}"/>
    <dgm:cxn modelId="{17E7DC74-1559-2846-9028-23A4E7691BA0}" type="presOf" srcId="{6C512A0C-41E9-894F-A738-63795405B335}" destId="{F0D2D1FC-32EC-A640-BC26-EF8A2C0A6BC9}" srcOrd="0" destOrd="0" presId="urn:microsoft.com/office/officeart/2005/8/layout/list1"/>
    <dgm:cxn modelId="{050FFFA9-F392-904F-9919-C49B8049B47A}" type="presOf" srcId="{F48138DB-9F0D-486D-85BF-F87147053796}" destId="{35884E28-F403-4440-AD62-88390AC4B240}" srcOrd="0" destOrd="0" presId="urn:microsoft.com/office/officeart/2005/8/layout/list1"/>
    <dgm:cxn modelId="{41BC3CAE-7130-4049-8BF4-3E3F6A29CE11}" type="presOf" srcId="{5D2F9817-72B8-47DC-873A-FDE9218065D5}" destId="{A7BF2AD4-65D9-6544-AF39-D00DA65B4C2E}" srcOrd="1" destOrd="0" presId="urn:microsoft.com/office/officeart/2005/8/layout/list1"/>
    <dgm:cxn modelId="{2903D2B9-162E-4322-9F80-AD365DBC621B}" srcId="{5D2F9817-72B8-47DC-873A-FDE9218065D5}" destId="{9147C17A-F05B-4822-9116-49617D9882DF}" srcOrd="0" destOrd="0" parTransId="{4F24E303-D79B-4417-B6BF-CD0083FC36CF}" sibTransId="{A0BE31EF-64CA-46A1-BB25-7C546F8B0C53}"/>
    <dgm:cxn modelId="{A0F716BF-CE71-8146-9E1E-7CDF3CF551D3}" type="presOf" srcId="{EFA3F784-98A7-8B47-8D18-026C71410FEA}" destId="{D4DB0AE8-D4C3-5142-980B-C0CD0A791880}" srcOrd="1" destOrd="0" presId="urn:microsoft.com/office/officeart/2005/8/layout/list1"/>
    <dgm:cxn modelId="{B0D473CA-44DC-3F4E-8D13-A4AB5BAA3357}" type="presOf" srcId="{10F5015C-9DB0-404A-84FA-276207971546}" destId="{B6EE9265-5BFF-224E-8E13-D91CBD839E3C}" srcOrd="0" destOrd="0" presId="urn:microsoft.com/office/officeart/2005/8/layout/list1"/>
    <dgm:cxn modelId="{6871B3CF-DDD8-5B4C-8A0E-2AE193F9740F}" type="presOf" srcId="{5D2F9817-72B8-47DC-873A-FDE9218065D5}" destId="{EE5BDFDA-1856-CE4B-8C80-CA04C01AF5ED}" srcOrd="0" destOrd="0" presId="urn:microsoft.com/office/officeart/2005/8/layout/list1"/>
    <dgm:cxn modelId="{2FE8CBD2-072C-D443-A28F-0C085AFC88EB}" type="presOf" srcId="{1579B671-3110-442C-B136-787234B6B8DD}" destId="{380DBBCB-43F9-8A45-A751-252F2E2F88F6}" srcOrd="1" destOrd="0" presId="urn:microsoft.com/office/officeart/2005/8/layout/list1"/>
    <dgm:cxn modelId="{B78254E5-A277-884C-8691-ACFC6948AE0B}" type="presOf" srcId="{9147C17A-F05B-4822-9116-49617D9882DF}" destId="{473A6AE5-1B99-BA47-846F-EF435BFC39FB}" srcOrd="0" destOrd="0" presId="urn:microsoft.com/office/officeart/2005/8/layout/list1"/>
    <dgm:cxn modelId="{72CB75E7-D490-614C-8E97-38815A7DD36A}" type="presOf" srcId="{1579B671-3110-442C-B136-787234B6B8DD}" destId="{605BFE54-1B08-BF4D-8EDA-191F20B35DCF}" srcOrd="0" destOrd="0" presId="urn:microsoft.com/office/officeart/2005/8/layout/list1"/>
    <dgm:cxn modelId="{076D56FD-2F32-AE43-BEA4-C8B358F429BF}" srcId="{10F5015C-9DB0-404A-84FA-276207971546}" destId="{EFA3F784-98A7-8B47-8D18-026C71410FEA}" srcOrd="2" destOrd="0" parTransId="{7297675C-6AB5-C341-9C45-90053C68A5DF}" sibTransId="{46436685-D664-9944-97FA-E6FE0330D916}"/>
    <dgm:cxn modelId="{099657FD-F8BC-6A49-989F-492A90EEFE9E}" type="presOf" srcId="{EFA3F784-98A7-8B47-8D18-026C71410FEA}" destId="{75C286F0-E7BA-B644-AA35-95C04EE6BF1E}" srcOrd="0" destOrd="0" presId="urn:microsoft.com/office/officeart/2005/8/layout/list1"/>
    <dgm:cxn modelId="{D398C57F-3896-3C40-9342-C95D5842A8F9}" type="presParOf" srcId="{B6EE9265-5BFF-224E-8E13-D91CBD839E3C}" destId="{57877962-5787-6B4E-B453-DF04F7FB93D8}" srcOrd="0" destOrd="0" presId="urn:microsoft.com/office/officeart/2005/8/layout/list1"/>
    <dgm:cxn modelId="{CD189053-1579-8D48-BB18-223227B455F3}" type="presParOf" srcId="{57877962-5787-6B4E-B453-DF04F7FB93D8}" destId="{EE5BDFDA-1856-CE4B-8C80-CA04C01AF5ED}" srcOrd="0" destOrd="0" presId="urn:microsoft.com/office/officeart/2005/8/layout/list1"/>
    <dgm:cxn modelId="{06C6BE0B-8141-8740-9B09-CFD0673C5A8C}" type="presParOf" srcId="{57877962-5787-6B4E-B453-DF04F7FB93D8}" destId="{A7BF2AD4-65D9-6544-AF39-D00DA65B4C2E}" srcOrd="1" destOrd="0" presId="urn:microsoft.com/office/officeart/2005/8/layout/list1"/>
    <dgm:cxn modelId="{3A88E0A0-79E0-274C-9A85-19E5530E9E09}" type="presParOf" srcId="{B6EE9265-5BFF-224E-8E13-D91CBD839E3C}" destId="{3576B1F0-D8B7-AE4D-8587-BD1C3BB7F8B2}" srcOrd="1" destOrd="0" presId="urn:microsoft.com/office/officeart/2005/8/layout/list1"/>
    <dgm:cxn modelId="{5758E54E-3100-2D41-BAF4-DB4A481897E1}" type="presParOf" srcId="{B6EE9265-5BFF-224E-8E13-D91CBD839E3C}" destId="{473A6AE5-1B99-BA47-846F-EF435BFC39FB}" srcOrd="2" destOrd="0" presId="urn:microsoft.com/office/officeart/2005/8/layout/list1"/>
    <dgm:cxn modelId="{E9C75328-1944-1547-963D-394C9656B252}" type="presParOf" srcId="{B6EE9265-5BFF-224E-8E13-D91CBD839E3C}" destId="{634CFDBE-647A-AA44-8823-D02956C66763}" srcOrd="3" destOrd="0" presId="urn:microsoft.com/office/officeart/2005/8/layout/list1"/>
    <dgm:cxn modelId="{FB6A4916-BC8C-7A4B-93F6-B02CB0AA88A1}" type="presParOf" srcId="{B6EE9265-5BFF-224E-8E13-D91CBD839E3C}" destId="{24D39A8B-9DCD-B445-8819-31B96B06E268}" srcOrd="4" destOrd="0" presId="urn:microsoft.com/office/officeart/2005/8/layout/list1"/>
    <dgm:cxn modelId="{4C5142AD-E11F-4C4F-B77F-742EA1C00520}" type="presParOf" srcId="{24D39A8B-9DCD-B445-8819-31B96B06E268}" destId="{605BFE54-1B08-BF4D-8EDA-191F20B35DCF}" srcOrd="0" destOrd="0" presId="urn:microsoft.com/office/officeart/2005/8/layout/list1"/>
    <dgm:cxn modelId="{DB0BAFF5-CFE1-A54E-8CC9-522CF7135739}" type="presParOf" srcId="{24D39A8B-9DCD-B445-8819-31B96B06E268}" destId="{380DBBCB-43F9-8A45-A751-252F2E2F88F6}" srcOrd="1" destOrd="0" presId="urn:microsoft.com/office/officeart/2005/8/layout/list1"/>
    <dgm:cxn modelId="{6A8314A2-8757-6942-8167-49DD03588085}" type="presParOf" srcId="{B6EE9265-5BFF-224E-8E13-D91CBD839E3C}" destId="{800810D6-FF1C-9448-96CD-8C085F531AE6}" srcOrd="5" destOrd="0" presId="urn:microsoft.com/office/officeart/2005/8/layout/list1"/>
    <dgm:cxn modelId="{50CBCEF4-4058-6F49-862A-365A972C2823}" type="presParOf" srcId="{B6EE9265-5BFF-224E-8E13-D91CBD839E3C}" destId="{35884E28-F403-4440-AD62-88390AC4B240}" srcOrd="6" destOrd="0" presId="urn:microsoft.com/office/officeart/2005/8/layout/list1"/>
    <dgm:cxn modelId="{81091632-0BDD-114E-A174-43D227979D19}" type="presParOf" srcId="{B6EE9265-5BFF-224E-8E13-D91CBD839E3C}" destId="{BE2BA6D8-5202-714E-A21B-BD76284C1799}" srcOrd="7" destOrd="0" presId="urn:microsoft.com/office/officeart/2005/8/layout/list1"/>
    <dgm:cxn modelId="{305FD395-D0B4-844A-BA34-05205F9CEBDA}" type="presParOf" srcId="{B6EE9265-5BFF-224E-8E13-D91CBD839E3C}" destId="{18C38413-5B35-8F4D-AB45-3C9BF2EA404C}" srcOrd="8" destOrd="0" presId="urn:microsoft.com/office/officeart/2005/8/layout/list1"/>
    <dgm:cxn modelId="{B7E02883-10F4-A143-95FA-726BF7F5BA2B}" type="presParOf" srcId="{18C38413-5B35-8F4D-AB45-3C9BF2EA404C}" destId="{75C286F0-E7BA-B644-AA35-95C04EE6BF1E}" srcOrd="0" destOrd="0" presId="urn:microsoft.com/office/officeart/2005/8/layout/list1"/>
    <dgm:cxn modelId="{2D7742D4-790D-6C43-ADBE-FDEF5FC2D5C8}" type="presParOf" srcId="{18C38413-5B35-8F4D-AB45-3C9BF2EA404C}" destId="{D4DB0AE8-D4C3-5142-980B-C0CD0A791880}" srcOrd="1" destOrd="0" presId="urn:microsoft.com/office/officeart/2005/8/layout/list1"/>
    <dgm:cxn modelId="{54CC478A-E2F7-C542-A4E6-8C044AAA2A86}" type="presParOf" srcId="{B6EE9265-5BFF-224E-8E13-D91CBD839E3C}" destId="{7767DD97-587A-114E-9E56-CD30E7F537F6}" srcOrd="9" destOrd="0" presId="urn:microsoft.com/office/officeart/2005/8/layout/list1"/>
    <dgm:cxn modelId="{4E89A916-1CB6-6C4B-A481-A244896E88E6}" type="presParOf" srcId="{B6EE9265-5BFF-224E-8E13-D91CBD839E3C}" destId="{F0D2D1FC-32EC-A640-BC26-EF8A2C0A6BC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1DFBED-75A9-4951-8D8F-008B1A93FAB8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89D5D4F-38E6-435E-9F52-018C1D26F25B}">
      <dgm:prSet/>
      <dgm:spPr/>
      <dgm:t>
        <a:bodyPr/>
        <a:lstStyle/>
        <a:p>
          <a:r>
            <a:rPr lang="en-US"/>
            <a:t>HyperText Transfer Protocol</a:t>
          </a:r>
        </a:p>
      </dgm:t>
    </dgm:pt>
    <dgm:pt modelId="{C73A8B62-BADF-4984-90D1-EF757BE6D7B8}" type="parTrans" cxnId="{9CB7726C-02F1-42A6-B74D-5192C2446D3C}">
      <dgm:prSet/>
      <dgm:spPr/>
      <dgm:t>
        <a:bodyPr/>
        <a:lstStyle/>
        <a:p>
          <a:endParaRPr lang="en-US"/>
        </a:p>
      </dgm:t>
    </dgm:pt>
    <dgm:pt modelId="{7AB0CE73-7235-4846-84E7-000A523FC824}" type="sibTrans" cxnId="{9CB7726C-02F1-42A6-B74D-5192C2446D3C}">
      <dgm:prSet/>
      <dgm:spPr/>
      <dgm:t>
        <a:bodyPr/>
        <a:lstStyle/>
        <a:p>
          <a:endParaRPr lang="en-US"/>
        </a:p>
      </dgm:t>
    </dgm:pt>
    <dgm:pt modelId="{561C4096-993A-4936-A387-1B9D1A782E08}">
      <dgm:prSet/>
      <dgm:spPr/>
      <dgm:t>
        <a:bodyPr/>
        <a:lstStyle/>
        <a:p>
          <a:r>
            <a:rPr lang="en-US"/>
            <a:t>RFC (Request For Comments) 2616</a:t>
          </a:r>
        </a:p>
      </dgm:t>
    </dgm:pt>
    <dgm:pt modelId="{BE7D1B4A-BA16-4D35-89F2-4EEDDD1C2656}" type="parTrans" cxnId="{7644D788-EEE5-44F2-AC6A-1E49508AD088}">
      <dgm:prSet/>
      <dgm:spPr/>
      <dgm:t>
        <a:bodyPr/>
        <a:lstStyle/>
        <a:p>
          <a:endParaRPr lang="en-US"/>
        </a:p>
      </dgm:t>
    </dgm:pt>
    <dgm:pt modelId="{CCBB1C58-B252-406A-B5D9-D1E99732EE44}" type="sibTrans" cxnId="{7644D788-EEE5-44F2-AC6A-1E49508AD088}">
      <dgm:prSet/>
      <dgm:spPr/>
      <dgm:t>
        <a:bodyPr/>
        <a:lstStyle/>
        <a:p>
          <a:endParaRPr lang="en-US"/>
        </a:p>
      </dgm:t>
    </dgm:pt>
    <dgm:pt modelId="{49E641AA-6984-4711-A62C-33C58210656D}">
      <dgm:prSet/>
      <dgm:spPr/>
      <dgm:t>
        <a:bodyPr/>
        <a:lstStyle/>
        <a:p>
          <a:r>
            <a:rPr lang="en-US"/>
            <a:t>https://tools.ietf.org/html/rfc2616</a:t>
          </a:r>
        </a:p>
      </dgm:t>
    </dgm:pt>
    <dgm:pt modelId="{41CCC314-251E-428A-8D9F-CAC99FA898CA}" type="parTrans" cxnId="{2D22BF3D-8C2F-4DAD-A444-DC7058CE77C0}">
      <dgm:prSet/>
      <dgm:spPr/>
      <dgm:t>
        <a:bodyPr/>
        <a:lstStyle/>
        <a:p>
          <a:endParaRPr lang="en-US"/>
        </a:p>
      </dgm:t>
    </dgm:pt>
    <dgm:pt modelId="{85A371B3-6CD5-4CB8-A47D-E114BCA3B5C8}" type="sibTrans" cxnId="{2D22BF3D-8C2F-4DAD-A444-DC7058CE77C0}">
      <dgm:prSet/>
      <dgm:spPr/>
      <dgm:t>
        <a:bodyPr/>
        <a:lstStyle/>
        <a:p>
          <a:endParaRPr lang="en-US"/>
        </a:p>
      </dgm:t>
    </dgm:pt>
    <dgm:pt modelId="{18A76BD8-3161-4D35-B4BC-40DBBA5AFDA0}">
      <dgm:prSet/>
      <dgm:spPr/>
      <dgm:t>
        <a:bodyPr/>
        <a:lstStyle/>
        <a:p>
          <a:r>
            <a:rPr lang="en-US" dirty="0"/>
            <a:t>RFC 2068 → RFC 2616</a:t>
          </a:r>
        </a:p>
      </dgm:t>
    </dgm:pt>
    <dgm:pt modelId="{4CA0C97C-45E7-4C66-A60A-D415A86C1C9F}" type="parTrans" cxnId="{1E605D26-E6BF-466A-8B86-23358DFF7AE0}">
      <dgm:prSet/>
      <dgm:spPr/>
      <dgm:t>
        <a:bodyPr/>
        <a:lstStyle/>
        <a:p>
          <a:endParaRPr lang="en-US"/>
        </a:p>
      </dgm:t>
    </dgm:pt>
    <dgm:pt modelId="{850513AA-1CEB-45EF-9042-FEC9B6466FB6}" type="sibTrans" cxnId="{1E605D26-E6BF-466A-8B86-23358DFF7AE0}">
      <dgm:prSet/>
      <dgm:spPr/>
      <dgm:t>
        <a:bodyPr/>
        <a:lstStyle/>
        <a:p>
          <a:endParaRPr lang="en-US"/>
        </a:p>
      </dgm:t>
    </dgm:pt>
    <dgm:pt modelId="{C74CC9C2-BA06-4409-8EC1-E2D3068714C1}">
      <dgm:prSet/>
      <dgm:spPr/>
      <dgm:t>
        <a:bodyPr/>
        <a:lstStyle/>
        <a:p>
          <a:r>
            <a:rPr lang="en-US" dirty="0"/>
            <a:t>RFC 2616</a:t>
          </a:r>
        </a:p>
      </dgm:t>
    </dgm:pt>
    <dgm:pt modelId="{4B8CB70D-F0A9-4B31-85C7-B04D9A0C4CB6}" type="parTrans" cxnId="{E911E602-3EC5-48EF-A380-5E0D5BFE7138}">
      <dgm:prSet/>
      <dgm:spPr/>
      <dgm:t>
        <a:bodyPr/>
        <a:lstStyle/>
        <a:p>
          <a:endParaRPr lang="en-US"/>
        </a:p>
      </dgm:t>
    </dgm:pt>
    <dgm:pt modelId="{84EFC4C7-BC7B-45DD-AF05-F66B0CD78CC1}" type="sibTrans" cxnId="{E911E602-3EC5-48EF-A380-5E0D5BFE7138}">
      <dgm:prSet/>
      <dgm:spPr/>
      <dgm:t>
        <a:bodyPr/>
        <a:lstStyle/>
        <a:p>
          <a:endParaRPr lang="en-US"/>
        </a:p>
      </dgm:t>
    </dgm:pt>
    <dgm:pt modelId="{B663777D-86FB-45B7-BECA-1EECFA5A4234}">
      <dgm:prSet/>
      <dgm:spPr/>
      <dgm:t>
        <a:bodyPr/>
        <a:lstStyle/>
        <a:p>
          <a:r>
            <a:rPr lang="en-US" baseline="0"/>
            <a:t>Updated by: 2817, 5785, 6266, 6585</a:t>
          </a:r>
          <a:endParaRPr lang="en-US"/>
        </a:p>
      </dgm:t>
    </dgm:pt>
    <dgm:pt modelId="{F60084E7-546F-4B88-B855-C023B219C897}" type="parTrans" cxnId="{96FB1E87-D040-4D15-AC84-C1941EB86539}">
      <dgm:prSet/>
      <dgm:spPr/>
      <dgm:t>
        <a:bodyPr/>
        <a:lstStyle/>
        <a:p>
          <a:endParaRPr lang="en-US"/>
        </a:p>
      </dgm:t>
    </dgm:pt>
    <dgm:pt modelId="{B64A4D25-FAE4-4F23-8A2E-9D186A306124}" type="sibTrans" cxnId="{96FB1E87-D040-4D15-AC84-C1941EB86539}">
      <dgm:prSet/>
      <dgm:spPr/>
      <dgm:t>
        <a:bodyPr/>
        <a:lstStyle/>
        <a:p>
          <a:endParaRPr lang="en-US"/>
        </a:p>
      </dgm:t>
    </dgm:pt>
    <dgm:pt modelId="{DA33D0E2-2249-4D9D-851B-57947170251B}">
      <dgm:prSet/>
      <dgm:spPr/>
      <dgm:t>
        <a:bodyPr/>
        <a:lstStyle/>
        <a:p>
          <a:r>
            <a:rPr lang="en-US" baseline="0"/>
            <a:t>Obsoleted by: 7230, 7231, 7232, 7233, 7234, 7235 </a:t>
          </a:r>
          <a:endParaRPr lang="en-US"/>
        </a:p>
      </dgm:t>
    </dgm:pt>
    <dgm:pt modelId="{394BD968-D22F-4B17-BFB9-64D43F88D55D}" type="parTrans" cxnId="{C8D479A8-7430-4EA4-9E73-ACACBFE75542}">
      <dgm:prSet/>
      <dgm:spPr/>
      <dgm:t>
        <a:bodyPr/>
        <a:lstStyle/>
        <a:p>
          <a:endParaRPr lang="en-US"/>
        </a:p>
      </dgm:t>
    </dgm:pt>
    <dgm:pt modelId="{E89174DD-C0B2-40E4-ACDE-5D1627FFA064}" type="sibTrans" cxnId="{C8D479A8-7430-4EA4-9E73-ACACBFE75542}">
      <dgm:prSet/>
      <dgm:spPr/>
      <dgm:t>
        <a:bodyPr/>
        <a:lstStyle/>
        <a:p>
          <a:endParaRPr lang="en-US"/>
        </a:p>
      </dgm:t>
    </dgm:pt>
    <dgm:pt modelId="{5EB4D53C-F7F4-6348-8E61-37E25ED5ABAA}" type="pres">
      <dgm:prSet presAssocID="{8E1DFBED-75A9-4951-8D8F-008B1A93FAB8}" presName="linear" presStyleCnt="0">
        <dgm:presLayoutVars>
          <dgm:dir/>
          <dgm:animLvl val="lvl"/>
          <dgm:resizeHandles val="exact"/>
        </dgm:presLayoutVars>
      </dgm:prSet>
      <dgm:spPr/>
    </dgm:pt>
    <dgm:pt modelId="{2CDA2902-2DAA-364A-ADB5-747FE3264F26}" type="pres">
      <dgm:prSet presAssocID="{689D5D4F-38E6-435E-9F52-018C1D26F25B}" presName="parentLin" presStyleCnt="0"/>
      <dgm:spPr/>
    </dgm:pt>
    <dgm:pt modelId="{CC36D1AD-8141-2745-8E09-EDEA07F7B3F9}" type="pres">
      <dgm:prSet presAssocID="{689D5D4F-38E6-435E-9F52-018C1D26F25B}" presName="parentLeftMargin" presStyleLbl="node1" presStyleIdx="0" presStyleCnt="5"/>
      <dgm:spPr/>
    </dgm:pt>
    <dgm:pt modelId="{FC8ED7BF-227B-9844-B926-6291EE580B8B}" type="pres">
      <dgm:prSet presAssocID="{689D5D4F-38E6-435E-9F52-018C1D26F25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31E93FD-58A4-6941-948D-FBFB47D44799}" type="pres">
      <dgm:prSet presAssocID="{689D5D4F-38E6-435E-9F52-018C1D26F25B}" presName="negativeSpace" presStyleCnt="0"/>
      <dgm:spPr/>
    </dgm:pt>
    <dgm:pt modelId="{531A0AF3-C9F7-6844-821D-DD4C7CCD5DA6}" type="pres">
      <dgm:prSet presAssocID="{689D5D4F-38E6-435E-9F52-018C1D26F25B}" presName="childText" presStyleLbl="conFgAcc1" presStyleIdx="0" presStyleCnt="5">
        <dgm:presLayoutVars>
          <dgm:bulletEnabled val="1"/>
        </dgm:presLayoutVars>
      </dgm:prSet>
      <dgm:spPr/>
    </dgm:pt>
    <dgm:pt modelId="{7329F0BE-EB50-714E-9C66-C7D1C3DC32DA}" type="pres">
      <dgm:prSet presAssocID="{7AB0CE73-7235-4846-84E7-000A523FC824}" presName="spaceBetweenRectangles" presStyleCnt="0"/>
      <dgm:spPr/>
    </dgm:pt>
    <dgm:pt modelId="{F6DF9B92-E721-994C-877E-DA3F789E1260}" type="pres">
      <dgm:prSet presAssocID="{561C4096-993A-4936-A387-1B9D1A782E08}" presName="parentLin" presStyleCnt="0"/>
      <dgm:spPr/>
    </dgm:pt>
    <dgm:pt modelId="{11E7A67C-D556-0245-9E3E-0EA32AE3662D}" type="pres">
      <dgm:prSet presAssocID="{561C4096-993A-4936-A387-1B9D1A782E08}" presName="parentLeftMargin" presStyleLbl="node1" presStyleIdx="0" presStyleCnt="5"/>
      <dgm:spPr/>
    </dgm:pt>
    <dgm:pt modelId="{33114EB8-6EC5-0B47-AEAD-8DCCC40A3F49}" type="pres">
      <dgm:prSet presAssocID="{561C4096-993A-4936-A387-1B9D1A782E0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9CDB5A4-24B0-5942-9DF7-6DA3768E388B}" type="pres">
      <dgm:prSet presAssocID="{561C4096-993A-4936-A387-1B9D1A782E08}" presName="negativeSpace" presStyleCnt="0"/>
      <dgm:spPr/>
    </dgm:pt>
    <dgm:pt modelId="{72BB13FD-FC27-1D44-8CEE-B3A45ADA88B2}" type="pres">
      <dgm:prSet presAssocID="{561C4096-993A-4936-A387-1B9D1A782E08}" presName="childText" presStyleLbl="conFgAcc1" presStyleIdx="1" presStyleCnt="5">
        <dgm:presLayoutVars>
          <dgm:bulletEnabled val="1"/>
        </dgm:presLayoutVars>
      </dgm:prSet>
      <dgm:spPr/>
    </dgm:pt>
    <dgm:pt modelId="{A19B14A1-5FD7-0C47-ACD4-58E014D8F95A}" type="pres">
      <dgm:prSet presAssocID="{CCBB1C58-B252-406A-B5D9-D1E99732EE44}" presName="spaceBetweenRectangles" presStyleCnt="0"/>
      <dgm:spPr/>
    </dgm:pt>
    <dgm:pt modelId="{690CDDA2-6555-7C44-9D24-6438F97B9857}" type="pres">
      <dgm:prSet presAssocID="{49E641AA-6984-4711-A62C-33C58210656D}" presName="parentLin" presStyleCnt="0"/>
      <dgm:spPr/>
    </dgm:pt>
    <dgm:pt modelId="{FED512CB-7432-BA44-B9B5-234DF969982D}" type="pres">
      <dgm:prSet presAssocID="{49E641AA-6984-4711-A62C-33C58210656D}" presName="parentLeftMargin" presStyleLbl="node1" presStyleIdx="1" presStyleCnt="5"/>
      <dgm:spPr/>
    </dgm:pt>
    <dgm:pt modelId="{5ED90817-6230-DC43-AFDC-B72A9FFA99AA}" type="pres">
      <dgm:prSet presAssocID="{49E641AA-6984-4711-A62C-33C58210656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689A116-5F6C-4A42-BD24-A5C6C8D9A5C1}" type="pres">
      <dgm:prSet presAssocID="{49E641AA-6984-4711-A62C-33C58210656D}" presName="negativeSpace" presStyleCnt="0"/>
      <dgm:spPr/>
    </dgm:pt>
    <dgm:pt modelId="{FC518085-2B7A-FB48-8280-E1285376C238}" type="pres">
      <dgm:prSet presAssocID="{49E641AA-6984-4711-A62C-33C58210656D}" presName="childText" presStyleLbl="conFgAcc1" presStyleIdx="2" presStyleCnt="5">
        <dgm:presLayoutVars>
          <dgm:bulletEnabled val="1"/>
        </dgm:presLayoutVars>
      </dgm:prSet>
      <dgm:spPr/>
    </dgm:pt>
    <dgm:pt modelId="{6FFC0A80-66A7-C646-927B-84F88A3ED6DC}" type="pres">
      <dgm:prSet presAssocID="{85A371B3-6CD5-4CB8-A47D-E114BCA3B5C8}" presName="spaceBetweenRectangles" presStyleCnt="0"/>
      <dgm:spPr/>
    </dgm:pt>
    <dgm:pt modelId="{BFE38371-4039-B34C-94F3-13750A28C739}" type="pres">
      <dgm:prSet presAssocID="{18A76BD8-3161-4D35-B4BC-40DBBA5AFDA0}" presName="parentLin" presStyleCnt="0"/>
      <dgm:spPr/>
    </dgm:pt>
    <dgm:pt modelId="{EA9412C0-B070-9F48-9A9D-BF3208D6565D}" type="pres">
      <dgm:prSet presAssocID="{18A76BD8-3161-4D35-B4BC-40DBBA5AFDA0}" presName="parentLeftMargin" presStyleLbl="node1" presStyleIdx="2" presStyleCnt="5"/>
      <dgm:spPr/>
    </dgm:pt>
    <dgm:pt modelId="{7515ED97-4012-4E46-BF2C-1093B14D2ABA}" type="pres">
      <dgm:prSet presAssocID="{18A76BD8-3161-4D35-B4BC-40DBBA5AFDA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B4233A9-1BB8-C84F-945E-75593B59A831}" type="pres">
      <dgm:prSet presAssocID="{18A76BD8-3161-4D35-B4BC-40DBBA5AFDA0}" presName="negativeSpace" presStyleCnt="0"/>
      <dgm:spPr/>
    </dgm:pt>
    <dgm:pt modelId="{72F96BAC-9B65-3446-80D5-9BF617E22501}" type="pres">
      <dgm:prSet presAssocID="{18A76BD8-3161-4D35-B4BC-40DBBA5AFDA0}" presName="childText" presStyleLbl="conFgAcc1" presStyleIdx="3" presStyleCnt="5">
        <dgm:presLayoutVars>
          <dgm:bulletEnabled val="1"/>
        </dgm:presLayoutVars>
      </dgm:prSet>
      <dgm:spPr/>
    </dgm:pt>
    <dgm:pt modelId="{584765C2-8984-3F48-9729-58CB2941788D}" type="pres">
      <dgm:prSet presAssocID="{850513AA-1CEB-45EF-9042-FEC9B6466FB6}" presName="spaceBetweenRectangles" presStyleCnt="0"/>
      <dgm:spPr/>
    </dgm:pt>
    <dgm:pt modelId="{67F7D6EA-CA25-344B-8239-BC5259F43556}" type="pres">
      <dgm:prSet presAssocID="{C74CC9C2-BA06-4409-8EC1-E2D3068714C1}" presName="parentLin" presStyleCnt="0"/>
      <dgm:spPr/>
    </dgm:pt>
    <dgm:pt modelId="{05F676CE-316F-4048-A3E0-E117A62ED4ED}" type="pres">
      <dgm:prSet presAssocID="{C74CC9C2-BA06-4409-8EC1-E2D3068714C1}" presName="parentLeftMargin" presStyleLbl="node1" presStyleIdx="3" presStyleCnt="5"/>
      <dgm:spPr/>
    </dgm:pt>
    <dgm:pt modelId="{6D44D8E2-555F-4F47-A8D8-5400563DBE52}" type="pres">
      <dgm:prSet presAssocID="{C74CC9C2-BA06-4409-8EC1-E2D3068714C1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F39DA7BE-37B6-6A40-A87E-964A405B9350}" type="pres">
      <dgm:prSet presAssocID="{C74CC9C2-BA06-4409-8EC1-E2D3068714C1}" presName="negativeSpace" presStyleCnt="0"/>
      <dgm:spPr/>
    </dgm:pt>
    <dgm:pt modelId="{60332ABD-9159-4347-8B19-6006FD2023ED}" type="pres">
      <dgm:prSet presAssocID="{C74CC9C2-BA06-4409-8EC1-E2D3068714C1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E911E602-3EC5-48EF-A380-5E0D5BFE7138}" srcId="{8E1DFBED-75A9-4951-8D8F-008B1A93FAB8}" destId="{C74CC9C2-BA06-4409-8EC1-E2D3068714C1}" srcOrd="4" destOrd="0" parTransId="{4B8CB70D-F0A9-4B31-85C7-B04D9A0C4CB6}" sibTransId="{84EFC4C7-BC7B-45DD-AF05-F66B0CD78CC1}"/>
    <dgm:cxn modelId="{A6523C16-279B-4B48-830B-975D0BF8A1FC}" type="presOf" srcId="{49E641AA-6984-4711-A62C-33C58210656D}" destId="{5ED90817-6230-DC43-AFDC-B72A9FFA99AA}" srcOrd="1" destOrd="0" presId="urn:microsoft.com/office/officeart/2005/8/layout/list1"/>
    <dgm:cxn modelId="{1E605D26-E6BF-466A-8B86-23358DFF7AE0}" srcId="{8E1DFBED-75A9-4951-8D8F-008B1A93FAB8}" destId="{18A76BD8-3161-4D35-B4BC-40DBBA5AFDA0}" srcOrd="3" destOrd="0" parTransId="{4CA0C97C-45E7-4C66-A60A-D415A86C1C9F}" sibTransId="{850513AA-1CEB-45EF-9042-FEC9B6466FB6}"/>
    <dgm:cxn modelId="{2D22BF3D-8C2F-4DAD-A444-DC7058CE77C0}" srcId="{8E1DFBED-75A9-4951-8D8F-008B1A93FAB8}" destId="{49E641AA-6984-4711-A62C-33C58210656D}" srcOrd="2" destOrd="0" parTransId="{41CCC314-251E-428A-8D9F-CAC99FA898CA}" sibTransId="{85A371B3-6CD5-4CB8-A47D-E114BCA3B5C8}"/>
    <dgm:cxn modelId="{02D1C14F-2B90-A04B-A544-05B871975360}" type="presOf" srcId="{8E1DFBED-75A9-4951-8D8F-008B1A93FAB8}" destId="{5EB4D53C-F7F4-6348-8E61-37E25ED5ABAA}" srcOrd="0" destOrd="0" presId="urn:microsoft.com/office/officeart/2005/8/layout/list1"/>
    <dgm:cxn modelId="{D3B5D95B-AD57-434D-820C-28230BBF1053}" type="presOf" srcId="{561C4096-993A-4936-A387-1B9D1A782E08}" destId="{11E7A67C-D556-0245-9E3E-0EA32AE3662D}" srcOrd="0" destOrd="0" presId="urn:microsoft.com/office/officeart/2005/8/layout/list1"/>
    <dgm:cxn modelId="{37AA6965-6E4E-C24D-AD50-3C7A610169DD}" type="presOf" srcId="{C74CC9C2-BA06-4409-8EC1-E2D3068714C1}" destId="{05F676CE-316F-4048-A3E0-E117A62ED4ED}" srcOrd="0" destOrd="0" presId="urn:microsoft.com/office/officeart/2005/8/layout/list1"/>
    <dgm:cxn modelId="{9CB7726C-02F1-42A6-B74D-5192C2446D3C}" srcId="{8E1DFBED-75A9-4951-8D8F-008B1A93FAB8}" destId="{689D5D4F-38E6-435E-9F52-018C1D26F25B}" srcOrd="0" destOrd="0" parTransId="{C73A8B62-BADF-4984-90D1-EF757BE6D7B8}" sibTransId="{7AB0CE73-7235-4846-84E7-000A523FC824}"/>
    <dgm:cxn modelId="{AF59DF75-8EAB-5B4B-9AB5-31D6A08491DD}" type="presOf" srcId="{C74CC9C2-BA06-4409-8EC1-E2D3068714C1}" destId="{6D44D8E2-555F-4F47-A8D8-5400563DBE52}" srcOrd="1" destOrd="0" presId="urn:microsoft.com/office/officeart/2005/8/layout/list1"/>
    <dgm:cxn modelId="{E167FD76-5984-9A4E-A773-2C9F515BB21E}" type="presOf" srcId="{B663777D-86FB-45B7-BECA-1EECFA5A4234}" destId="{60332ABD-9159-4347-8B19-6006FD2023ED}" srcOrd="0" destOrd="0" presId="urn:microsoft.com/office/officeart/2005/8/layout/list1"/>
    <dgm:cxn modelId="{96FB1E87-D040-4D15-AC84-C1941EB86539}" srcId="{C74CC9C2-BA06-4409-8EC1-E2D3068714C1}" destId="{B663777D-86FB-45B7-BECA-1EECFA5A4234}" srcOrd="0" destOrd="0" parTransId="{F60084E7-546F-4B88-B855-C023B219C897}" sibTransId="{B64A4D25-FAE4-4F23-8A2E-9D186A306124}"/>
    <dgm:cxn modelId="{7644D788-EEE5-44F2-AC6A-1E49508AD088}" srcId="{8E1DFBED-75A9-4951-8D8F-008B1A93FAB8}" destId="{561C4096-993A-4936-A387-1B9D1A782E08}" srcOrd="1" destOrd="0" parTransId="{BE7D1B4A-BA16-4D35-89F2-4EEDDD1C2656}" sibTransId="{CCBB1C58-B252-406A-B5D9-D1E99732EE44}"/>
    <dgm:cxn modelId="{62F3948B-D05F-674D-889E-A26E6838C678}" type="presOf" srcId="{18A76BD8-3161-4D35-B4BC-40DBBA5AFDA0}" destId="{EA9412C0-B070-9F48-9A9D-BF3208D6565D}" srcOrd="0" destOrd="0" presId="urn:microsoft.com/office/officeart/2005/8/layout/list1"/>
    <dgm:cxn modelId="{EFA2B28C-2AD5-864B-8FA6-52A4CE73D744}" type="presOf" srcId="{DA33D0E2-2249-4D9D-851B-57947170251B}" destId="{60332ABD-9159-4347-8B19-6006FD2023ED}" srcOrd="0" destOrd="1" presId="urn:microsoft.com/office/officeart/2005/8/layout/list1"/>
    <dgm:cxn modelId="{1294E18C-C118-C948-814C-A89F86A2CC93}" type="presOf" srcId="{18A76BD8-3161-4D35-B4BC-40DBBA5AFDA0}" destId="{7515ED97-4012-4E46-BF2C-1093B14D2ABA}" srcOrd="1" destOrd="0" presId="urn:microsoft.com/office/officeart/2005/8/layout/list1"/>
    <dgm:cxn modelId="{F0C1EEA4-68A3-D840-AF41-04E96D89DA2D}" type="presOf" srcId="{49E641AA-6984-4711-A62C-33C58210656D}" destId="{FED512CB-7432-BA44-B9B5-234DF969982D}" srcOrd="0" destOrd="0" presId="urn:microsoft.com/office/officeart/2005/8/layout/list1"/>
    <dgm:cxn modelId="{C8D479A8-7430-4EA4-9E73-ACACBFE75542}" srcId="{C74CC9C2-BA06-4409-8EC1-E2D3068714C1}" destId="{DA33D0E2-2249-4D9D-851B-57947170251B}" srcOrd="1" destOrd="0" parTransId="{394BD968-D22F-4B17-BFB9-64D43F88D55D}" sibTransId="{E89174DD-C0B2-40E4-ACDE-5D1627FFA064}"/>
    <dgm:cxn modelId="{54E117C6-A49B-FA4A-A9D0-83F017A01D87}" type="presOf" srcId="{689D5D4F-38E6-435E-9F52-018C1D26F25B}" destId="{FC8ED7BF-227B-9844-B926-6291EE580B8B}" srcOrd="1" destOrd="0" presId="urn:microsoft.com/office/officeart/2005/8/layout/list1"/>
    <dgm:cxn modelId="{4555B5CF-A306-3B48-A959-503D1B31D2E4}" type="presOf" srcId="{561C4096-993A-4936-A387-1B9D1A782E08}" destId="{33114EB8-6EC5-0B47-AEAD-8DCCC40A3F49}" srcOrd="1" destOrd="0" presId="urn:microsoft.com/office/officeart/2005/8/layout/list1"/>
    <dgm:cxn modelId="{0C4C3EFB-D60E-9241-B09A-57273E057F43}" type="presOf" srcId="{689D5D4F-38E6-435E-9F52-018C1D26F25B}" destId="{CC36D1AD-8141-2745-8E09-EDEA07F7B3F9}" srcOrd="0" destOrd="0" presId="urn:microsoft.com/office/officeart/2005/8/layout/list1"/>
    <dgm:cxn modelId="{0E2F4D86-C7C4-D04D-8C94-D56639B1B362}" type="presParOf" srcId="{5EB4D53C-F7F4-6348-8E61-37E25ED5ABAA}" destId="{2CDA2902-2DAA-364A-ADB5-747FE3264F26}" srcOrd="0" destOrd="0" presId="urn:microsoft.com/office/officeart/2005/8/layout/list1"/>
    <dgm:cxn modelId="{B1D9A92A-449A-2B41-9C8E-4B0596504036}" type="presParOf" srcId="{2CDA2902-2DAA-364A-ADB5-747FE3264F26}" destId="{CC36D1AD-8141-2745-8E09-EDEA07F7B3F9}" srcOrd="0" destOrd="0" presId="urn:microsoft.com/office/officeart/2005/8/layout/list1"/>
    <dgm:cxn modelId="{2508C3AD-D3A9-C242-9351-7A0B80A728FD}" type="presParOf" srcId="{2CDA2902-2DAA-364A-ADB5-747FE3264F26}" destId="{FC8ED7BF-227B-9844-B926-6291EE580B8B}" srcOrd="1" destOrd="0" presId="urn:microsoft.com/office/officeart/2005/8/layout/list1"/>
    <dgm:cxn modelId="{EF51E813-0A8A-DD4D-99F1-6FCCAD10F231}" type="presParOf" srcId="{5EB4D53C-F7F4-6348-8E61-37E25ED5ABAA}" destId="{631E93FD-58A4-6941-948D-FBFB47D44799}" srcOrd="1" destOrd="0" presId="urn:microsoft.com/office/officeart/2005/8/layout/list1"/>
    <dgm:cxn modelId="{FA4A0D13-7F41-A24B-B245-1A0BE0A3EEE1}" type="presParOf" srcId="{5EB4D53C-F7F4-6348-8E61-37E25ED5ABAA}" destId="{531A0AF3-C9F7-6844-821D-DD4C7CCD5DA6}" srcOrd="2" destOrd="0" presId="urn:microsoft.com/office/officeart/2005/8/layout/list1"/>
    <dgm:cxn modelId="{638D31AE-EA45-424E-B665-2826DDF96F53}" type="presParOf" srcId="{5EB4D53C-F7F4-6348-8E61-37E25ED5ABAA}" destId="{7329F0BE-EB50-714E-9C66-C7D1C3DC32DA}" srcOrd="3" destOrd="0" presId="urn:microsoft.com/office/officeart/2005/8/layout/list1"/>
    <dgm:cxn modelId="{3F25EA67-9C81-8943-85D3-C3F66850B501}" type="presParOf" srcId="{5EB4D53C-F7F4-6348-8E61-37E25ED5ABAA}" destId="{F6DF9B92-E721-994C-877E-DA3F789E1260}" srcOrd="4" destOrd="0" presId="urn:microsoft.com/office/officeart/2005/8/layout/list1"/>
    <dgm:cxn modelId="{672B1CB1-9E64-E44F-BAA8-D2E78CF884E6}" type="presParOf" srcId="{F6DF9B92-E721-994C-877E-DA3F789E1260}" destId="{11E7A67C-D556-0245-9E3E-0EA32AE3662D}" srcOrd="0" destOrd="0" presId="urn:microsoft.com/office/officeart/2005/8/layout/list1"/>
    <dgm:cxn modelId="{33F35EDD-9271-F746-B8C2-A21FDFFB3A2C}" type="presParOf" srcId="{F6DF9B92-E721-994C-877E-DA3F789E1260}" destId="{33114EB8-6EC5-0B47-AEAD-8DCCC40A3F49}" srcOrd="1" destOrd="0" presId="urn:microsoft.com/office/officeart/2005/8/layout/list1"/>
    <dgm:cxn modelId="{657CD73E-A664-C640-BF21-64D8C95AFE72}" type="presParOf" srcId="{5EB4D53C-F7F4-6348-8E61-37E25ED5ABAA}" destId="{B9CDB5A4-24B0-5942-9DF7-6DA3768E388B}" srcOrd="5" destOrd="0" presId="urn:microsoft.com/office/officeart/2005/8/layout/list1"/>
    <dgm:cxn modelId="{11C1ADC2-12B8-1B48-9CB1-8E06C2BB540A}" type="presParOf" srcId="{5EB4D53C-F7F4-6348-8E61-37E25ED5ABAA}" destId="{72BB13FD-FC27-1D44-8CEE-B3A45ADA88B2}" srcOrd="6" destOrd="0" presId="urn:microsoft.com/office/officeart/2005/8/layout/list1"/>
    <dgm:cxn modelId="{FF6AB1B3-1E27-314A-B533-849E385645B8}" type="presParOf" srcId="{5EB4D53C-F7F4-6348-8E61-37E25ED5ABAA}" destId="{A19B14A1-5FD7-0C47-ACD4-58E014D8F95A}" srcOrd="7" destOrd="0" presId="urn:microsoft.com/office/officeart/2005/8/layout/list1"/>
    <dgm:cxn modelId="{6E9773C0-187C-F34E-81D4-0D765BB46872}" type="presParOf" srcId="{5EB4D53C-F7F4-6348-8E61-37E25ED5ABAA}" destId="{690CDDA2-6555-7C44-9D24-6438F97B9857}" srcOrd="8" destOrd="0" presId="urn:microsoft.com/office/officeart/2005/8/layout/list1"/>
    <dgm:cxn modelId="{97A3ED6D-CC3F-084B-A0AE-D8B31EF26054}" type="presParOf" srcId="{690CDDA2-6555-7C44-9D24-6438F97B9857}" destId="{FED512CB-7432-BA44-B9B5-234DF969982D}" srcOrd="0" destOrd="0" presId="urn:microsoft.com/office/officeart/2005/8/layout/list1"/>
    <dgm:cxn modelId="{803AB366-125A-FC44-908B-830EE1BA0F83}" type="presParOf" srcId="{690CDDA2-6555-7C44-9D24-6438F97B9857}" destId="{5ED90817-6230-DC43-AFDC-B72A9FFA99AA}" srcOrd="1" destOrd="0" presId="urn:microsoft.com/office/officeart/2005/8/layout/list1"/>
    <dgm:cxn modelId="{7781AC33-E4A9-DF41-BDCC-E664AF3FB75C}" type="presParOf" srcId="{5EB4D53C-F7F4-6348-8E61-37E25ED5ABAA}" destId="{D689A116-5F6C-4A42-BD24-A5C6C8D9A5C1}" srcOrd="9" destOrd="0" presId="urn:microsoft.com/office/officeart/2005/8/layout/list1"/>
    <dgm:cxn modelId="{712041C9-9F61-834B-A1B9-CDAFD421F9AC}" type="presParOf" srcId="{5EB4D53C-F7F4-6348-8E61-37E25ED5ABAA}" destId="{FC518085-2B7A-FB48-8280-E1285376C238}" srcOrd="10" destOrd="0" presId="urn:microsoft.com/office/officeart/2005/8/layout/list1"/>
    <dgm:cxn modelId="{030A0AF5-DB01-EA4A-A0D3-9CC7F6ACB3D0}" type="presParOf" srcId="{5EB4D53C-F7F4-6348-8E61-37E25ED5ABAA}" destId="{6FFC0A80-66A7-C646-927B-84F88A3ED6DC}" srcOrd="11" destOrd="0" presId="urn:microsoft.com/office/officeart/2005/8/layout/list1"/>
    <dgm:cxn modelId="{8F781DBB-B5CE-4D4A-BAA2-9030119DEF9A}" type="presParOf" srcId="{5EB4D53C-F7F4-6348-8E61-37E25ED5ABAA}" destId="{BFE38371-4039-B34C-94F3-13750A28C739}" srcOrd="12" destOrd="0" presId="urn:microsoft.com/office/officeart/2005/8/layout/list1"/>
    <dgm:cxn modelId="{7800931A-6EA8-ED4E-8356-AAC4837177BB}" type="presParOf" srcId="{BFE38371-4039-B34C-94F3-13750A28C739}" destId="{EA9412C0-B070-9F48-9A9D-BF3208D6565D}" srcOrd="0" destOrd="0" presId="urn:microsoft.com/office/officeart/2005/8/layout/list1"/>
    <dgm:cxn modelId="{955C268B-F363-EF4B-9A80-F4413B530B94}" type="presParOf" srcId="{BFE38371-4039-B34C-94F3-13750A28C739}" destId="{7515ED97-4012-4E46-BF2C-1093B14D2ABA}" srcOrd="1" destOrd="0" presId="urn:microsoft.com/office/officeart/2005/8/layout/list1"/>
    <dgm:cxn modelId="{28A80449-D590-3541-9D00-72675E0100D2}" type="presParOf" srcId="{5EB4D53C-F7F4-6348-8E61-37E25ED5ABAA}" destId="{4B4233A9-1BB8-C84F-945E-75593B59A831}" srcOrd="13" destOrd="0" presId="urn:microsoft.com/office/officeart/2005/8/layout/list1"/>
    <dgm:cxn modelId="{F4A64D1A-06C5-6D49-8010-41E712B8798F}" type="presParOf" srcId="{5EB4D53C-F7F4-6348-8E61-37E25ED5ABAA}" destId="{72F96BAC-9B65-3446-80D5-9BF617E22501}" srcOrd="14" destOrd="0" presId="urn:microsoft.com/office/officeart/2005/8/layout/list1"/>
    <dgm:cxn modelId="{04A8FA95-6402-EA4F-BFA4-0F1EF30C124E}" type="presParOf" srcId="{5EB4D53C-F7F4-6348-8E61-37E25ED5ABAA}" destId="{584765C2-8984-3F48-9729-58CB2941788D}" srcOrd="15" destOrd="0" presId="urn:microsoft.com/office/officeart/2005/8/layout/list1"/>
    <dgm:cxn modelId="{23112F32-C784-684E-AB59-028EA779719A}" type="presParOf" srcId="{5EB4D53C-F7F4-6348-8E61-37E25ED5ABAA}" destId="{67F7D6EA-CA25-344B-8239-BC5259F43556}" srcOrd="16" destOrd="0" presId="urn:microsoft.com/office/officeart/2005/8/layout/list1"/>
    <dgm:cxn modelId="{16FCF66B-4740-0243-8C0A-BF4790B41B2D}" type="presParOf" srcId="{67F7D6EA-CA25-344B-8239-BC5259F43556}" destId="{05F676CE-316F-4048-A3E0-E117A62ED4ED}" srcOrd="0" destOrd="0" presId="urn:microsoft.com/office/officeart/2005/8/layout/list1"/>
    <dgm:cxn modelId="{E84DF457-3629-E849-905B-7704BA8169B5}" type="presParOf" srcId="{67F7D6EA-CA25-344B-8239-BC5259F43556}" destId="{6D44D8E2-555F-4F47-A8D8-5400563DBE52}" srcOrd="1" destOrd="0" presId="urn:microsoft.com/office/officeart/2005/8/layout/list1"/>
    <dgm:cxn modelId="{778B26D5-D0D8-114D-A064-55A412BAB974}" type="presParOf" srcId="{5EB4D53C-F7F4-6348-8E61-37E25ED5ABAA}" destId="{F39DA7BE-37B6-6A40-A87E-964A405B9350}" srcOrd="17" destOrd="0" presId="urn:microsoft.com/office/officeart/2005/8/layout/list1"/>
    <dgm:cxn modelId="{398C6C9D-4B70-B94B-9381-A88351C307C7}" type="presParOf" srcId="{5EB4D53C-F7F4-6348-8E61-37E25ED5ABAA}" destId="{60332ABD-9159-4347-8B19-6006FD2023ED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8FBA85-0E1B-40EB-93EF-BF22C034A88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C6619F51-1263-4D01-9FB0-05BA88A656AA}">
      <dgm:prSet/>
      <dgm:spPr/>
      <dgm:t>
        <a:bodyPr/>
        <a:lstStyle/>
        <a:p>
          <a:r>
            <a:rPr lang="en-US"/>
            <a:t>This specification is an alternative to, but does not obsolete, the HTTP/1.1 message syntax.  HTTP's existing semantics remain unchanged.</a:t>
          </a:r>
        </a:p>
      </dgm:t>
    </dgm:pt>
    <dgm:pt modelId="{F96163C5-C77E-4225-98E7-8DD944DE0226}" type="parTrans" cxnId="{FEE1BEC0-7668-407B-B905-F72F6A1E94B2}">
      <dgm:prSet/>
      <dgm:spPr/>
      <dgm:t>
        <a:bodyPr/>
        <a:lstStyle/>
        <a:p>
          <a:endParaRPr lang="en-US"/>
        </a:p>
      </dgm:t>
    </dgm:pt>
    <dgm:pt modelId="{AFCDE0BE-2AE7-42B1-8774-708DA78CED7D}" type="sibTrans" cxnId="{FEE1BEC0-7668-407B-B905-F72F6A1E94B2}">
      <dgm:prSet/>
      <dgm:spPr/>
      <dgm:t>
        <a:bodyPr/>
        <a:lstStyle/>
        <a:p>
          <a:endParaRPr lang="en-US"/>
        </a:p>
      </dgm:t>
    </dgm:pt>
    <dgm:pt modelId="{BB2AA1C4-3A67-43BB-BF1F-729AB803C041}">
      <dgm:prSet/>
      <dgm:spPr/>
      <dgm:t>
        <a:bodyPr/>
        <a:lstStyle/>
        <a:p>
          <a:r>
            <a:rPr lang="en-US"/>
            <a:t>https://tools.ietf.org/html/rfc7540</a:t>
          </a:r>
        </a:p>
      </dgm:t>
    </dgm:pt>
    <dgm:pt modelId="{28E39735-23AE-44EE-9E51-4BF0FC5B1C42}" type="parTrans" cxnId="{5DDC3B95-A400-4F4E-A29F-463E13B35BEF}">
      <dgm:prSet/>
      <dgm:spPr/>
      <dgm:t>
        <a:bodyPr/>
        <a:lstStyle/>
        <a:p>
          <a:endParaRPr lang="en-US"/>
        </a:p>
      </dgm:t>
    </dgm:pt>
    <dgm:pt modelId="{7BBD372C-849D-4EBA-8E25-3838CABAD311}" type="sibTrans" cxnId="{5DDC3B95-A400-4F4E-A29F-463E13B35BEF}">
      <dgm:prSet/>
      <dgm:spPr/>
      <dgm:t>
        <a:bodyPr/>
        <a:lstStyle/>
        <a:p>
          <a:endParaRPr lang="en-US"/>
        </a:p>
      </dgm:t>
    </dgm:pt>
    <dgm:pt modelId="{2B1A6E6D-CEF4-A549-83B6-4F50903E54A1}">
      <dgm:prSet/>
      <dgm:spPr/>
      <dgm:t>
        <a:bodyPr/>
        <a:lstStyle/>
        <a:p>
          <a:pPr>
            <a:buClr>
              <a:srgbClr val="0000A3"/>
            </a:buClr>
            <a:buSzTx/>
            <a:buFont typeface="Wingdings" pitchFamily="2" charset="2"/>
            <a:buNone/>
          </a:pPr>
          <a:r>
            <a:rPr kumimoji="0" lang="en-US" altLang="en-US" b="0" i="1" u="none" strike="noStrike" cap="none" spc="0" normalizeH="0" baseline="0" noProof="0"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rPr>
            <a:t>Key goal: </a:t>
          </a:r>
          <a:r>
            <a:rPr kumimoji="0" lang="en-US" altLang="en-US" b="0" i="0" u="none" strike="noStrike" cap="none" spc="0" normalizeH="0" baseline="0" noProof="0"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rPr>
            <a:t>decreased delay in multi-object HTTP requests</a:t>
          </a:r>
        </a:p>
        <a:p>
          <a:pPr>
            <a:buClr>
              <a:srgbClr val="0000A3"/>
            </a:buClr>
            <a:buSzTx/>
            <a:buFont typeface="Wingdings" pitchFamily="2" charset="2"/>
            <a:buNone/>
          </a:pPr>
          <a:r>
            <a:rPr kumimoji="0" lang="en-US" altLang="en-US" b="0" i="0" u="none" strike="noStrike" cap="none" spc="0" normalizeH="0" baseline="0" noProof="0"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rPr>
            <a:t>Divide objects into frames, schedule frames to mitigate HOL blocking</a:t>
          </a:r>
        </a:p>
      </dgm:t>
    </dgm:pt>
    <dgm:pt modelId="{BF51ABAF-96BC-1744-8EBC-47C5DEA686AC}" type="parTrans" cxnId="{8FD1DAF8-8353-5A4F-BDBC-81926FBC602E}">
      <dgm:prSet/>
      <dgm:spPr/>
      <dgm:t>
        <a:bodyPr/>
        <a:lstStyle/>
        <a:p>
          <a:endParaRPr lang="en-US"/>
        </a:p>
      </dgm:t>
    </dgm:pt>
    <dgm:pt modelId="{7F9F0AC2-4E47-3E4A-8AED-56C41EE4E3C1}" type="sibTrans" cxnId="{8FD1DAF8-8353-5A4F-BDBC-81926FBC602E}">
      <dgm:prSet/>
      <dgm:spPr/>
      <dgm:t>
        <a:bodyPr/>
        <a:lstStyle/>
        <a:p>
          <a:endParaRPr lang="en-US"/>
        </a:p>
      </dgm:t>
    </dgm:pt>
    <dgm:pt modelId="{ED3EDF15-CE82-474A-B572-9ECC30D4C388}" type="pres">
      <dgm:prSet presAssocID="{B88FBA85-0E1B-40EB-93EF-BF22C034A88A}" presName="root" presStyleCnt="0">
        <dgm:presLayoutVars>
          <dgm:dir/>
          <dgm:resizeHandles val="exact"/>
        </dgm:presLayoutVars>
      </dgm:prSet>
      <dgm:spPr/>
    </dgm:pt>
    <dgm:pt modelId="{6581FF6E-8EA0-4B9A-A73A-A781C0CF9669}" type="pres">
      <dgm:prSet presAssocID="{C6619F51-1263-4D01-9FB0-05BA88A656AA}" presName="compNode" presStyleCnt="0"/>
      <dgm:spPr/>
    </dgm:pt>
    <dgm:pt modelId="{E787466F-5E66-4239-891C-D000B02BC099}" type="pres">
      <dgm:prSet presAssocID="{C6619F51-1263-4D01-9FB0-05BA88A656AA}" presName="bgRect" presStyleLbl="bgShp" presStyleIdx="0" presStyleCnt="3"/>
      <dgm:spPr/>
    </dgm:pt>
    <dgm:pt modelId="{3D65C3FE-5492-461B-BC28-F405707910E7}" type="pres">
      <dgm:prSet presAssocID="{C6619F51-1263-4D01-9FB0-05BA88A656A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700C706-98D0-4A14-A51C-C18241C210B5}" type="pres">
      <dgm:prSet presAssocID="{C6619F51-1263-4D01-9FB0-05BA88A656AA}" presName="spaceRect" presStyleCnt="0"/>
      <dgm:spPr/>
    </dgm:pt>
    <dgm:pt modelId="{05B6250F-6E22-4277-92FE-7A37DB111A67}" type="pres">
      <dgm:prSet presAssocID="{C6619F51-1263-4D01-9FB0-05BA88A656AA}" presName="parTx" presStyleLbl="revTx" presStyleIdx="0" presStyleCnt="3">
        <dgm:presLayoutVars>
          <dgm:chMax val="0"/>
          <dgm:chPref val="0"/>
        </dgm:presLayoutVars>
      </dgm:prSet>
      <dgm:spPr/>
    </dgm:pt>
    <dgm:pt modelId="{5B3FD92C-CBEC-4440-B088-4E510880E682}" type="pres">
      <dgm:prSet presAssocID="{AFCDE0BE-2AE7-42B1-8774-708DA78CED7D}" presName="sibTrans" presStyleCnt="0"/>
      <dgm:spPr/>
    </dgm:pt>
    <dgm:pt modelId="{574A450B-CC79-9E41-B437-928143BD8A8D}" type="pres">
      <dgm:prSet presAssocID="{2B1A6E6D-CEF4-A549-83B6-4F50903E54A1}" presName="compNode" presStyleCnt="0"/>
      <dgm:spPr/>
    </dgm:pt>
    <dgm:pt modelId="{1A9210FC-6CF8-4B45-B4E5-D6DF010952EC}" type="pres">
      <dgm:prSet presAssocID="{2B1A6E6D-CEF4-A549-83B6-4F50903E54A1}" presName="bgRect" presStyleLbl="bgShp" presStyleIdx="1" presStyleCnt="3"/>
      <dgm:spPr/>
    </dgm:pt>
    <dgm:pt modelId="{A9982B05-C8FF-E243-80CC-EDA004C2CD13}" type="pres">
      <dgm:prSet presAssocID="{2B1A6E6D-CEF4-A549-83B6-4F50903E54A1}" presName="iconRect" presStyleLbl="node1" presStyleIdx="1" presStyleCnt="3"/>
      <dgm:spPr>
        <a:ln>
          <a:noFill/>
        </a:ln>
      </dgm:spPr>
    </dgm:pt>
    <dgm:pt modelId="{DDAE5B0E-3DC6-0044-A834-A8720C0333A9}" type="pres">
      <dgm:prSet presAssocID="{2B1A6E6D-CEF4-A549-83B6-4F50903E54A1}" presName="spaceRect" presStyleCnt="0"/>
      <dgm:spPr/>
    </dgm:pt>
    <dgm:pt modelId="{F13E7D1C-B273-344E-8194-4B6CB04AB07E}" type="pres">
      <dgm:prSet presAssocID="{2B1A6E6D-CEF4-A549-83B6-4F50903E54A1}" presName="parTx" presStyleLbl="revTx" presStyleIdx="1" presStyleCnt="3">
        <dgm:presLayoutVars>
          <dgm:chMax val="0"/>
          <dgm:chPref val="0"/>
        </dgm:presLayoutVars>
      </dgm:prSet>
      <dgm:spPr/>
    </dgm:pt>
    <dgm:pt modelId="{01EB75FF-E6B4-2A43-80AF-1E6458C90F66}" type="pres">
      <dgm:prSet presAssocID="{7F9F0AC2-4E47-3E4A-8AED-56C41EE4E3C1}" presName="sibTrans" presStyleCnt="0"/>
      <dgm:spPr/>
    </dgm:pt>
    <dgm:pt modelId="{28FF1FF5-177C-45D2-BFB8-D11341F8F2D9}" type="pres">
      <dgm:prSet presAssocID="{BB2AA1C4-3A67-43BB-BF1F-729AB803C041}" presName="compNode" presStyleCnt="0"/>
      <dgm:spPr/>
    </dgm:pt>
    <dgm:pt modelId="{A8EE6BF4-FBBE-4701-A3AC-0424E7C2C1F3}" type="pres">
      <dgm:prSet presAssocID="{BB2AA1C4-3A67-43BB-BF1F-729AB803C041}" presName="bgRect" presStyleLbl="bgShp" presStyleIdx="2" presStyleCnt="3"/>
      <dgm:spPr/>
    </dgm:pt>
    <dgm:pt modelId="{F7C294A3-1549-40EE-9759-80DAF943340D}" type="pres">
      <dgm:prSet presAssocID="{BB2AA1C4-3A67-43BB-BF1F-729AB803C041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9D938925-20E6-4DB6-8C84-E3B4905BCC5C}" type="pres">
      <dgm:prSet presAssocID="{BB2AA1C4-3A67-43BB-BF1F-729AB803C041}" presName="spaceRect" presStyleCnt="0"/>
      <dgm:spPr/>
    </dgm:pt>
    <dgm:pt modelId="{E2B517B3-0F3B-45B9-B484-79A74A1F5198}" type="pres">
      <dgm:prSet presAssocID="{BB2AA1C4-3A67-43BB-BF1F-729AB803C04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93EF511-7031-4A53-979D-09CB7E9A9A98}" type="presOf" srcId="{B88FBA85-0E1B-40EB-93EF-BF22C034A88A}" destId="{ED3EDF15-CE82-474A-B572-9ECC30D4C388}" srcOrd="0" destOrd="0" presId="urn:microsoft.com/office/officeart/2018/2/layout/IconVerticalSolidList"/>
    <dgm:cxn modelId="{9664002E-701E-40B5-9C53-44C06882B5CD}" type="presOf" srcId="{C6619F51-1263-4D01-9FB0-05BA88A656AA}" destId="{05B6250F-6E22-4277-92FE-7A37DB111A67}" srcOrd="0" destOrd="0" presId="urn:microsoft.com/office/officeart/2018/2/layout/IconVerticalSolidList"/>
    <dgm:cxn modelId="{1DE44D8D-8620-4548-B6F4-6BA8BD0EF346}" type="presOf" srcId="{BB2AA1C4-3A67-43BB-BF1F-729AB803C041}" destId="{E2B517B3-0F3B-45B9-B484-79A74A1F5198}" srcOrd="0" destOrd="0" presId="urn:microsoft.com/office/officeart/2018/2/layout/IconVerticalSolidList"/>
    <dgm:cxn modelId="{5DDC3B95-A400-4F4E-A29F-463E13B35BEF}" srcId="{B88FBA85-0E1B-40EB-93EF-BF22C034A88A}" destId="{BB2AA1C4-3A67-43BB-BF1F-729AB803C041}" srcOrd="2" destOrd="0" parTransId="{28E39735-23AE-44EE-9E51-4BF0FC5B1C42}" sibTransId="{7BBD372C-849D-4EBA-8E25-3838CABAD311}"/>
    <dgm:cxn modelId="{FEE1BEC0-7668-407B-B905-F72F6A1E94B2}" srcId="{B88FBA85-0E1B-40EB-93EF-BF22C034A88A}" destId="{C6619F51-1263-4D01-9FB0-05BA88A656AA}" srcOrd="0" destOrd="0" parTransId="{F96163C5-C77E-4225-98E7-8DD944DE0226}" sibTransId="{AFCDE0BE-2AE7-42B1-8774-708DA78CED7D}"/>
    <dgm:cxn modelId="{BD4991EA-8158-5B4C-B683-43522575EFD7}" type="presOf" srcId="{2B1A6E6D-CEF4-A549-83B6-4F50903E54A1}" destId="{F13E7D1C-B273-344E-8194-4B6CB04AB07E}" srcOrd="0" destOrd="0" presId="urn:microsoft.com/office/officeart/2018/2/layout/IconVerticalSolidList"/>
    <dgm:cxn modelId="{8FD1DAF8-8353-5A4F-BDBC-81926FBC602E}" srcId="{B88FBA85-0E1B-40EB-93EF-BF22C034A88A}" destId="{2B1A6E6D-CEF4-A549-83B6-4F50903E54A1}" srcOrd="1" destOrd="0" parTransId="{BF51ABAF-96BC-1744-8EBC-47C5DEA686AC}" sibTransId="{7F9F0AC2-4E47-3E4A-8AED-56C41EE4E3C1}"/>
    <dgm:cxn modelId="{9DC16F8D-7650-43F1-A99C-9F23DAD57142}" type="presParOf" srcId="{ED3EDF15-CE82-474A-B572-9ECC30D4C388}" destId="{6581FF6E-8EA0-4B9A-A73A-A781C0CF9669}" srcOrd="0" destOrd="0" presId="urn:microsoft.com/office/officeart/2018/2/layout/IconVerticalSolidList"/>
    <dgm:cxn modelId="{3BF1BC0F-589F-4C9D-AA9C-816B73C2CBDA}" type="presParOf" srcId="{6581FF6E-8EA0-4B9A-A73A-A781C0CF9669}" destId="{E787466F-5E66-4239-891C-D000B02BC099}" srcOrd="0" destOrd="0" presId="urn:microsoft.com/office/officeart/2018/2/layout/IconVerticalSolidList"/>
    <dgm:cxn modelId="{F63CF87E-81BE-4756-9A32-788D3B9B404E}" type="presParOf" srcId="{6581FF6E-8EA0-4B9A-A73A-A781C0CF9669}" destId="{3D65C3FE-5492-461B-BC28-F405707910E7}" srcOrd="1" destOrd="0" presId="urn:microsoft.com/office/officeart/2018/2/layout/IconVerticalSolidList"/>
    <dgm:cxn modelId="{3EAC6E2E-F065-42BD-94C5-510CC3C3665D}" type="presParOf" srcId="{6581FF6E-8EA0-4B9A-A73A-A781C0CF9669}" destId="{C700C706-98D0-4A14-A51C-C18241C210B5}" srcOrd="2" destOrd="0" presId="urn:microsoft.com/office/officeart/2018/2/layout/IconVerticalSolidList"/>
    <dgm:cxn modelId="{A3A54034-917E-4CFE-BDFF-720E3AA84194}" type="presParOf" srcId="{6581FF6E-8EA0-4B9A-A73A-A781C0CF9669}" destId="{05B6250F-6E22-4277-92FE-7A37DB111A67}" srcOrd="3" destOrd="0" presId="urn:microsoft.com/office/officeart/2018/2/layout/IconVerticalSolidList"/>
    <dgm:cxn modelId="{91445D78-5283-4904-ABA2-E2A4BB1BF9FB}" type="presParOf" srcId="{ED3EDF15-CE82-474A-B572-9ECC30D4C388}" destId="{5B3FD92C-CBEC-4440-B088-4E510880E682}" srcOrd="1" destOrd="0" presId="urn:microsoft.com/office/officeart/2018/2/layout/IconVerticalSolidList"/>
    <dgm:cxn modelId="{24FE262C-0DA2-FE4C-BE57-58E1B649B4ED}" type="presParOf" srcId="{ED3EDF15-CE82-474A-B572-9ECC30D4C388}" destId="{574A450B-CC79-9E41-B437-928143BD8A8D}" srcOrd="2" destOrd="0" presId="urn:microsoft.com/office/officeart/2018/2/layout/IconVerticalSolidList"/>
    <dgm:cxn modelId="{1D7E315D-18CB-9C46-B33D-CA4712CD8245}" type="presParOf" srcId="{574A450B-CC79-9E41-B437-928143BD8A8D}" destId="{1A9210FC-6CF8-4B45-B4E5-D6DF010952EC}" srcOrd="0" destOrd="0" presId="urn:microsoft.com/office/officeart/2018/2/layout/IconVerticalSolidList"/>
    <dgm:cxn modelId="{3123E8D4-ADF0-FB49-AAB8-364FCBEB178F}" type="presParOf" srcId="{574A450B-CC79-9E41-B437-928143BD8A8D}" destId="{A9982B05-C8FF-E243-80CC-EDA004C2CD13}" srcOrd="1" destOrd="0" presId="urn:microsoft.com/office/officeart/2018/2/layout/IconVerticalSolidList"/>
    <dgm:cxn modelId="{5F9CCC50-62E1-AD44-A9F1-539EDA74ACEA}" type="presParOf" srcId="{574A450B-CC79-9E41-B437-928143BD8A8D}" destId="{DDAE5B0E-3DC6-0044-A834-A8720C0333A9}" srcOrd="2" destOrd="0" presId="urn:microsoft.com/office/officeart/2018/2/layout/IconVerticalSolidList"/>
    <dgm:cxn modelId="{21C89548-1505-1142-AD9F-25906F7B841C}" type="presParOf" srcId="{574A450B-CC79-9E41-B437-928143BD8A8D}" destId="{F13E7D1C-B273-344E-8194-4B6CB04AB07E}" srcOrd="3" destOrd="0" presId="urn:microsoft.com/office/officeart/2018/2/layout/IconVerticalSolidList"/>
    <dgm:cxn modelId="{97A12ADE-85AD-F743-8C3C-603CAE464049}" type="presParOf" srcId="{ED3EDF15-CE82-474A-B572-9ECC30D4C388}" destId="{01EB75FF-E6B4-2A43-80AF-1E6458C90F66}" srcOrd="3" destOrd="0" presId="urn:microsoft.com/office/officeart/2018/2/layout/IconVerticalSolidList"/>
    <dgm:cxn modelId="{3925ADA2-CA2F-4C10-AC9F-F97FB29C1964}" type="presParOf" srcId="{ED3EDF15-CE82-474A-B572-9ECC30D4C388}" destId="{28FF1FF5-177C-45D2-BFB8-D11341F8F2D9}" srcOrd="4" destOrd="0" presId="urn:microsoft.com/office/officeart/2018/2/layout/IconVerticalSolidList"/>
    <dgm:cxn modelId="{CD3F96A6-6A9E-4C22-9C9E-BE5CB8FD0F68}" type="presParOf" srcId="{28FF1FF5-177C-45D2-BFB8-D11341F8F2D9}" destId="{A8EE6BF4-FBBE-4701-A3AC-0424E7C2C1F3}" srcOrd="0" destOrd="0" presId="urn:microsoft.com/office/officeart/2018/2/layout/IconVerticalSolidList"/>
    <dgm:cxn modelId="{3CD1AAD1-2410-4623-9710-83B1464E5045}" type="presParOf" srcId="{28FF1FF5-177C-45D2-BFB8-D11341F8F2D9}" destId="{F7C294A3-1549-40EE-9759-80DAF943340D}" srcOrd="1" destOrd="0" presId="urn:microsoft.com/office/officeart/2018/2/layout/IconVerticalSolidList"/>
    <dgm:cxn modelId="{6123D630-5CC7-43F0-993D-0017C8C61BC8}" type="presParOf" srcId="{28FF1FF5-177C-45D2-BFB8-D11341F8F2D9}" destId="{9D938925-20E6-4DB6-8C84-E3B4905BCC5C}" srcOrd="2" destOrd="0" presId="urn:microsoft.com/office/officeart/2018/2/layout/IconVerticalSolidList"/>
    <dgm:cxn modelId="{C2A06406-F360-4660-B4B6-A586DBE842AD}" type="presParOf" srcId="{28FF1FF5-177C-45D2-BFB8-D11341F8F2D9}" destId="{E2B517B3-0F3B-45B9-B484-79A74A1F519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3F8F043-7DA3-4FF5-A843-DF9712AF097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C3F6102-D8AB-494D-B78C-BAA33E28DDC3}">
      <dgm:prSet/>
      <dgm:spPr/>
      <dgm:t>
        <a:bodyPr/>
        <a:lstStyle/>
        <a:p>
          <a:r>
            <a:rPr lang="en-US"/>
            <a:t>HTTP/3 uses QUIC, a multiplexed transport protocol built on UDP.</a:t>
          </a:r>
        </a:p>
      </dgm:t>
    </dgm:pt>
    <dgm:pt modelId="{C0911110-70A6-4D60-8E25-9E9AE5D7FE63}" type="parTrans" cxnId="{20DDE466-B743-4BE5-B2D3-C86C11F61A10}">
      <dgm:prSet/>
      <dgm:spPr/>
      <dgm:t>
        <a:bodyPr/>
        <a:lstStyle/>
        <a:p>
          <a:endParaRPr lang="en-US"/>
        </a:p>
      </dgm:t>
    </dgm:pt>
    <dgm:pt modelId="{9FDD7CFF-1DDF-46A5-8AA4-549885482ABF}" type="sibTrans" cxnId="{20DDE466-B743-4BE5-B2D3-C86C11F61A10}">
      <dgm:prSet/>
      <dgm:spPr/>
      <dgm:t>
        <a:bodyPr/>
        <a:lstStyle/>
        <a:p>
          <a:endParaRPr lang="en-US"/>
        </a:p>
      </dgm:t>
    </dgm:pt>
    <dgm:pt modelId="{87CFD229-75C3-416E-B6F7-E52FF775E4B0}">
      <dgm:prSet/>
      <dgm:spPr/>
      <dgm:t>
        <a:bodyPr/>
        <a:lstStyle/>
        <a:p>
          <a:r>
            <a:rPr lang="en-US"/>
            <a:t>HTTP/3 uses similar semantics compared to earlier revisions of HTTP</a:t>
          </a:r>
        </a:p>
      </dgm:t>
    </dgm:pt>
    <dgm:pt modelId="{EF9239C1-4482-4EF2-B16B-30E7DF0FEE77}" type="parTrans" cxnId="{C432A570-90AA-44EF-8FE1-0511098F3BF9}">
      <dgm:prSet/>
      <dgm:spPr/>
      <dgm:t>
        <a:bodyPr/>
        <a:lstStyle/>
        <a:p>
          <a:endParaRPr lang="en-US"/>
        </a:p>
      </dgm:t>
    </dgm:pt>
    <dgm:pt modelId="{78B35CBE-D3EA-442B-81EF-4FC96999B41C}" type="sibTrans" cxnId="{C432A570-90AA-44EF-8FE1-0511098F3BF9}">
      <dgm:prSet/>
      <dgm:spPr/>
      <dgm:t>
        <a:bodyPr/>
        <a:lstStyle/>
        <a:p>
          <a:endParaRPr lang="en-US"/>
        </a:p>
      </dgm:t>
    </dgm:pt>
    <dgm:pt modelId="{3413C484-9600-4870-9D39-03D3776738D5}">
      <dgm:prSet/>
      <dgm:spPr/>
      <dgm:t>
        <a:bodyPr/>
        <a:lstStyle/>
        <a:p>
          <a:r>
            <a:rPr lang="en-US"/>
            <a:t>HTTP/3 has lower latency and loads more quickly in real-world usage when compared with previous versions</a:t>
          </a:r>
        </a:p>
      </dgm:t>
    </dgm:pt>
    <dgm:pt modelId="{A4A113B0-221E-4D9E-88CA-824D4EBFA428}" type="parTrans" cxnId="{0B2F07A3-56D6-4B24-8578-9A5A7387F327}">
      <dgm:prSet/>
      <dgm:spPr/>
      <dgm:t>
        <a:bodyPr/>
        <a:lstStyle/>
        <a:p>
          <a:endParaRPr lang="en-US"/>
        </a:p>
      </dgm:t>
    </dgm:pt>
    <dgm:pt modelId="{2A41BDF5-9D24-4BDE-A401-214D570B0497}" type="sibTrans" cxnId="{0B2F07A3-56D6-4B24-8578-9A5A7387F327}">
      <dgm:prSet/>
      <dgm:spPr/>
      <dgm:t>
        <a:bodyPr/>
        <a:lstStyle/>
        <a:p>
          <a:endParaRPr lang="en-US"/>
        </a:p>
      </dgm:t>
    </dgm:pt>
    <dgm:pt modelId="{5BE2B3A1-3812-423E-8130-B6B4FED4E260}" type="pres">
      <dgm:prSet presAssocID="{13F8F043-7DA3-4FF5-A843-DF9712AF097C}" presName="root" presStyleCnt="0">
        <dgm:presLayoutVars>
          <dgm:dir/>
          <dgm:resizeHandles val="exact"/>
        </dgm:presLayoutVars>
      </dgm:prSet>
      <dgm:spPr/>
    </dgm:pt>
    <dgm:pt modelId="{D133FDCA-C0EC-460B-875C-77825FDC4A22}" type="pres">
      <dgm:prSet presAssocID="{9C3F6102-D8AB-494D-B78C-BAA33E28DDC3}" presName="compNode" presStyleCnt="0"/>
      <dgm:spPr/>
    </dgm:pt>
    <dgm:pt modelId="{A2ED6868-B1E7-4032-8041-F8D547A3677E}" type="pres">
      <dgm:prSet presAssocID="{9C3F6102-D8AB-494D-B78C-BAA33E28DDC3}" presName="bgRect" presStyleLbl="bgShp" presStyleIdx="0" presStyleCnt="3"/>
      <dgm:spPr/>
    </dgm:pt>
    <dgm:pt modelId="{5CD5D235-E546-441E-AF5D-8B055F168912}" type="pres">
      <dgm:prSet presAssocID="{9C3F6102-D8AB-494D-B78C-BAA33E28DDC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F9032ED7-8FE8-48C7-836C-14CE051B7DC7}" type="pres">
      <dgm:prSet presAssocID="{9C3F6102-D8AB-494D-B78C-BAA33E28DDC3}" presName="spaceRect" presStyleCnt="0"/>
      <dgm:spPr/>
    </dgm:pt>
    <dgm:pt modelId="{73A148DF-8559-49B7-A524-596B81CB797C}" type="pres">
      <dgm:prSet presAssocID="{9C3F6102-D8AB-494D-B78C-BAA33E28DDC3}" presName="parTx" presStyleLbl="revTx" presStyleIdx="0" presStyleCnt="3">
        <dgm:presLayoutVars>
          <dgm:chMax val="0"/>
          <dgm:chPref val="0"/>
        </dgm:presLayoutVars>
      </dgm:prSet>
      <dgm:spPr/>
    </dgm:pt>
    <dgm:pt modelId="{EC7C7F2D-A670-4C52-9406-ED5103EB5F9D}" type="pres">
      <dgm:prSet presAssocID="{9FDD7CFF-1DDF-46A5-8AA4-549885482ABF}" presName="sibTrans" presStyleCnt="0"/>
      <dgm:spPr/>
    </dgm:pt>
    <dgm:pt modelId="{FFAF418E-753F-4F9A-87AD-984C45C836A3}" type="pres">
      <dgm:prSet presAssocID="{87CFD229-75C3-416E-B6F7-E52FF775E4B0}" presName="compNode" presStyleCnt="0"/>
      <dgm:spPr/>
    </dgm:pt>
    <dgm:pt modelId="{932D64FD-0FC3-43B4-8473-A69EF49F3981}" type="pres">
      <dgm:prSet presAssocID="{87CFD229-75C3-416E-B6F7-E52FF775E4B0}" presName="bgRect" presStyleLbl="bgShp" presStyleIdx="1" presStyleCnt="3"/>
      <dgm:spPr/>
    </dgm:pt>
    <dgm:pt modelId="{5386D630-C05F-4204-B9D4-FC2BEFD11552}" type="pres">
      <dgm:prSet presAssocID="{87CFD229-75C3-416E-B6F7-E52FF775E4B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741A835-66A0-4EDD-9841-7DA9A353BF72}" type="pres">
      <dgm:prSet presAssocID="{87CFD229-75C3-416E-B6F7-E52FF775E4B0}" presName="spaceRect" presStyleCnt="0"/>
      <dgm:spPr/>
    </dgm:pt>
    <dgm:pt modelId="{BF6DF482-000F-4957-8FD7-CA7BD1EAC459}" type="pres">
      <dgm:prSet presAssocID="{87CFD229-75C3-416E-B6F7-E52FF775E4B0}" presName="parTx" presStyleLbl="revTx" presStyleIdx="1" presStyleCnt="3">
        <dgm:presLayoutVars>
          <dgm:chMax val="0"/>
          <dgm:chPref val="0"/>
        </dgm:presLayoutVars>
      </dgm:prSet>
      <dgm:spPr/>
    </dgm:pt>
    <dgm:pt modelId="{C9103125-45A9-4509-99F8-0EFAA3832D02}" type="pres">
      <dgm:prSet presAssocID="{78B35CBE-D3EA-442B-81EF-4FC96999B41C}" presName="sibTrans" presStyleCnt="0"/>
      <dgm:spPr/>
    </dgm:pt>
    <dgm:pt modelId="{9D06F238-6DE7-4B34-8092-37AEDF562882}" type="pres">
      <dgm:prSet presAssocID="{3413C484-9600-4870-9D39-03D3776738D5}" presName="compNode" presStyleCnt="0"/>
      <dgm:spPr/>
    </dgm:pt>
    <dgm:pt modelId="{6BE1EFC4-AA5F-468D-8225-621B94788FE6}" type="pres">
      <dgm:prSet presAssocID="{3413C484-9600-4870-9D39-03D3776738D5}" presName="bgRect" presStyleLbl="bgShp" presStyleIdx="2" presStyleCnt="3"/>
      <dgm:spPr/>
    </dgm:pt>
    <dgm:pt modelId="{68B7B777-8C85-4E79-9DBC-D0BB8F28DF91}" type="pres">
      <dgm:prSet presAssocID="{3413C484-9600-4870-9D39-03D3776738D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D7FD554-5738-45EC-9F46-100B07416F66}" type="pres">
      <dgm:prSet presAssocID="{3413C484-9600-4870-9D39-03D3776738D5}" presName="spaceRect" presStyleCnt="0"/>
      <dgm:spPr/>
    </dgm:pt>
    <dgm:pt modelId="{C1D351EA-1813-4D4C-9BA4-849D60214FA1}" type="pres">
      <dgm:prSet presAssocID="{3413C484-9600-4870-9D39-03D3776738D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7DD3804-63DC-4E85-9851-8368BD8D80F7}" type="presOf" srcId="{3413C484-9600-4870-9D39-03D3776738D5}" destId="{C1D351EA-1813-4D4C-9BA4-849D60214FA1}" srcOrd="0" destOrd="0" presId="urn:microsoft.com/office/officeart/2018/2/layout/IconVerticalSolidList"/>
    <dgm:cxn modelId="{CB497A0C-AA72-45F6-BE17-880978FA9402}" type="presOf" srcId="{13F8F043-7DA3-4FF5-A843-DF9712AF097C}" destId="{5BE2B3A1-3812-423E-8130-B6B4FED4E260}" srcOrd="0" destOrd="0" presId="urn:microsoft.com/office/officeart/2018/2/layout/IconVerticalSolidList"/>
    <dgm:cxn modelId="{ADB5231A-F93C-4CE6-B8D8-A8AD4AC39585}" type="presOf" srcId="{9C3F6102-D8AB-494D-B78C-BAA33E28DDC3}" destId="{73A148DF-8559-49B7-A524-596B81CB797C}" srcOrd="0" destOrd="0" presId="urn:microsoft.com/office/officeart/2018/2/layout/IconVerticalSolidList"/>
    <dgm:cxn modelId="{20DDE466-B743-4BE5-B2D3-C86C11F61A10}" srcId="{13F8F043-7DA3-4FF5-A843-DF9712AF097C}" destId="{9C3F6102-D8AB-494D-B78C-BAA33E28DDC3}" srcOrd="0" destOrd="0" parTransId="{C0911110-70A6-4D60-8E25-9E9AE5D7FE63}" sibTransId="{9FDD7CFF-1DDF-46A5-8AA4-549885482ABF}"/>
    <dgm:cxn modelId="{C432A570-90AA-44EF-8FE1-0511098F3BF9}" srcId="{13F8F043-7DA3-4FF5-A843-DF9712AF097C}" destId="{87CFD229-75C3-416E-B6F7-E52FF775E4B0}" srcOrd="1" destOrd="0" parTransId="{EF9239C1-4482-4EF2-B16B-30E7DF0FEE77}" sibTransId="{78B35CBE-D3EA-442B-81EF-4FC96999B41C}"/>
    <dgm:cxn modelId="{F037969C-6712-4D67-A5CA-B141A744D716}" type="presOf" srcId="{87CFD229-75C3-416E-B6F7-E52FF775E4B0}" destId="{BF6DF482-000F-4957-8FD7-CA7BD1EAC459}" srcOrd="0" destOrd="0" presId="urn:microsoft.com/office/officeart/2018/2/layout/IconVerticalSolidList"/>
    <dgm:cxn modelId="{0B2F07A3-56D6-4B24-8578-9A5A7387F327}" srcId="{13F8F043-7DA3-4FF5-A843-DF9712AF097C}" destId="{3413C484-9600-4870-9D39-03D3776738D5}" srcOrd="2" destOrd="0" parTransId="{A4A113B0-221E-4D9E-88CA-824D4EBFA428}" sibTransId="{2A41BDF5-9D24-4BDE-A401-214D570B0497}"/>
    <dgm:cxn modelId="{B7AD48B2-2B04-4AFA-A5F0-A477A8023225}" type="presParOf" srcId="{5BE2B3A1-3812-423E-8130-B6B4FED4E260}" destId="{D133FDCA-C0EC-460B-875C-77825FDC4A22}" srcOrd="0" destOrd="0" presId="urn:microsoft.com/office/officeart/2018/2/layout/IconVerticalSolidList"/>
    <dgm:cxn modelId="{391C83E1-A040-482D-B7EE-523395F207B5}" type="presParOf" srcId="{D133FDCA-C0EC-460B-875C-77825FDC4A22}" destId="{A2ED6868-B1E7-4032-8041-F8D547A3677E}" srcOrd="0" destOrd="0" presId="urn:microsoft.com/office/officeart/2018/2/layout/IconVerticalSolidList"/>
    <dgm:cxn modelId="{102246A0-1416-4DCA-B133-D0CABD5402F5}" type="presParOf" srcId="{D133FDCA-C0EC-460B-875C-77825FDC4A22}" destId="{5CD5D235-E546-441E-AF5D-8B055F168912}" srcOrd="1" destOrd="0" presId="urn:microsoft.com/office/officeart/2018/2/layout/IconVerticalSolidList"/>
    <dgm:cxn modelId="{77596B60-2936-4F5E-A7D0-07D8BA997A43}" type="presParOf" srcId="{D133FDCA-C0EC-460B-875C-77825FDC4A22}" destId="{F9032ED7-8FE8-48C7-836C-14CE051B7DC7}" srcOrd="2" destOrd="0" presId="urn:microsoft.com/office/officeart/2018/2/layout/IconVerticalSolidList"/>
    <dgm:cxn modelId="{B77F31F6-F6DF-4BC1-835A-D1C6DEF828C6}" type="presParOf" srcId="{D133FDCA-C0EC-460B-875C-77825FDC4A22}" destId="{73A148DF-8559-49B7-A524-596B81CB797C}" srcOrd="3" destOrd="0" presId="urn:microsoft.com/office/officeart/2018/2/layout/IconVerticalSolidList"/>
    <dgm:cxn modelId="{224AFA08-61DF-474F-B726-0D672D4959F8}" type="presParOf" srcId="{5BE2B3A1-3812-423E-8130-B6B4FED4E260}" destId="{EC7C7F2D-A670-4C52-9406-ED5103EB5F9D}" srcOrd="1" destOrd="0" presId="urn:microsoft.com/office/officeart/2018/2/layout/IconVerticalSolidList"/>
    <dgm:cxn modelId="{EDD9B624-8903-4D42-BA83-D06748989F2D}" type="presParOf" srcId="{5BE2B3A1-3812-423E-8130-B6B4FED4E260}" destId="{FFAF418E-753F-4F9A-87AD-984C45C836A3}" srcOrd="2" destOrd="0" presId="urn:microsoft.com/office/officeart/2018/2/layout/IconVerticalSolidList"/>
    <dgm:cxn modelId="{AEF3D24A-A788-4563-8673-B88B03B9AFC3}" type="presParOf" srcId="{FFAF418E-753F-4F9A-87AD-984C45C836A3}" destId="{932D64FD-0FC3-43B4-8473-A69EF49F3981}" srcOrd="0" destOrd="0" presId="urn:microsoft.com/office/officeart/2018/2/layout/IconVerticalSolidList"/>
    <dgm:cxn modelId="{39A260D4-E832-4A4C-8FEF-0FFE3E155887}" type="presParOf" srcId="{FFAF418E-753F-4F9A-87AD-984C45C836A3}" destId="{5386D630-C05F-4204-B9D4-FC2BEFD11552}" srcOrd="1" destOrd="0" presId="urn:microsoft.com/office/officeart/2018/2/layout/IconVerticalSolidList"/>
    <dgm:cxn modelId="{15A1C7B5-D1BA-459A-A64C-CBE791EF1677}" type="presParOf" srcId="{FFAF418E-753F-4F9A-87AD-984C45C836A3}" destId="{B741A835-66A0-4EDD-9841-7DA9A353BF72}" srcOrd="2" destOrd="0" presId="urn:microsoft.com/office/officeart/2018/2/layout/IconVerticalSolidList"/>
    <dgm:cxn modelId="{B86556AC-EFA6-4538-A7EB-F1A53BDF1727}" type="presParOf" srcId="{FFAF418E-753F-4F9A-87AD-984C45C836A3}" destId="{BF6DF482-000F-4957-8FD7-CA7BD1EAC459}" srcOrd="3" destOrd="0" presId="urn:microsoft.com/office/officeart/2018/2/layout/IconVerticalSolidList"/>
    <dgm:cxn modelId="{A86BBE71-F12B-41AB-B8AE-DCF47AA48D15}" type="presParOf" srcId="{5BE2B3A1-3812-423E-8130-B6B4FED4E260}" destId="{C9103125-45A9-4509-99F8-0EFAA3832D02}" srcOrd="3" destOrd="0" presId="urn:microsoft.com/office/officeart/2018/2/layout/IconVerticalSolidList"/>
    <dgm:cxn modelId="{17EA70E4-9745-47F6-AD26-CF2137A350D8}" type="presParOf" srcId="{5BE2B3A1-3812-423E-8130-B6B4FED4E260}" destId="{9D06F238-6DE7-4B34-8092-37AEDF562882}" srcOrd="4" destOrd="0" presId="urn:microsoft.com/office/officeart/2018/2/layout/IconVerticalSolidList"/>
    <dgm:cxn modelId="{7DF906D8-BA06-4D7F-A890-4A901BCC4D2F}" type="presParOf" srcId="{9D06F238-6DE7-4B34-8092-37AEDF562882}" destId="{6BE1EFC4-AA5F-468D-8225-621B94788FE6}" srcOrd="0" destOrd="0" presId="urn:microsoft.com/office/officeart/2018/2/layout/IconVerticalSolidList"/>
    <dgm:cxn modelId="{8A93C11C-2AFC-44C5-887C-1C8D214011BD}" type="presParOf" srcId="{9D06F238-6DE7-4B34-8092-37AEDF562882}" destId="{68B7B777-8C85-4E79-9DBC-D0BB8F28DF91}" srcOrd="1" destOrd="0" presId="urn:microsoft.com/office/officeart/2018/2/layout/IconVerticalSolidList"/>
    <dgm:cxn modelId="{3E6588FF-2E97-4EE5-93EF-0FE325B3E981}" type="presParOf" srcId="{9D06F238-6DE7-4B34-8092-37AEDF562882}" destId="{ED7FD554-5738-45EC-9F46-100B07416F66}" srcOrd="2" destOrd="0" presId="urn:microsoft.com/office/officeart/2018/2/layout/IconVerticalSolidList"/>
    <dgm:cxn modelId="{E2477976-1AA0-47C5-A021-CEEB63EA1506}" type="presParOf" srcId="{9D06F238-6DE7-4B34-8092-37AEDF562882}" destId="{C1D351EA-1813-4D4C-9BA4-849D60214FA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6895C32-618A-4140-A27A-2ACF3FB2F9A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62E9D4A-4F5E-4058-B4F4-7E0EF925E23D}">
      <dgm:prSet/>
      <dgm:spPr/>
      <dgm:t>
        <a:bodyPr/>
        <a:lstStyle/>
        <a:p>
          <a:r>
            <a:rPr lang="en-US"/>
            <a:t>Inspect element di browser</a:t>
          </a:r>
        </a:p>
      </dgm:t>
    </dgm:pt>
    <dgm:pt modelId="{1298B5EE-F5E7-419E-BE1B-727F38163047}" type="parTrans" cxnId="{F1C30A7C-3E45-4EB7-BD83-B2CD727DA5BA}">
      <dgm:prSet/>
      <dgm:spPr/>
      <dgm:t>
        <a:bodyPr/>
        <a:lstStyle/>
        <a:p>
          <a:endParaRPr lang="en-US"/>
        </a:p>
      </dgm:t>
    </dgm:pt>
    <dgm:pt modelId="{33B30BE8-19D6-4053-ACEE-D0F915576CED}" type="sibTrans" cxnId="{F1C30A7C-3E45-4EB7-BD83-B2CD727DA5BA}">
      <dgm:prSet/>
      <dgm:spPr/>
      <dgm:t>
        <a:bodyPr/>
        <a:lstStyle/>
        <a:p>
          <a:endParaRPr lang="en-US"/>
        </a:p>
      </dgm:t>
    </dgm:pt>
    <dgm:pt modelId="{EEE5ECBC-AA78-4F2B-A1AE-9026B2DFB594}">
      <dgm:prSet/>
      <dgm:spPr/>
      <dgm:t>
        <a:bodyPr/>
        <a:lstStyle/>
        <a:p>
          <a:r>
            <a:rPr lang="en-US"/>
            <a:t>Tools pada web browser untuk debugging suatu halaman web</a:t>
          </a:r>
        </a:p>
      </dgm:t>
    </dgm:pt>
    <dgm:pt modelId="{8DDC72D7-5028-47B1-8704-972BC199DFF5}" type="parTrans" cxnId="{AAF37D79-2AD3-4429-9C49-93DBA5955507}">
      <dgm:prSet/>
      <dgm:spPr/>
      <dgm:t>
        <a:bodyPr/>
        <a:lstStyle/>
        <a:p>
          <a:endParaRPr lang="en-US"/>
        </a:p>
      </dgm:t>
    </dgm:pt>
    <dgm:pt modelId="{525B576A-C4F2-4329-B526-4619BFE46F8E}" type="sibTrans" cxnId="{AAF37D79-2AD3-4429-9C49-93DBA5955507}">
      <dgm:prSet/>
      <dgm:spPr/>
      <dgm:t>
        <a:bodyPr/>
        <a:lstStyle/>
        <a:p>
          <a:endParaRPr lang="en-US"/>
        </a:p>
      </dgm:t>
    </dgm:pt>
    <dgm:pt modelId="{F248D957-C210-4AE5-BE51-513F4ABD0F67}">
      <dgm:prSet/>
      <dgm:spPr/>
      <dgm:t>
        <a:bodyPr/>
        <a:lstStyle/>
        <a:p>
          <a:r>
            <a:rPr lang="en-US"/>
            <a:t>Inspect element → Network</a:t>
          </a:r>
        </a:p>
      </dgm:t>
    </dgm:pt>
    <dgm:pt modelId="{7F740FF5-8A4F-4FA5-9CF8-2C4C4E1E7C37}" type="parTrans" cxnId="{B9BBC491-C4BE-4B2C-81B3-F5A0664C83DB}">
      <dgm:prSet/>
      <dgm:spPr/>
      <dgm:t>
        <a:bodyPr/>
        <a:lstStyle/>
        <a:p>
          <a:endParaRPr lang="en-US"/>
        </a:p>
      </dgm:t>
    </dgm:pt>
    <dgm:pt modelId="{3851E025-D50F-412C-955E-2D19D15DB44E}" type="sibTrans" cxnId="{B9BBC491-C4BE-4B2C-81B3-F5A0664C83DB}">
      <dgm:prSet/>
      <dgm:spPr/>
      <dgm:t>
        <a:bodyPr/>
        <a:lstStyle/>
        <a:p>
          <a:endParaRPr lang="en-US"/>
        </a:p>
      </dgm:t>
    </dgm:pt>
    <dgm:pt modelId="{51CF8298-AF83-4D22-A943-594CA0E4700C}" type="pres">
      <dgm:prSet presAssocID="{D6895C32-618A-4140-A27A-2ACF3FB2F9A0}" presName="root" presStyleCnt="0">
        <dgm:presLayoutVars>
          <dgm:dir/>
          <dgm:resizeHandles val="exact"/>
        </dgm:presLayoutVars>
      </dgm:prSet>
      <dgm:spPr/>
    </dgm:pt>
    <dgm:pt modelId="{90C791B8-5136-40F5-9C3A-388A41C9F194}" type="pres">
      <dgm:prSet presAssocID="{662E9D4A-4F5E-4058-B4F4-7E0EF925E23D}" presName="compNode" presStyleCnt="0"/>
      <dgm:spPr/>
    </dgm:pt>
    <dgm:pt modelId="{80276E6E-6E0B-4459-BA79-7AC50BE023AA}" type="pres">
      <dgm:prSet presAssocID="{662E9D4A-4F5E-4058-B4F4-7E0EF925E23D}" presName="bgRect" presStyleLbl="bgShp" presStyleIdx="0" presStyleCnt="3"/>
      <dgm:spPr/>
    </dgm:pt>
    <dgm:pt modelId="{C754DE4B-55CB-4EE3-A23F-E7DBB42648F1}" type="pres">
      <dgm:prSet presAssocID="{662E9D4A-4F5E-4058-B4F4-7E0EF925E23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DAC381B7-E66D-421F-B94E-CB4CEEF2B453}" type="pres">
      <dgm:prSet presAssocID="{662E9D4A-4F5E-4058-B4F4-7E0EF925E23D}" presName="spaceRect" presStyleCnt="0"/>
      <dgm:spPr/>
    </dgm:pt>
    <dgm:pt modelId="{55633497-B774-4278-8306-57B7477335FC}" type="pres">
      <dgm:prSet presAssocID="{662E9D4A-4F5E-4058-B4F4-7E0EF925E23D}" presName="parTx" presStyleLbl="revTx" presStyleIdx="0" presStyleCnt="3">
        <dgm:presLayoutVars>
          <dgm:chMax val="0"/>
          <dgm:chPref val="0"/>
        </dgm:presLayoutVars>
      </dgm:prSet>
      <dgm:spPr/>
    </dgm:pt>
    <dgm:pt modelId="{951E3A6F-89C2-4B74-9646-4FCC3EEAF03B}" type="pres">
      <dgm:prSet presAssocID="{33B30BE8-19D6-4053-ACEE-D0F915576CED}" presName="sibTrans" presStyleCnt="0"/>
      <dgm:spPr/>
    </dgm:pt>
    <dgm:pt modelId="{53FEBD4E-B8BA-4C2C-9544-1BB185FA5497}" type="pres">
      <dgm:prSet presAssocID="{EEE5ECBC-AA78-4F2B-A1AE-9026B2DFB594}" presName="compNode" presStyleCnt="0"/>
      <dgm:spPr/>
    </dgm:pt>
    <dgm:pt modelId="{CA80711A-E6F9-4842-8C7B-87DDA14AD30D}" type="pres">
      <dgm:prSet presAssocID="{EEE5ECBC-AA78-4F2B-A1AE-9026B2DFB594}" presName="bgRect" presStyleLbl="bgShp" presStyleIdx="1" presStyleCnt="3"/>
      <dgm:spPr/>
    </dgm:pt>
    <dgm:pt modelId="{562CA3FF-B27D-4D0D-9B62-1D4398525806}" type="pres">
      <dgm:prSet presAssocID="{EEE5ECBC-AA78-4F2B-A1AE-9026B2DFB59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12B1DD75-F87E-45D4-904C-836DCA4CC43C}" type="pres">
      <dgm:prSet presAssocID="{EEE5ECBC-AA78-4F2B-A1AE-9026B2DFB594}" presName="spaceRect" presStyleCnt="0"/>
      <dgm:spPr/>
    </dgm:pt>
    <dgm:pt modelId="{0356B445-C1B1-4B72-A99E-9F9F90F8716D}" type="pres">
      <dgm:prSet presAssocID="{EEE5ECBC-AA78-4F2B-A1AE-9026B2DFB594}" presName="parTx" presStyleLbl="revTx" presStyleIdx="1" presStyleCnt="3">
        <dgm:presLayoutVars>
          <dgm:chMax val="0"/>
          <dgm:chPref val="0"/>
        </dgm:presLayoutVars>
      </dgm:prSet>
      <dgm:spPr/>
    </dgm:pt>
    <dgm:pt modelId="{59850CF0-FFD1-48EE-A680-693098649A2F}" type="pres">
      <dgm:prSet presAssocID="{525B576A-C4F2-4329-B526-4619BFE46F8E}" presName="sibTrans" presStyleCnt="0"/>
      <dgm:spPr/>
    </dgm:pt>
    <dgm:pt modelId="{476D3E95-AA27-4FA3-921E-9244F717228F}" type="pres">
      <dgm:prSet presAssocID="{F248D957-C210-4AE5-BE51-513F4ABD0F67}" presName="compNode" presStyleCnt="0"/>
      <dgm:spPr/>
    </dgm:pt>
    <dgm:pt modelId="{3A671A59-102D-458E-A916-47359A3A6B64}" type="pres">
      <dgm:prSet presAssocID="{F248D957-C210-4AE5-BE51-513F4ABD0F67}" presName="bgRect" presStyleLbl="bgShp" presStyleIdx="2" presStyleCnt="3"/>
      <dgm:spPr/>
    </dgm:pt>
    <dgm:pt modelId="{F73DF0F5-769A-472D-9778-55FDF5F85006}" type="pres">
      <dgm:prSet presAssocID="{F248D957-C210-4AE5-BE51-513F4ABD0F6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31C342ED-30A4-4F28-8D77-9B3F506F0230}" type="pres">
      <dgm:prSet presAssocID="{F248D957-C210-4AE5-BE51-513F4ABD0F67}" presName="spaceRect" presStyleCnt="0"/>
      <dgm:spPr/>
    </dgm:pt>
    <dgm:pt modelId="{49F73B68-1E84-40AF-A626-59C86E85F46D}" type="pres">
      <dgm:prSet presAssocID="{F248D957-C210-4AE5-BE51-513F4ABD0F6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C4A9104-E007-4EA5-B552-6A427498D698}" type="presOf" srcId="{662E9D4A-4F5E-4058-B4F4-7E0EF925E23D}" destId="{55633497-B774-4278-8306-57B7477335FC}" srcOrd="0" destOrd="0" presId="urn:microsoft.com/office/officeart/2018/2/layout/IconVerticalSolidList"/>
    <dgm:cxn modelId="{FD2EE966-6DFE-402A-BA60-07028A4AEEC0}" type="presOf" srcId="{D6895C32-618A-4140-A27A-2ACF3FB2F9A0}" destId="{51CF8298-AF83-4D22-A943-594CA0E4700C}" srcOrd="0" destOrd="0" presId="urn:microsoft.com/office/officeart/2018/2/layout/IconVerticalSolidList"/>
    <dgm:cxn modelId="{AAF37D79-2AD3-4429-9C49-93DBA5955507}" srcId="{D6895C32-618A-4140-A27A-2ACF3FB2F9A0}" destId="{EEE5ECBC-AA78-4F2B-A1AE-9026B2DFB594}" srcOrd="1" destOrd="0" parTransId="{8DDC72D7-5028-47B1-8704-972BC199DFF5}" sibTransId="{525B576A-C4F2-4329-B526-4619BFE46F8E}"/>
    <dgm:cxn modelId="{F1C30A7C-3E45-4EB7-BD83-B2CD727DA5BA}" srcId="{D6895C32-618A-4140-A27A-2ACF3FB2F9A0}" destId="{662E9D4A-4F5E-4058-B4F4-7E0EF925E23D}" srcOrd="0" destOrd="0" parTransId="{1298B5EE-F5E7-419E-BE1B-727F38163047}" sibTransId="{33B30BE8-19D6-4053-ACEE-D0F915576CED}"/>
    <dgm:cxn modelId="{B9BBC491-C4BE-4B2C-81B3-F5A0664C83DB}" srcId="{D6895C32-618A-4140-A27A-2ACF3FB2F9A0}" destId="{F248D957-C210-4AE5-BE51-513F4ABD0F67}" srcOrd="2" destOrd="0" parTransId="{7F740FF5-8A4F-4FA5-9CF8-2C4C4E1E7C37}" sibTransId="{3851E025-D50F-412C-955E-2D19D15DB44E}"/>
    <dgm:cxn modelId="{16A973B6-322D-4B6C-BCF8-84FF78AC0CF7}" type="presOf" srcId="{EEE5ECBC-AA78-4F2B-A1AE-9026B2DFB594}" destId="{0356B445-C1B1-4B72-A99E-9F9F90F8716D}" srcOrd="0" destOrd="0" presId="urn:microsoft.com/office/officeart/2018/2/layout/IconVerticalSolidList"/>
    <dgm:cxn modelId="{459817C2-4B1F-43CE-B518-8E841C8E1907}" type="presOf" srcId="{F248D957-C210-4AE5-BE51-513F4ABD0F67}" destId="{49F73B68-1E84-40AF-A626-59C86E85F46D}" srcOrd="0" destOrd="0" presId="urn:microsoft.com/office/officeart/2018/2/layout/IconVerticalSolidList"/>
    <dgm:cxn modelId="{5EE3FE2F-ED28-4318-B985-3CABE5938AEE}" type="presParOf" srcId="{51CF8298-AF83-4D22-A943-594CA0E4700C}" destId="{90C791B8-5136-40F5-9C3A-388A41C9F194}" srcOrd="0" destOrd="0" presId="urn:microsoft.com/office/officeart/2018/2/layout/IconVerticalSolidList"/>
    <dgm:cxn modelId="{10D53C98-C86B-4F66-BA82-6EB40DAF50C8}" type="presParOf" srcId="{90C791B8-5136-40F5-9C3A-388A41C9F194}" destId="{80276E6E-6E0B-4459-BA79-7AC50BE023AA}" srcOrd="0" destOrd="0" presId="urn:microsoft.com/office/officeart/2018/2/layout/IconVerticalSolidList"/>
    <dgm:cxn modelId="{D25D1BE7-15BD-4B5C-9F97-3EAE7EE01077}" type="presParOf" srcId="{90C791B8-5136-40F5-9C3A-388A41C9F194}" destId="{C754DE4B-55CB-4EE3-A23F-E7DBB42648F1}" srcOrd="1" destOrd="0" presId="urn:microsoft.com/office/officeart/2018/2/layout/IconVerticalSolidList"/>
    <dgm:cxn modelId="{E2E2773C-0BF3-45FB-8093-8843D67B205F}" type="presParOf" srcId="{90C791B8-5136-40F5-9C3A-388A41C9F194}" destId="{DAC381B7-E66D-421F-B94E-CB4CEEF2B453}" srcOrd="2" destOrd="0" presId="urn:microsoft.com/office/officeart/2018/2/layout/IconVerticalSolidList"/>
    <dgm:cxn modelId="{CAA57DBD-6E9F-41F9-905B-CC810F1E4E72}" type="presParOf" srcId="{90C791B8-5136-40F5-9C3A-388A41C9F194}" destId="{55633497-B774-4278-8306-57B7477335FC}" srcOrd="3" destOrd="0" presId="urn:microsoft.com/office/officeart/2018/2/layout/IconVerticalSolidList"/>
    <dgm:cxn modelId="{B61F0845-2505-4A2D-9586-A9DC13EB9475}" type="presParOf" srcId="{51CF8298-AF83-4D22-A943-594CA0E4700C}" destId="{951E3A6F-89C2-4B74-9646-4FCC3EEAF03B}" srcOrd="1" destOrd="0" presId="urn:microsoft.com/office/officeart/2018/2/layout/IconVerticalSolidList"/>
    <dgm:cxn modelId="{8F536EC7-E150-4C50-8B86-46197D03C60B}" type="presParOf" srcId="{51CF8298-AF83-4D22-A943-594CA0E4700C}" destId="{53FEBD4E-B8BA-4C2C-9544-1BB185FA5497}" srcOrd="2" destOrd="0" presId="urn:microsoft.com/office/officeart/2018/2/layout/IconVerticalSolidList"/>
    <dgm:cxn modelId="{5D4833BE-8179-408C-ADFA-05B156B8FD3C}" type="presParOf" srcId="{53FEBD4E-B8BA-4C2C-9544-1BB185FA5497}" destId="{CA80711A-E6F9-4842-8C7B-87DDA14AD30D}" srcOrd="0" destOrd="0" presId="urn:microsoft.com/office/officeart/2018/2/layout/IconVerticalSolidList"/>
    <dgm:cxn modelId="{C3CF0486-9106-498B-B6B1-04A8F7A028A1}" type="presParOf" srcId="{53FEBD4E-B8BA-4C2C-9544-1BB185FA5497}" destId="{562CA3FF-B27D-4D0D-9B62-1D4398525806}" srcOrd="1" destOrd="0" presId="urn:microsoft.com/office/officeart/2018/2/layout/IconVerticalSolidList"/>
    <dgm:cxn modelId="{EF74DF08-912A-47E8-96BC-7F124242026C}" type="presParOf" srcId="{53FEBD4E-B8BA-4C2C-9544-1BB185FA5497}" destId="{12B1DD75-F87E-45D4-904C-836DCA4CC43C}" srcOrd="2" destOrd="0" presId="urn:microsoft.com/office/officeart/2018/2/layout/IconVerticalSolidList"/>
    <dgm:cxn modelId="{8928EA2B-43E2-4218-ABFC-8C728A9EA001}" type="presParOf" srcId="{53FEBD4E-B8BA-4C2C-9544-1BB185FA5497}" destId="{0356B445-C1B1-4B72-A99E-9F9F90F8716D}" srcOrd="3" destOrd="0" presId="urn:microsoft.com/office/officeart/2018/2/layout/IconVerticalSolidList"/>
    <dgm:cxn modelId="{F3775E81-3A87-4198-9571-9E505D7916DD}" type="presParOf" srcId="{51CF8298-AF83-4D22-A943-594CA0E4700C}" destId="{59850CF0-FFD1-48EE-A680-693098649A2F}" srcOrd="3" destOrd="0" presId="urn:microsoft.com/office/officeart/2018/2/layout/IconVerticalSolidList"/>
    <dgm:cxn modelId="{DD1F6CCA-1826-48A6-84DD-26B5A74B62F7}" type="presParOf" srcId="{51CF8298-AF83-4D22-A943-594CA0E4700C}" destId="{476D3E95-AA27-4FA3-921E-9244F717228F}" srcOrd="4" destOrd="0" presId="urn:microsoft.com/office/officeart/2018/2/layout/IconVerticalSolidList"/>
    <dgm:cxn modelId="{E2E845D8-AB00-472A-B62A-C04195B32B86}" type="presParOf" srcId="{476D3E95-AA27-4FA3-921E-9244F717228F}" destId="{3A671A59-102D-458E-A916-47359A3A6B64}" srcOrd="0" destOrd="0" presId="urn:microsoft.com/office/officeart/2018/2/layout/IconVerticalSolidList"/>
    <dgm:cxn modelId="{42137D93-1BEB-4B60-8BEC-2549EC54A04A}" type="presParOf" srcId="{476D3E95-AA27-4FA3-921E-9244F717228F}" destId="{F73DF0F5-769A-472D-9778-55FDF5F85006}" srcOrd="1" destOrd="0" presId="urn:microsoft.com/office/officeart/2018/2/layout/IconVerticalSolidList"/>
    <dgm:cxn modelId="{317F8326-740E-483D-BCB6-3430687FB360}" type="presParOf" srcId="{476D3E95-AA27-4FA3-921E-9244F717228F}" destId="{31C342ED-30A4-4F28-8D77-9B3F506F0230}" srcOrd="2" destOrd="0" presId="urn:microsoft.com/office/officeart/2018/2/layout/IconVerticalSolidList"/>
    <dgm:cxn modelId="{ADD8748C-2546-4A83-976B-9916F880D3FB}" type="presParOf" srcId="{476D3E95-AA27-4FA3-921E-9244F717228F}" destId="{49F73B68-1E84-40AF-A626-59C86E85F46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CA8991C-1628-42F6-9356-15D6170794EE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9A4CD51-2C61-452A-8490-7DAA9A2B95E2}">
      <dgm:prSet/>
      <dgm:spPr/>
      <dgm:t>
        <a:bodyPr/>
        <a:lstStyle/>
        <a:p>
          <a:r>
            <a:rPr lang="en-US"/>
            <a:t>Request</a:t>
          </a:r>
        </a:p>
      </dgm:t>
    </dgm:pt>
    <dgm:pt modelId="{0DA739B2-C89B-4984-B516-10B85190D2D8}" type="parTrans" cxnId="{AA1F1573-7A4B-445E-BBAF-C586CDB332D9}">
      <dgm:prSet/>
      <dgm:spPr/>
      <dgm:t>
        <a:bodyPr/>
        <a:lstStyle/>
        <a:p>
          <a:endParaRPr lang="en-US"/>
        </a:p>
      </dgm:t>
    </dgm:pt>
    <dgm:pt modelId="{711D9DA6-5CF1-4F95-93EA-BD2338C2FB88}" type="sibTrans" cxnId="{AA1F1573-7A4B-445E-BBAF-C586CDB332D9}">
      <dgm:prSet/>
      <dgm:spPr/>
      <dgm:t>
        <a:bodyPr/>
        <a:lstStyle/>
        <a:p>
          <a:endParaRPr lang="en-US"/>
        </a:p>
      </dgm:t>
    </dgm:pt>
    <dgm:pt modelId="{9D149D05-D35E-4DF2-B8B1-2C77A255B89B}">
      <dgm:prSet/>
      <dgm:spPr/>
      <dgm:t>
        <a:bodyPr/>
        <a:lstStyle/>
        <a:p>
          <a:r>
            <a:rPr lang="en-US" baseline="0"/>
            <a:t>HTTP Request line</a:t>
          </a:r>
          <a:endParaRPr lang="en-US"/>
        </a:p>
      </dgm:t>
    </dgm:pt>
    <dgm:pt modelId="{A361C10C-40D8-4309-8E9D-6829502ABA42}" type="parTrans" cxnId="{2CCB0D0F-E5BE-4486-AE05-29242D3AA142}">
      <dgm:prSet/>
      <dgm:spPr/>
      <dgm:t>
        <a:bodyPr/>
        <a:lstStyle/>
        <a:p>
          <a:endParaRPr lang="en-US"/>
        </a:p>
      </dgm:t>
    </dgm:pt>
    <dgm:pt modelId="{0507AE7F-8DB1-493E-A036-CFC5FB3ACA72}" type="sibTrans" cxnId="{2CCB0D0F-E5BE-4486-AE05-29242D3AA142}">
      <dgm:prSet/>
      <dgm:spPr/>
      <dgm:t>
        <a:bodyPr/>
        <a:lstStyle/>
        <a:p>
          <a:endParaRPr lang="en-US"/>
        </a:p>
      </dgm:t>
    </dgm:pt>
    <dgm:pt modelId="{6C1DBEBC-146A-41CC-934C-1E8DC92B81C4}">
      <dgm:prSet/>
      <dgm:spPr/>
      <dgm:t>
        <a:bodyPr/>
        <a:lstStyle/>
        <a:p>
          <a:r>
            <a:rPr lang="en-US" baseline="0"/>
            <a:t>HTTP Request header</a:t>
          </a:r>
          <a:endParaRPr lang="en-US"/>
        </a:p>
      </dgm:t>
    </dgm:pt>
    <dgm:pt modelId="{3370B438-D212-4AAF-92BE-61CA01759EAA}" type="parTrans" cxnId="{3AF0C979-A174-4CD1-9C75-439BF5D19FB0}">
      <dgm:prSet/>
      <dgm:spPr/>
      <dgm:t>
        <a:bodyPr/>
        <a:lstStyle/>
        <a:p>
          <a:endParaRPr lang="en-US"/>
        </a:p>
      </dgm:t>
    </dgm:pt>
    <dgm:pt modelId="{D879C10C-B155-41BF-951D-551FC82ACEEF}" type="sibTrans" cxnId="{3AF0C979-A174-4CD1-9C75-439BF5D19FB0}">
      <dgm:prSet/>
      <dgm:spPr/>
      <dgm:t>
        <a:bodyPr/>
        <a:lstStyle/>
        <a:p>
          <a:endParaRPr lang="en-US"/>
        </a:p>
      </dgm:t>
    </dgm:pt>
    <dgm:pt modelId="{B4B4D467-D44F-4CAE-A5F5-60229381CF10}">
      <dgm:prSet/>
      <dgm:spPr/>
      <dgm:t>
        <a:bodyPr/>
        <a:lstStyle/>
        <a:p>
          <a:r>
            <a:rPr lang="en-US"/>
            <a:t>Response</a:t>
          </a:r>
        </a:p>
      </dgm:t>
    </dgm:pt>
    <dgm:pt modelId="{DD7A6E04-8B08-4693-81CE-8EAEEC0DA78E}" type="parTrans" cxnId="{2959FB93-4BA8-424E-A664-D31C271803A9}">
      <dgm:prSet/>
      <dgm:spPr/>
      <dgm:t>
        <a:bodyPr/>
        <a:lstStyle/>
        <a:p>
          <a:endParaRPr lang="en-US"/>
        </a:p>
      </dgm:t>
    </dgm:pt>
    <dgm:pt modelId="{9564895F-98BF-4A6E-A607-5C6278EF6876}" type="sibTrans" cxnId="{2959FB93-4BA8-424E-A664-D31C271803A9}">
      <dgm:prSet/>
      <dgm:spPr/>
      <dgm:t>
        <a:bodyPr/>
        <a:lstStyle/>
        <a:p>
          <a:endParaRPr lang="en-US"/>
        </a:p>
      </dgm:t>
    </dgm:pt>
    <dgm:pt modelId="{5EC5E5B8-68B6-4C1F-B0A2-3C9A98DABACB}">
      <dgm:prSet/>
      <dgm:spPr/>
      <dgm:t>
        <a:bodyPr/>
        <a:lstStyle/>
        <a:p>
          <a:r>
            <a:rPr lang="en-US" baseline="0"/>
            <a:t>Status line</a:t>
          </a:r>
          <a:endParaRPr lang="en-US"/>
        </a:p>
      </dgm:t>
    </dgm:pt>
    <dgm:pt modelId="{79C41B29-B6F0-4C25-8875-0C08E597AC33}" type="parTrans" cxnId="{EFBFF045-E35D-4599-8402-EAECEC70A8FC}">
      <dgm:prSet/>
      <dgm:spPr/>
      <dgm:t>
        <a:bodyPr/>
        <a:lstStyle/>
        <a:p>
          <a:endParaRPr lang="en-US"/>
        </a:p>
      </dgm:t>
    </dgm:pt>
    <dgm:pt modelId="{95702888-28FE-4F8C-9306-D417895AE7C5}" type="sibTrans" cxnId="{EFBFF045-E35D-4599-8402-EAECEC70A8FC}">
      <dgm:prSet/>
      <dgm:spPr/>
      <dgm:t>
        <a:bodyPr/>
        <a:lstStyle/>
        <a:p>
          <a:endParaRPr lang="en-US"/>
        </a:p>
      </dgm:t>
    </dgm:pt>
    <dgm:pt modelId="{005B1187-F7B8-4346-851F-9684A7D41784}">
      <dgm:prSet/>
      <dgm:spPr/>
      <dgm:t>
        <a:bodyPr/>
        <a:lstStyle/>
        <a:p>
          <a:r>
            <a:rPr lang="en-US" baseline="0"/>
            <a:t>HTTP Response header</a:t>
          </a:r>
          <a:endParaRPr lang="en-US"/>
        </a:p>
      </dgm:t>
    </dgm:pt>
    <dgm:pt modelId="{5BADF976-ADEE-4363-A3E2-59F2126396D0}" type="parTrans" cxnId="{0E097BE6-C389-499E-A86D-CEB38A13A8C2}">
      <dgm:prSet/>
      <dgm:spPr/>
      <dgm:t>
        <a:bodyPr/>
        <a:lstStyle/>
        <a:p>
          <a:endParaRPr lang="en-US"/>
        </a:p>
      </dgm:t>
    </dgm:pt>
    <dgm:pt modelId="{35CCB9F7-8C7F-456A-9AD2-E49E64E2C98F}" type="sibTrans" cxnId="{0E097BE6-C389-499E-A86D-CEB38A13A8C2}">
      <dgm:prSet/>
      <dgm:spPr/>
      <dgm:t>
        <a:bodyPr/>
        <a:lstStyle/>
        <a:p>
          <a:endParaRPr lang="en-US"/>
        </a:p>
      </dgm:t>
    </dgm:pt>
    <dgm:pt modelId="{17DCC7C0-CED7-429F-9412-2DCFBE10C2E4}">
      <dgm:prSet/>
      <dgm:spPr/>
      <dgm:t>
        <a:bodyPr/>
        <a:lstStyle/>
        <a:p>
          <a:r>
            <a:rPr lang="en-US" baseline="0"/>
            <a:t>HTTP Response content</a:t>
          </a:r>
          <a:endParaRPr lang="en-US"/>
        </a:p>
      </dgm:t>
    </dgm:pt>
    <dgm:pt modelId="{1D96EA5B-BC1D-487B-938D-7DE4E9BE1EEC}" type="parTrans" cxnId="{6919C994-805A-4E9F-B57E-1454DD1BC5C2}">
      <dgm:prSet/>
      <dgm:spPr/>
      <dgm:t>
        <a:bodyPr/>
        <a:lstStyle/>
        <a:p>
          <a:endParaRPr lang="en-US"/>
        </a:p>
      </dgm:t>
    </dgm:pt>
    <dgm:pt modelId="{1C8A77A2-1273-455E-803B-B3565BDCFD15}" type="sibTrans" cxnId="{6919C994-805A-4E9F-B57E-1454DD1BC5C2}">
      <dgm:prSet/>
      <dgm:spPr/>
      <dgm:t>
        <a:bodyPr/>
        <a:lstStyle/>
        <a:p>
          <a:endParaRPr lang="en-US"/>
        </a:p>
      </dgm:t>
    </dgm:pt>
    <dgm:pt modelId="{D504FE0F-35F2-442B-A4AE-F07F1F44EA20}">
      <dgm:prSet/>
      <dgm:spPr/>
      <dgm:t>
        <a:bodyPr/>
        <a:lstStyle/>
        <a:p>
          <a:r>
            <a:rPr lang="en-US" baseline="0"/>
            <a:t>Header dan content dipisahkan dengan satu baris kosong</a:t>
          </a:r>
          <a:endParaRPr lang="en-US"/>
        </a:p>
      </dgm:t>
    </dgm:pt>
    <dgm:pt modelId="{2EF2E9C6-EA84-490E-B3FB-68399A21C8C7}" type="parTrans" cxnId="{C2889D43-FA04-416F-9532-CCFB55C85C7E}">
      <dgm:prSet/>
      <dgm:spPr/>
      <dgm:t>
        <a:bodyPr/>
        <a:lstStyle/>
        <a:p>
          <a:endParaRPr lang="en-US"/>
        </a:p>
      </dgm:t>
    </dgm:pt>
    <dgm:pt modelId="{272C8531-68DF-4482-B5DF-F407955290D6}" type="sibTrans" cxnId="{C2889D43-FA04-416F-9532-CCFB55C85C7E}">
      <dgm:prSet/>
      <dgm:spPr/>
      <dgm:t>
        <a:bodyPr/>
        <a:lstStyle/>
        <a:p>
          <a:endParaRPr lang="en-US"/>
        </a:p>
      </dgm:t>
    </dgm:pt>
    <dgm:pt modelId="{6817673F-4616-FE40-8D40-05EC24F4E88D}" type="pres">
      <dgm:prSet presAssocID="{CCA8991C-1628-42F6-9356-15D6170794EE}" presName="Name0" presStyleCnt="0">
        <dgm:presLayoutVars>
          <dgm:dir/>
          <dgm:animLvl val="lvl"/>
          <dgm:resizeHandles val="exact"/>
        </dgm:presLayoutVars>
      </dgm:prSet>
      <dgm:spPr/>
    </dgm:pt>
    <dgm:pt modelId="{9AC3A324-CB09-D745-AA2D-C155FD9A5640}" type="pres">
      <dgm:prSet presAssocID="{E9A4CD51-2C61-452A-8490-7DAA9A2B95E2}" presName="composite" presStyleCnt="0"/>
      <dgm:spPr/>
    </dgm:pt>
    <dgm:pt modelId="{54604882-DEE7-3749-AA49-8B70634E0F92}" type="pres">
      <dgm:prSet presAssocID="{E9A4CD51-2C61-452A-8490-7DAA9A2B95E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AD5FE58F-40BB-D34F-A1CF-2B567B28058D}" type="pres">
      <dgm:prSet presAssocID="{E9A4CD51-2C61-452A-8490-7DAA9A2B95E2}" presName="desTx" presStyleLbl="alignAccFollowNode1" presStyleIdx="0" presStyleCnt="2">
        <dgm:presLayoutVars>
          <dgm:bulletEnabled val="1"/>
        </dgm:presLayoutVars>
      </dgm:prSet>
      <dgm:spPr/>
    </dgm:pt>
    <dgm:pt modelId="{64CB6B98-7EF1-8049-9EE8-6B0B56FED700}" type="pres">
      <dgm:prSet presAssocID="{711D9DA6-5CF1-4F95-93EA-BD2338C2FB88}" presName="space" presStyleCnt="0"/>
      <dgm:spPr/>
    </dgm:pt>
    <dgm:pt modelId="{3982DF96-0877-4046-B874-3EBE7D8147CA}" type="pres">
      <dgm:prSet presAssocID="{B4B4D467-D44F-4CAE-A5F5-60229381CF10}" presName="composite" presStyleCnt="0"/>
      <dgm:spPr/>
    </dgm:pt>
    <dgm:pt modelId="{21596B34-30C4-7E4C-BDE4-DB5628DEA102}" type="pres">
      <dgm:prSet presAssocID="{B4B4D467-D44F-4CAE-A5F5-60229381CF1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B514B4B-9B5D-864B-BACA-0D59425AE84F}" type="pres">
      <dgm:prSet presAssocID="{B4B4D467-D44F-4CAE-A5F5-60229381CF10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2CCB0D0F-E5BE-4486-AE05-29242D3AA142}" srcId="{E9A4CD51-2C61-452A-8490-7DAA9A2B95E2}" destId="{9D149D05-D35E-4DF2-B8B1-2C77A255B89B}" srcOrd="0" destOrd="0" parTransId="{A361C10C-40D8-4309-8E9D-6829502ABA42}" sibTransId="{0507AE7F-8DB1-493E-A036-CFC5FB3ACA72}"/>
    <dgm:cxn modelId="{93C2F431-489C-7F4A-A1BE-9342EDA42BA6}" type="presOf" srcId="{005B1187-F7B8-4346-851F-9684A7D41784}" destId="{FB514B4B-9B5D-864B-BACA-0D59425AE84F}" srcOrd="0" destOrd="1" presId="urn:microsoft.com/office/officeart/2005/8/layout/hList1"/>
    <dgm:cxn modelId="{B334E33F-51CD-B341-A3E9-AA1444919DF4}" type="presOf" srcId="{9D149D05-D35E-4DF2-B8B1-2C77A255B89B}" destId="{AD5FE58F-40BB-D34F-A1CF-2B567B28058D}" srcOrd="0" destOrd="0" presId="urn:microsoft.com/office/officeart/2005/8/layout/hList1"/>
    <dgm:cxn modelId="{C2889D43-FA04-416F-9532-CCFB55C85C7E}" srcId="{B4B4D467-D44F-4CAE-A5F5-60229381CF10}" destId="{D504FE0F-35F2-442B-A4AE-F07F1F44EA20}" srcOrd="3" destOrd="0" parTransId="{2EF2E9C6-EA84-490E-B3FB-68399A21C8C7}" sibTransId="{272C8531-68DF-4482-B5DF-F407955290D6}"/>
    <dgm:cxn modelId="{EFBFF045-E35D-4599-8402-EAECEC70A8FC}" srcId="{B4B4D467-D44F-4CAE-A5F5-60229381CF10}" destId="{5EC5E5B8-68B6-4C1F-B0A2-3C9A98DABACB}" srcOrd="0" destOrd="0" parTransId="{79C41B29-B6F0-4C25-8875-0C08E597AC33}" sibTransId="{95702888-28FE-4F8C-9306-D417895AE7C5}"/>
    <dgm:cxn modelId="{3C024C58-D3C2-9D40-9AD8-F8D334B1E98E}" type="presOf" srcId="{B4B4D467-D44F-4CAE-A5F5-60229381CF10}" destId="{21596B34-30C4-7E4C-BDE4-DB5628DEA102}" srcOrd="0" destOrd="0" presId="urn:microsoft.com/office/officeart/2005/8/layout/hList1"/>
    <dgm:cxn modelId="{FF051965-8872-CC4D-A11A-86606041749C}" type="presOf" srcId="{E9A4CD51-2C61-452A-8490-7DAA9A2B95E2}" destId="{54604882-DEE7-3749-AA49-8B70634E0F92}" srcOrd="0" destOrd="0" presId="urn:microsoft.com/office/officeart/2005/8/layout/hList1"/>
    <dgm:cxn modelId="{AA1F1573-7A4B-445E-BBAF-C586CDB332D9}" srcId="{CCA8991C-1628-42F6-9356-15D6170794EE}" destId="{E9A4CD51-2C61-452A-8490-7DAA9A2B95E2}" srcOrd="0" destOrd="0" parTransId="{0DA739B2-C89B-4984-B516-10B85190D2D8}" sibTransId="{711D9DA6-5CF1-4F95-93EA-BD2338C2FB88}"/>
    <dgm:cxn modelId="{23F88B77-6067-0F47-A096-83C9EA668098}" type="presOf" srcId="{17DCC7C0-CED7-429F-9412-2DCFBE10C2E4}" destId="{FB514B4B-9B5D-864B-BACA-0D59425AE84F}" srcOrd="0" destOrd="2" presId="urn:microsoft.com/office/officeart/2005/8/layout/hList1"/>
    <dgm:cxn modelId="{3AF0C979-A174-4CD1-9C75-439BF5D19FB0}" srcId="{E9A4CD51-2C61-452A-8490-7DAA9A2B95E2}" destId="{6C1DBEBC-146A-41CC-934C-1E8DC92B81C4}" srcOrd="1" destOrd="0" parTransId="{3370B438-D212-4AAF-92BE-61CA01759EAA}" sibTransId="{D879C10C-B155-41BF-951D-551FC82ACEEF}"/>
    <dgm:cxn modelId="{C078138F-077E-C44E-872E-9A06FED9DD64}" type="presOf" srcId="{D504FE0F-35F2-442B-A4AE-F07F1F44EA20}" destId="{FB514B4B-9B5D-864B-BACA-0D59425AE84F}" srcOrd="0" destOrd="3" presId="urn:microsoft.com/office/officeart/2005/8/layout/hList1"/>
    <dgm:cxn modelId="{91D8EF8F-3902-8F4A-BC68-5862AD61F3DA}" type="presOf" srcId="{5EC5E5B8-68B6-4C1F-B0A2-3C9A98DABACB}" destId="{FB514B4B-9B5D-864B-BACA-0D59425AE84F}" srcOrd="0" destOrd="0" presId="urn:microsoft.com/office/officeart/2005/8/layout/hList1"/>
    <dgm:cxn modelId="{2959FB93-4BA8-424E-A664-D31C271803A9}" srcId="{CCA8991C-1628-42F6-9356-15D6170794EE}" destId="{B4B4D467-D44F-4CAE-A5F5-60229381CF10}" srcOrd="1" destOrd="0" parTransId="{DD7A6E04-8B08-4693-81CE-8EAEEC0DA78E}" sibTransId="{9564895F-98BF-4A6E-A607-5C6278EF6876}"/>
    <dgm:cxn modelId="{6919C994-805A-4E9F-B57E-1454DD1BC5C2}" srcId="{B4B4D467-D44F-4CAE-A5F5-60229381CF10}" destId="{17DCC7C0-CED7-429F-9412-2DCFBE10C2E4}" srcOrd="2" destOrd="0" parTransId="{1D96EA5B-BC1D-487B-938D-7DE4E9BE1EEC}" sibTransId="{1C8A77A2-1273-455E-803B-B3565BDCFD15}"/>
    <dgm:cxn modelId="{CA739D96-73B5-F542-BCFA-E1E45006BE65}" type="presOf" srcId="{CCA8991C-1628-42F6-9356-15D6170794EE}" destId="{6817673F-4616-FE40-8D40-05EC24F4E88D}" srcOrd="0" destOrd="0" presId="urn:microsoft.com/office/officeart/2005/8/layout/hList1"/>
    <dgm:cxn modelId="{3F8779D5-CBA2-2D4D-A7C2-6713163C714A}" type="presOf" srcId="{6C1DBEBC-146A-41CC-934C-1E8DC92B81C4}" destId="{AD5FE58F-40BB-D34F-A1CF-2B567B28058D}" srcOrd="0" destOrd="1" presId="urn:microsoft.com/office/officeart/2005/8/layout/hList1"/>
    <dgm:cxn modelId="{0E097BE6-C389-499E-A86D-CEB38A13A8C2}" srcId="{B4B4D467-D44F-4CAE-A5F5-60229381CF10}" destId="{005B1187-F7B8-4346-851F-9684A7D41784}" srcOrd="1" destOrd="0" parTransId="{5BADF976-ADEE-4363-A3E2-59F2126396D0}" sibTransId="{35CCB9F7-8C7F-456A-9AD2-E49E64E2C98F}"/>
    <dgm:cxn modelId="{FF3F3ED1-63CA-6845-8F61-422D7187A5BC}" type="presParOf" srcId="{6817673F-4616-FE40-8D40-05EC24F4E88D}" destId="{9AC3A324-CB09-D745-AA2D-C155FD9A5640}" srcOrd="0" destOrd="0" presId="urn:microsoft.com/office/officeart/2005/8/layout/hList1"/>
    <dgm:cxn modelId="{5D8BCB03-030A-3D48-B01B-1B96A10F4AC4}" type="presParOf" srcId="{9AC3A324-CB09-D745-AA2D-C155FD9A5640}" destId="{54604882-DEE7-3749-AA49-8B70634E0F92}" srcOrd="0" destOrd="0" presId="urn:microsoft.com/office/officeart/2005/8/layout/hList1"/>
    <dgm:cxn modelId="{BAEF44AA-510A-6941-94CD-45C4FD8EEF46}" type="presParOf" srcId="{9AC3A324-CB09-D745-AA2D-C155FD9A5640}" destId="{AD5FE58F-40BB-D34F-A1CF-2B567B28058D}" srcOrd="1" destOrd="0" presId="urn:microsoft.com/office/officeart/2005/8/layout/hList1"/>
    <dgm:cxn modelId="{282096E9-A88E-9944-B198-CFEBB1DD7BAF}" type="presParOf" srcId="{6817673F-4616-FE40-8D40-05EC24F4E88D}" destId="{64CB6B98-7EF1-8049-9EE8-6B0B56FED700}" srcOrd="1" destOrd="0" presId="urn:microsoft.com/office/officeart/2005/8/layout/hList1"/>
    <dgm:cxn modelId="{4FA829DE-FE85-9D4E-B6A9-3BF7E5FC06BC}" type="presParOf" srcId="{6817673F-4616-FE40-8D40-05EC24F4E88D}" destId="{3982DF96-0877-4046-B874-3EBE7D8147CA}" srcOrd="2" destOrd="0" presId="urn:microsoft.com/office/officeart/2005/8/layout/hList1"/>
    <dgm:cxn modelId="{D8F3BC16-56C6-CE47-BB60-306FCB10DBBA}" type="presParOf" srcId="{3982DF96-0877-4046-B874-3EBE7D8147CA}" destId="{21596B34-30C4-7E4C-BDE4-DB5628DEA102}" srcOrd="0" destOrd="0" presId="urn:microsoft.com/office/officeart/2005/8/layout/hList1"/>
    <dgm:cxn modelId="{F75C864A-B313-2A4E-A72B-6AAED1BD26DC}" type="presParOf" srcId="{3982DF96-0877-4046-B874-3EBE7D8147CA}" destId="{FB514B4B-9B5D-864B-BACA-0D59425AE84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D798E8F-726E-44C6-AF4C-C8AE2E58681C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A92F7EE-732A-4BD5-8056-8C6F3BE26814}">
      <dgm:prSet/>
      <dgm:spPr/>
      <dgm:t>
        <a:bodyPr/>
        <a:lstStyle/>
        <a:p>
          <a:r>
            <a:rPr lang="en-US"/>
            <a:t>Terdapat dua HTTP header:</a:t>
          </a:r>
        </a:p>
      </dgm:t>
    </dgm:pt>
    <dgm:pt modelId="{84329AE2-5766-4A5E-A96C-14951AD0FD02}" type="parTrans" cxnId="{DE82101E-2153-43BB-8EE0-4BD9A7DCBB60}">
      <dgm:prSet/>
      <dgm:spPr/>
      <dgm:t>
        <a:bodyPr/>
        <a:lstStyle/>
        <a:p>
          <a:endParaRPr lang="en-US"/>
        </a:p>
      </dgm:t>
    </dgm:pt>
    <dgm:pt modelId="{F500B36C-A18B-44E0-A6E6-DA81BA6F4200}" type="sibTrans" cxnId="{DE82101E-2153-43BB-8EE0-4BD9A7DCBB60}">
      <dgm:prSet/>
      <dgm:spPr/>
      <dgm:t>
        <a:bodyPr/>
        <a:lstStyle/>
        <a:p>
          <a:endParaRPr lang="en-US"/>
        </a:p>
      </dgm:t>
    </dgm:pt>
    <dgm:pt modelId="{BD7E486F-6DC9-416D-A047-7A667951B22D}">
      <dgm:prSet/>
      <dgm:spPr/>
      <dgm:t>
        <a:bodyPr/>
        <a:lstStyle/>
        <a:p>
          <a:r>
            <a:rPr lang="en-US" baseline="0"/>
            <a:t>HTTP request header</a:t>
          </a:r>
          <a:endParaRPr lang="en-US"/>
        </a:p>
      </dgm:t>
    </dgm:pt>
    <dgm:pt modelId="{3CA54A95-23ED-4F58-88E2-7E6FC6B453B8}" type="parTrans" cxnId="{C78A17A8-C08F-4009-9426-EEAD177AF5E9}">
      <dgm:prSet/>
      <dgm:spPr/>
      <dgm:t>
        <a:bodyPr/>
        <a:lstStyle/>
        <a:p>
          <a:endParaRPr lang="en-US"/>
        </a:p>
      </dgm:t>
    </dgm:pt>
    <dgm:pt modelId="{AA66D43B-997F-428B-A6BB-767FCBF9BDF4}" type="sibTrans" cxnId="{C78A17A8-C08F-4009-9426-EEAD177AF5E9}">
      <dgm:prSet/>
      <dgm:spPr/>
      <dgm:t>
        <a:bodyPr/>
        <a:lstStyle/>
        <a:p>
          <a:endParaRPr lang="en-US"/>
        </a:p>
      </dgm:t>
    </dgm:pt>
    <dgm:pt modelId="{128758FC-6FBB-47C5-AC43-A8F4913CAA0B}">
      <dgm:prSet/>
      <dgm:spPr/>
      <dgm:t>
        <a:bodyPr/>
        <a:lstStyle/>
        <a:p>
          <a:r>
            <a:rPr lang="en-US" baseline="0"/>
            <a:t>HTTP response header</a:t>
          </a:r>
          <a:endParaRPr lang="en-US"/>
        </a:p>
      </dgm:t>
    </dgm:pt>
    <dgm:pt modelId="{D4D7B6FA-518B-497B-A67E-8B957B2FF2A7}" type="parTrans" cxnId="{CB7E6FE9-A129-41A4-BB26-5E24820277BE}">
      <dgm:prSet/>
      <dgm:spPr/>
      <dgm:t>
        <a:bodyPr/>
        <a:lstStyle/>
        <a:p>
          <a:endParaRPr lang="en-US"/>
        </a:p>
      </dgm:t>
    </dgm:pt>
    <dgm:pt modelId="{12858BBD-F224-4494-B797-25B1D3BA880F}" type="sibTrans" cxnId="{CB7E6FE9-A129-41A4-BB26-5E24820277BE}">
      <dgm:prSet/>
      <dgm:spPr/>
      <dgm:t>
        <a:bodyPr/>
        <a:lstStyle/>
        <a:p>
          <a:endParaRPr lang="en-US"/>
        </a:p>
      </dgm:t>
    </dgm:pt>
    <dgm:pt modelId="{07019C57-4190-4BDF-B15F-AC9FFCFAD22F}">
      <dgm:prSet/>
      <dgm:spPr/>
      <dgm:t>
        <a:bodyPr/>
        <a:lstStyle/>
        <a:p>
          <a:r>
            <a:rPr lang="en-US"/>
            <a:t>Berbagai field yang ada di HTTP header</a:t>
          </a:r>
        </a:p>
      </dgm:t>
    </dgm:pt>
    <dgm:pt modelId="{DD877A6A-0D89-4AF2-BA9C-EC31567854BB}" type="parTrans" cxnId="{9BDE114E-63B8-4F8A-B19C-7AD8B9AA29FD}">
      <dgm:prSet/>
      <dgm:spPr/>
      <dgm:t>
        <a:bodyPr/>
        <a:lstStyle/>
        <a:p>
          <a:endParaRPr lang="en-US"/>
        </a:p>
      </dgm:t>
    </dgm:pt>
    <dgm:pt modelId="{027D9871-83A7-40C5-BD7B-6CF209AAEC3D}" type="sibTrans" cxnId="{9BDE114E-63B8-4F8A-B19C-7AD8B9AA29FD}">
      <dgm:prSet/>
      <dgm:spPr/>
      <dgm:t>
        <a:bodyPr/>
        <a:lstStyle/>
        <a:p>
          <a:endParaRPr lang="en-US"/>
        </a:p>
      </dgm:t>
    </dgm:pt>
    <dgm:pt modelId="{E26A7DE9-F502-4EC1-8915-E0D722A66591}">
      <dgm:prSet/>
      <dgm:spPr/>
      <dgm:t>
        <a:bodyPr/>
        <a:lstStyle/>
        <a:p>
          <a:r>
            <a:rPr lang="en-US" baseline="0" dirty="0"/>
            <a:t>http://</a:t>
          </a:r>
          <a:r>
            <a:rPr lang="en-US" baseline="0" dirty="0" err="1"/>
            <a:t>en.wikipedia.org</a:t>
          </a:r>
          <a:r>
            <a:rPr lang="en-US" baseline="0" dirty="0"/>
            <a:t>/wiki/</a:t>
          </a:r>
          <a:r>
            <a:rPr lang="en-US" baseline="0" dirty="0" err="1"/>
            <a:t>List_of_HTTP_header_fields</a:t>
          </a:r>
          <a:endParaRPr lang="en-US" dirty="0"/>
        </a:p>
      </dgm:t>
    </dgm:pt>
    <dgm:pt modelId="{23E21D70-CEED-4B9E-9C89-6834A5AD76F8}" type="parTrans" cxnId="{913F0C01-E4FF-4136-9EE2-F29FEBCE2D86}">
      <dgm:prSet/>
      <dgm:spPr/>
      <dgm:t>
        <a:bodyPr/>
        <a:lstStyle/>
        <a:p>
          <a:endParaRPr lang="en-US"/>
        </a:p>
      </dgm:t>
    </dgm:pt>
    <dgm:pt modelId="{F7CFBBB6-943E-4329-82D6-F20F0258F859}" type="sibTrans" cxnId="{913F0C01-E4FF-4136-9EE2-F29FEBCE2D86}">
      <dgm:prSet/>
      <dgm:spPr/>
      <dgm:t>
        <a:bodyPr/>
        <a:lstStyle/>
        <a:p>
          <a:endParaRPr lang="en-US"/>
        </a:p>
      </dgm:t>
    </dgm:pt>
    <dgm:pt modelId="{E0B98837-2C21-2246-A877-EDA62841D128}" type="pres">
      <dgm:prSet presAssocID="{3D798E8F-726E-44C6-AF4C-C8AE2E58681C}" presName="Name0" presStyleCnt="0">
        <dgm:presLayoutVars>
          <dgm:dir/>
          <dgm:animLvl val="lvl"/>
          <dgm:resizeHandles val="exact"/>
        </dgm:presLayoutVars>
      </dgm:prSet>
      <dgm:spPr/>
    </dgm:pt>
    <dgm:pt modelId="{7BCB08B1-115A-834E-92B4-94C2F5EF1252}" type="pres">
      <dgm:prSet presAssocID="{07019C57-4190-4BDF-B15F-AC9FFCFAD22F}" presName="boxAndChildren" presStyleCnt="0"/>
      <dgm:spPr/>
    </dgm:pt>
    <dgm:pt modelId="{4C1AA879-2E42-FF4F-B045-A1058D9291FA}" type="pres">
      <dgm:prSet presAssocID="{07019C57-4190-4BDF-B15F-AC9FFCFAD22F}" presName="parentTextBox" presStyleLbl="node1" presStyleIdx="0" presStyleCnt="2"/>
      <dgm:spPr/>
    </dgm:pt>
    <dgm:pt modelId="{BBE211F2-50BF-DE40-84CD-83D831AD315B}" type="pres">
      <dgm:prSet presAssocID="{07019C57-4190-4BDF-B15F-AC9FFCFAD22F}" presName="entireBox" presStyleLbl="node1" presStyleIdx="0" presStyleCnt="2"/>
      <dgm:spPr/>
    </dgm:pt>
    <dgm:pt modelId="{9B84B3E7-BB5D-444D-83E0-106045741DCB}" type="pres">
      <dgm:prSet presAssocID="{07019C57-4190-4BDF-B15F-AC9FFCFAD22F}" presName="descendantBox" presStyleCnt="0"/>
      <dgm:spPr/>
    </dgm:pt>
    <dgm:pt modelId="{91571758-F351-B346-9A6E-62BD5D1FAF9D}" type="pres">
      <dgm:prSet presAssocID="{E26A7DE9-F502-4EC1-8915-E0D722A66591}" presName="childTextBox" presStyleLbl="fgAccFollowNode1" presStyleIdx="0" presStyleCnt="3">
        <dgm:presLayoutVars>
          <dgm:bulletEnabled val="1"/>
        </dgm:presLayoutVars>
      </dgm:prSet>
      <dgm:spPr/>
    </dgm:pt>
    <dgm:pt modelId="{DFE4FCA8-2A1A-F94C-AEEC-6A00EC80C06E}" type="pres">
      <dgm:prSet presAssocID="{F500B36C-A18B-44E0-A6E6-DA81BA6F4200}" presName="sp" presStyleCnt="0"/>
      <dgm:spPr/>
    </dgm:pt>
    <dgm:pt modelId="{D4DA1039-A0E5-FF4A-8729-F2CBD3934832}" type="pres">
      <dgm:prSet presAssocID="{CA92F7EE-732A-4BD5-8056-8C6F3BE26814}" presName="arrowAndChildren" presStyleCnt="0"/>
      <dgm:spPr/>
    </dgm:pt>
    <dgm:pt modelId="{6EBA8CB9-EAD0-6B4B-9E0B-47F097E1F8CC}" type="pres">
      <dgm:prSet presAssocID="{CA92F7EE-732A-4BD5-8056-8C6F3BE26814}" presName="parentTextArrow" presStyleLbl="node1" presStyleIdx="0" presStyleCnt="2"/>
      <dgm:spPr/>
    </dgm:pt>
    <dgm:pt modelId="{107652F3-7ADE-9642-8790-514DF9F04EAD}" type="pres">
      <dgm:prSet presAssocID="{CA92F7EE-732A-4BD5-8056-8C6F3BE26814}" presName="arrow" presStyleLbl="node1" presStyleIdx="1" presStyleCnt="2"/>
      <dgm:spPr/>
    </dgm:pt>
    <dgm:pt modelId="{AEDDE5BB-88DA-5E42-8116-1B90E2618F83}" type="pres">
      <dgm:prSet presAssocID="{CA92F7EE-732A-4BD5-8056-8C6F3BE26814}" presName="descendantArrow" presStyleCnt="0"/>
      <dgm:spPr/>
    </dgm:pt>
    <dgm:pt modelId="{14CE6DC9-EC7F-F141-A410-805920A709C2}" type="pres">
      <dgm:prSet presAssocID="{BD7E486F-6DC9-416D-A047-7A667951B22D}" presName="childTextArrow" presStyleLbl="fgAccFollowNode1" presStyleIdx="1" presStyleCnt="3">
        <dgm:presLayoutVars>
          <dgm:bulletEnabled val="1"/>
        </dgm:presLayoutVars>
      </dgm:prSet>
      <dgm:spPr/>
    </dgm:pt>
    <dgm:pt modelId="{1B9D9D52-DC13-D844-A7C8-8953B48EA6F8}" type="pres">
      <dgm:prSet presAssocID="{128758FC-6FBB-47C5-AC43-A8F4913CAA0B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913F0C01-E4FF-4136-9EE2-F29FEBCE2D86}" srcId="{07019C57-4190-4BDF-B15F-AC9FFCFAD22F}" destId="{E26A7DE9-F502-4EC1-8915-E0D722A66591}" srcOrd="0" destOrd="0" parTransId="{23E21D70-CEED-4B9E-9C89-6834A5AD76F8}" sibTransId="{F7CFBBB6-943E-4329-82D6-F20F0258F859}"/>
    <dgm:cxn modelId="{11337A0F-3E6C-DE43-B56A-DC51AF542189}" type="presOf" srcId="{07019C57-4190-4BDF-B15F-AC9FFCFAD22F}" destId="{BBE211F2-50BF-DE40-84CD-83D831AD315B}" srcOrd="1" destOrd="0" presId="urn:microsoft.com/office/officeart/2005/8/layout/process4"/>
    <dgm:cxn modelId="{DE82101E-2153-43BB-8EE0-4BD9A7DCBB60}" srcId="{3D798E8F-726E-44C6-AF4C-C8AE2E58681C}" destId="{CA92F7EE-732A-4BD5-8056-8C6F3BE26814}" srcOrd="0" destOrd="0" parTransId="{84329AE2-5766-4A5E-A96C-14951AD0FD02}" sibTransId="{F500B36C-A18B-44E0-A6E6-DA81BA6F4200}"/>
    <dgm:cxn modelId="{9674A130-1930-684B-9678-7A8911F56EAB}" type="presOf" srcId="{CA92F7EE-732A-4BD5-8056-8C6F3BE26814}" destId="{6EBA8CB9-EAD0-6B4B-9E0B-47F097E1F8CC}" srcOrd="0" destOrd="0" presId="urn:microsoft.com/office/officeart/2005/8/layout/process4"/>
    <dgm:cxn modelId="{9BDE114E-63B8-4F8A-B19C-7AD8B9AA29FD}" srcId="{3D798E8F-726E-44C6-AF4C-C8AE2E58681C}" destId="{07019C57-4190-4BDF-B15F-AC9FFCFAD22F}" srcOrd="1" destOrd="0" parTransId="{DD877A6A-0D89-4AF2-BA9C-EC31567854BB}" sibTransId="{027D9871-83A7-40C5-BD7B-6CF209AAEC3D}"/>
    <dgm:cxn modelId="{F4923E79-2ECC-2749-A7C5-20B3ED473E2D}" type="presOf" srcId="{CA92F7EE-732A-4BD5-8056-8C6F3BE26814}" destId="{107652F3-7ADE-9642-8790-514DF9F04EAD}" srcOrd="1" destOrd="0" presId="urn:microsoft.com/office/officeart/2005/8/layout/process4"/>
    <dgm:cxn modelId="{1996F47C-93ED-F04B-831F-ED401DC36C19}" type="presOf" srcId="{E26A7DE9-F502-4EC1-8915-E0D722A66591}" destId="{91571758-F351-B346-9A6E-62BD5D1FAF9D}" srcOrd="0" destOrd="0" presId="urn:microsoft.com/office/officeart/2005/8/layout/process4"/>
    <dgm:cxn modelId="{043D9B83-5EFD-DE41-B2D7-B1AF91478058}" type="presOf" srcId="{07019C57-4190-4BDF-B15F-AC9FFCFAD22F}" destId="{4C1AA879-2E42-FF4F-B045-A1058D9291FA}" srcOrd="0" destOrd="0" presId="urn:microsoft.com/office/officeart/2005/8/layout/process4"/>
    <dgm:cxn modelId="{C78A17A8-C08F-4009-9426-EEAD177AF5E9}" srcId="{CA92F7EE-732A-4BD5-8056-8C6F3BE26814}" destId="{BD7E486F-6DC9-416D-A047-7A667951B22D}" srcOrd="0" destOrd="0" parTransId="{3CA54A95-23ED-4F58-88E2-7E6FC6B453B8}" sibTransId="{AA66D43B-997F-428B-A6BB-767FCBF9BDF4}"/>
    <dgm:cxn modelId="{A213A3B2-FFC0-0D4D-B055-DE47295891E7}" type="presOf" srcId="{BD7E486F-6DC9-416D-A047-7A667951B22D}" destId="{14CE6DC9-EC7F-F141-A410-805920A709C2}" srcOrd="0" destOrd="0" presId="urn:microsoft.com/office/officeart/2005/8/layout/process4"/>
    <dgm:cxn modelId="{43E806E0-7679-CF46-8922-8CD1B736CD33}" type="presOf" srcId="{128758FC-6FBB-47C5-AC43-A8F4913CAA0B}" destId="{1B9D9D52-DC13-D844-A7C8-8953B48EA6F8}" srcOrd="0" destOrd="0" presId="urn:microsoft.com/office/officeart/2005/8/layout/process4"/>
    <dgm:cxn modelId="{5EAEC0E3-5F2B-384A-8FD5-A68995DD107D}" type="presOf" srcId="{3D798E8F-726E-44C6-AF4C-C8AE2E58681C}" destId="{E0B98837-2C21-2246-A877-EDA62841D128}" srcOrd="0" destOrd="0" presId="urn:microsoft.com/office/officeart/2005/8/layout/process4"/>
    <dgm:cxn modelId="{CB7E6FE9-A129-41A4-BB26-5E24820277BE}" srcId="{CA92F7EE-732A-4BD5-8056-8C6F3BE26814}" destId="{128758FC-6FBB-47C5-AC43-A8F4913CAA0B}" srcOrd="1" destOrd="0" parTransId="{D4D7B6FA-518B-497B-A67E-8B957B2FF2A7}" sibTransId="{12858BBD-F224-4494-B797-25B1D3BA880F}"/>
    <dgm:cxn modelId="{292B6D39-4E4B-5849-8F68-654647B8766A}" type="presParOf" srcId="{E0B98837-2C21-2246-A877-EDA62841D128}" destId="{7BCB08B1-115A-834E-92B4-94C2F5EF1252}" srcOrd="0" destOrd="0" presId="urn:microsoft.com/office/officeart/2005/8/layout/process4"/>
    <dgm:cxn modelId="{34F0CA34-FA41-EC42-B081-BAAE07BAA919}" type="presParOf" srcId="{7BCB08B1-115A-834E-92B4-94C2F5EF1252}" destId="{4C1AA879-2E42-FF4F-B045-A1058D9291FA}" srcOrd="0" destOrd="0" presId="urn:microsoft.com/office/officeart/2005/8/layout/process4"/>
    <dgm:cxn modelId="{9A72C003-1136-F941-966D-2190725B9B63}" type="presParOf" srcId="{7BCB08B1-115A-834E-92B4-94C2F5EF1252}" destId="{BBE211F2-50BF-DE40-84CD-83D831AD315B}" srcOrd="1" destOrd="0" presId="urn:microsoft.com/office/officeart/2005/8/layout/process4"/>
    <dgm:cxn modelId="{293299B7-4D52-D041-8FFD-1E4FF6925F20}" type="presParOf" srcId="{7BCB08B1-115A-834E-92B4-94C2F5EF1252}" destId="{9B84B3E7-BB5D-444D-83E0-106045741DCB}" srcOrd="2" destOrd="0" presId="urn:microsoft.com/office/officeart/2005/8/layout/process4"/>
    <dgm:cxn modelId="{B87FDD67-9F49-C548-A5B2-5119D800D2E8}" type="presParOf" srcId="{9B84B3E7-BB5D-444D-83E0-106045741DCB}" destId="{91571758-F351-B346-9A6E-62BD5D1FAF9D}" srcOrd="0" destOrd="0" presId="urn:microsoft.com/office/officeart/2005/8/layout/process4"/>
    <dgm:cxn modelId="{6D220125-B355-A742-8F74-4857DBF035E4}" type="presParOf" srcId="{E0B98837-2C21-2246-A877-EDA62841D128}" destId="{DFE4FCA8-2A1A-F94C-AEEC-6A00EC80C06E}" srcOrd="1" destOrd="0" presId="urn:microsoft.com/office/officeart/2005/8/layout/process4"/>
    <dgm:cxn modelId="{593BA52B-BC35-754E-BFF2-F51D49ED1B3B}" type="presParOf" srcId="{E0B98837-2C21-2246-A877-EDA62841D128}" destId="{D4DA1039-A0E5-FF4A-8729-F2CBD3934832}" srcOrd="2" destOrd="0" presId="urn:microsoft.com/office/officeart/2005/8/layout/process4"/>
    <dgm:cxn modelId="{F12809AE-1F63-B947-A91F-1DDD2C3A085C}" type="presParOf" srcId="{D4DA1039-A0E5-FF4A-8729-F2CBD3934832}" destId="{6EBA8CB9-EAD0-6B4B-9E0B-47F097E1F8CC}" srcOrd="0" destOrd="0" presId="urn:microsoft.com/office/officeart/2005/8/layout/process4"/>
    <dgm:cxn modelId="{3E7A2F86-C264-F042-99A6-3D006B1BFD55}" type="presParOf" srcId="{D4DA1039-A0E5-FF4A-8729-F2CBD3934832}" destId="{107652F3-7ADE-9642-8790-514DF9F04EAD}" srcOrd="1" destOrd="0" presId="urn:microsoft.com/office/officeart/2005/8/layout/process4"/>
    <dgm:cxn modelId="{529F0693-C79B-B24B-9F57-1287ECE50351}" type="presParOf" srcId="{D4DA1039-A0E5-FF4A-8729-F2CBD3934832}" destId="{AEDDE5BB-88DA-5E42-8116-1B90E2618F83}" srcOrd="2" destOrd="0" presId="urn:microsoft.com/office/officeart/2005/8/layout/process4"/>
    <dgm:cxn modelId="{0C835868-B2C5-124F-9963-F8AAA271D963}" type="presParOf" srcId="{AEDDE5BB-88DA-5E42-8116-1B90E2618F83}" destId="{14CE6DC9-EC7F-F141-A410-805920A709C2}" srcOrd="0" destOrd="0" presId="urn:microsoft.com/office/officeart/2005/8/layout/process4"/>
    <dgm:cxn modelId="{98CEA788-A085-F941-90DC-CDE0A167056B}" type="presParOf" srcId="{AEDDE5BB-88DA-5E42-8116-1B90E2618F83}" destId="{1B9D9D52-DC13-D844-A7C8-8953B48EA6F8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BB40DE0-928F-4E9A-9419-D47E74745913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F6A5639-BD53-402A-9361-FAE6E4CCA2FE}">
      <dgm:prSet/>
      <dgm:spPr/>
      <dgm:t>
        <a:bodyPr/>
        <a:lstStyle/>
        <a:p>
          <a:r>
            <a:rPr lang="en-US"/>
            <a:t>Host </a:t>
          </a:r>
        </a:p>
      </dgm:t>
    </dgm:pt>
    <dgm:pt modelId="{7958DDD0-1A14-4042-86BB-EB9629A533DF}" type="parTrans" cxnId="{BC5FC65A-3117-488A-BC79-194F88751F39}">
      <dgm:prSet/>
      <dgm:spPr/>
      <dgm:t>
        <a:bodyPr/>
        <a:lstStyle/>
        <a:p>
          <a:endParaRPr lang="en-US"/>
        </a:p>
      </dgm:t>
    </dgm:pt>
    <dgm:pt modelId="{8627DC51-C8D3-49FA-9F12-D2B9619B973A}" type="sibTrans" cxnId="{BC5FC65A-3117-488A-BC79-194F88751F39}">
      <dgm:prSet/>
      <dgm:spPr/>
      <dgm:t>
        <a:bodyPr/>
        <a:lstStyle/>
        <a:p>
          <a:endParaRPr lang="en-US"/>
        </a:p>
      </dgm:t>
    </dgm:pt>
    <dgm:pt modelId="{92DD6292-E400-4B11-8615-90420812CB8B}">
      <dgm:prSet/>
      <dgm:spPr/>
      <dgm:t>
        <a:bodyPr/>
        <a:lstStyle/>
        <a:p>
          <a:r>
            <a:rPr lang="en-US" baseline="0"/>
            <a:t>Alamat server tujuan</a:t>
          </a:r>
          <a:endParaRPr lang="en-US"/>
        </a:p>
      </dgm:t>
    </dgm:pt>
    <dgm:pt modelId="{814F7FEC-E6CC-461D-BBF2-95F8EECC87C3}" type="parTrans" cxnId="{45104010-A524-470B-837E-B218A1914657}">
      <dgm:prSet/>
      <dgm:spPr/>
      <dgm:t>
        <a:bodyPr/>
        <a:lstStyle/>
        <a:p>
          <a:endParaRPr lang="en-US"/>
        </a:p>
      </dgm:t>
    </dgm:pt>
    <dgm:pt modelId="{820377DC-0D27-464C-8D68-3A51A400C8D8}" type="sibTrans" cxnId="{45104010-A524-470B-837E-B218A1914657}">
      <dgm:prSet/>
      <dgm:spPr/>
      <dgm:t>
        <a:bodyPr/>
        <a:lstStyle/>
        <a:p>
          <a:endParaRPr lang="en-US"/>
        </a:p>
      </dgm:t>
    </dgm:pt>
    <dgm:pt modelId="{1B51A975-2414-45D7-9994-C470C75B968D}">
      <dgm:prSet/>
      <dgm:spPr/>
      <dgm:t>
        <a:bodyPr/>
        <a:lstStyle/>
        <a:p>
          <a:r>
            <a:rPr lang="en-US"/>
            <a:t>User-agent     </a:t>
          </a:r>
        </a:p>
      </dgm:t>
    </dgm:pt>
    <dgm:pt modelId="{88D2AC60-EA26-4DFE-AAD5-94E432024ED9}" type="parTrans" cxnId="{C8387062-5A43-4994-AE53-28105EE2F7A2}">
      <dgm:prSet/>
      <dgm:spPr/>
      <dgm:t>
        <a:bodyPr/>
        <a:lstStyle/>
        <a:p>
          <a:endParaRPr lang="en-US"/>
        </a:p>
      </dgm:t>
    </dgm:pt>
    <dgm:pt modelId="{1A4CA303-7969-4366-A4A7-ADF0ADCD396F}" type="sibTrans" cxnId="{C8387062-5A43-4994-AE53-28105EE2F7A2}">
      <dgm:prSet/>
      <dgm:spPr/>
      <dgm:t>
        <a:bodyPr/>
        <a:lstStyle/>
        <a:p>
          <a:endParaRPr lang="en-US"/>
        </a:p>
      </dgm:t>
    </dgm:pt>
    <dgm:pt modelId="{01444AF3-730F-4D52-B94F-327B801603EF}">
      <dgm:prSet/>
      <dgm:spPr/>
      <dgm:t>
        <a:bodyPr/>
        <a:lstStyle/>
        <a:p>
          <a:r>
            <a:rPr lang="en-US" baseline="0"/>
            <a:t>Nama dan versi browser</a:t>
          </a:r>
          <a:endParaRPr lang="en-US"/>
        </a:p>
      </dgm:t>
    </dgm:pt>
    <dgm:pt modelId="{8084BADC-9277-438E-ABCD-DF4987E9C4F3}" type="parTrans" cxnId="{5D9A4A9C-1EF3-4733-AE30-5888B8FFD7AD}">
      <dgm:prSet/>
      <dgm:spPr/>
      <dgm:t>
        <a:bodyPr/>
        <a:lstStyle/>
        <a:p>
          <a:endParaRPr lang="en-US"/>
        </a:p>
      </dgm:t>
    </dgm:pt>
    <dgm:pt modelId="{77CF06A2-CA0D-45D5-88CB-1A4F323A1A58}" type="sibTrans" cxnId="{5D9A4A9C-1EF3-4733-AE30-5888B8FFD7AD}">
      <dgm:prSet/>
      <dgm:spPr/>
      <dgm:t>
        <a:bodyPr/>
        <a:lstStyle/>
        <a:p>
          <a:endParaRPr lang="en-US"/>
        </a:p>
      </dgm:t>
    </dgm:pt>
    <dgm:pt modelId="{A2ED4F9C-0227-4633-991A-7851FE5A7998}">
      <dgm:prSet/>
      <dgm:spPr/>
      <dgm:t>
        <a:bodyPr/>
        <a:lstStyle/>
        <a:p>
          <a:r>
            <a:rPr lang="en-US" baseline="0"/>
            <a:t>Nama dan versi sistem operasi</a:t>
          </a:r>
          <a:endParaRPr lang="en-US"/>
        </a:p>
      </dgm:t>
    </dgm:pt>
    <dgm:pt modelId="{09815F90-ACA4-4E2B-A442-9872167C10E3}" type="parTrans" cxnId="{D9B65224-5FD1-432A-A51E-55E65D4C2155}">
      <dgm:prSet/>
      <dgm:spPr/>
      <dgm:t>
        <a:bodyPr/>
        <a:lstStyle/>
        <a:p>
          <a:endParaRPr lang="en-US"/>
        </a:p>
      </dgm:t>
    </dgm:pt>
    <dgm:pt modelId="{491D9CFA-1874-4522-8B29-307B6F0B8CB7}" type="sibTrans" cxnId="{D9B65224-5FD1-432A-A51E-55E65D4C2155}">
      <dgm:prSet/>
      <dgm:spPr/>
      <dgm:t>
        <a:bodyPr/>
        <a:lstStyle/>
        <a:p>
          <a:endParaRPr lang="en-US"/>
        </a:p>
      </dgm:t>
    </dgm:pt>
    <dgm:pt modelId="{A677EAF8-7FB2-4EAF-905A-57D481B643B6}">
      <dgm:prSet/>
      <dgm:spPr/>
      <dgm:t>
        <a:bodyPr/>
        <a:lstStyle/>
        <a:p>
          <a:r>
            <a:rPr lang="en-US" baseline="0"/>
            <a:t>Bahasa yang digunakan</a:t>
          </a:r>
          <a:endParaRPr lang="en-US"/>
        </a:p>
      </dgm:t>
    </dgm:pt>
    <dgm:pt modelId="{CB6EF055-7FC0-467D-944F-AC949C2BBE13}" type="parTrans" cxnId="{6AFF70B0-25BE-4EEC-A6B5-BA206F9AD0D6}">
      <dgm:prSet/>
      <dgm:spPr/>
      <dgm:t>
        <a:bodyPr/>
        <a:lstStyle/>
        <a:p>
          <a:endParaRPr lang="en-US"/>
        </a:p>
      </dgm:t>
    </dgm:pt>
    <dgm:pt modelId="{D7D8FC67-5FC7-4523-899B-DA1E4160E526}" type="sibTrans" cxnId="{6AFF70B0-25BE-4EEC-A6B5-BA206F9AD0D6}">
      <dgm:prSet/>
      <dgm:spPr/>
      <dgm:t>
        <a:bodyPr/>
        <a:lstStyle/>
        <a:p>
          <a:endParaRPr lang="en-US"/>
        </a:p>
      </dgm:t>
    </dgm:pt>
    <dgm:pt modelId="{8EE08E7F-3BE0-48CA-9AFC-A43CD1CD400E}">
      <dgm:prSet/>
      <dgm:spPr/>
      <dgm:t>
        <a:bodyPr/>
        <a:lstStyle/>
        <a:p>
          <a:r>
            <a:rPr lang="en-US"/>
            <a:t>Accept-Language</a:t>
          </a:r>
        </a:p>
      </dgm:t>
    </dgm:pt>
    <dgm:pt modelId="{7ECFD66F-465D-495B-803F-FC69BEA71FE6}" type="parTrans" cxnId="{92217B7D-4420-490B-A235-EB5DFCFC0CF7}">
      <dgm:prSet/>
      <dgm:spPr/>
      <dgm:t>
        <a:bodyPr/>
        <a:lstStyle/>
        <a:p>
          <a:endParaRPr lang="en-US"/>
        </a:p>
      </dgm:t>
    </dgm:pt>
    <dgm:pt modelId="{0B16A789-BA18-46F0-B680-310A15933ADA}" type="sibTrans" cxnId="{92217B7D-4420-490B-A235-EB5DFCFC0CF7}">
      <dgm:prSet/>
      <dgm:spPr/>
      <dgm:t>
        <a:bodyPr/>
        <a:lstStyle/>
        <a:p>
          <a:endParaRPr lang="en-US"/>
        </a:p>
      </dgm:t>
    </dgm:pt>
    <dgm:pt modelId="{6623C3B2-EBB2-4CAA-A344-E14AB17AD346}">
      <dgm:prSet/>
      <dgm:spPr/>
      <dgm:t>
        <a:bodyPr/>
        <a:lstStyle/>
        <a:p>
          <a:r>
            <a:rPr lang="en-US" baseline="0"/>
            <a:t>Bahasa yang digunakan client </a:t>
          </a:r>
          <a:endParaRPr lang="en-US"/>
        </a:p>
      </dgm:t>
    </dgm:pt>
    <dgm:pt modelId="{D59180B0-FFD6-4DF3-9FF9-52B7E030C70E}" type="parTrans" cxnId="{EA2186EB-EBD5-490A-AC9E-EDCB7DA3CBE4}">
      <dgm:prSet/>
      <dgm:spPr/>
      <dgm:t>
        <a:bodyPr/>
        <a:lstStyle/>
        <a:p>
          <a:endParaRPr lang="en-US"/>
        </a:p>
      </dgm:t>
    </dgm:pt>
    <dgm:pt modelId="{0864A500-9A83-41A3-93E2-FF6501FBDC3B}" type="sibTrans" cxnId="{EA2186EB-EBD5-490A-AC9E-EDCB7DA3CBE4}">
      <dgm:prSet/>
      <dgm:spPr/>
      <dgm:t>
        <a:bodyPr/>
        <a:lstStyle/>
        <a:p>
          <a:endParaRPr lang="en-US"/>
        </a:p>
      </dgm:t>
    </dgm:pt>
    <dgm:pt modelId="{986C807A-7A3A-46C9-96D8-98C7629B6A5B}">
      <dgm:prSet/>
      <dgm:spPr/>
      <dgm:t>
        <a:bodyPr/>
        <a:lstStyle/>
        <a:p>
          <a:r>
            <a:rPr lang="en-US"/>
            <a:t>Accept-encoding</a:t>
          </a:r>
        </a:p>
      </dgm:t>
    </dgm:pt>
    <dgm:pt modelId="{CF356ECC-A09C-47D6-A14C-D69DC5000477}" type="parTrans" cxnId="{544DEF4D-B86A-405C-953F-59108F2429CE}">
      <dgm:prSet/>
      <dgm:spPr/>
      <dgm:t>
        <a:bodyPr/>
        <a:lstStyle/>
        <a:p>
          <a:endParaRPr lang="en-US"/>
        </a:p>
      </dgm:t>
    </dgm:pt>
    <dgm:pt modelId="{17DB70F2-179A-4629-ADCB-4A8085AE7CA8}" type="sibTrans" cxnId="{544DEF4D-B86A-405C-953F-59108F2429CE}">
      <dgm:prSet/>
      <dgm:spPr/>
      <dgm:t>
        <a:bodyPr/>
        <a:lstStyle/>
        <a:p>
          <a:endParaRPr lang="en-US"/>
        </a:p>
      </dgm:t>
    </dgm:pt>
    <dgm:pt modelId="{A745AE29-768D-44C1-BA3C-8AF76B85A7C6}">
      <dgm:prSet/>
      <dgm:spPr/>
      <dgm:t>
        <a:bodyPr/>
        <a:lstStyle/>
        <a:p>
          <a:r>
            <a:rPr lang="en-US" baseline="0"/>
            <a:t>Kompresi yang digunakan</a:t>
          </a:r>
          <a:endParaRPr lang="en-US"/>
        </a:p>
      </dgm:t>
    </dgm:pt>
    <dgm:pt modelId="{D3768F1B-09CF-4A18-BA6C-1BA459E31918}" type="parTrans" cxnId="{D602A41E-0217-4484-B92B-4B2AABA845FB}">
      <dgm:prSet/>
      <dgm:spPr/>
      <dgm:t>
        <a:bodyPr/>
        <a:lstStyle/>
        <a:p>
          <a:endParaRPr lang="en-US"/>
        </a:p>
      </dgm:t>
    </dgm:pt>
    <dgm:pt modelId="{C9CF20F4-4CB7-4336-87B3-696F5BC305DB}" type="sibTrans" cxnId="{D602A41E-0217-4484-B92B-4B2AABA845FB}">
      <dgm:prSet/>
      <dgm:spPr/>
      <dgm:t>
        <a:bodyPr/>
        <a:lstStyle/>
        <a:p>
          <a:endParaRPr lang="en-US"/>
        </a:p>
      </dgm:t>
    </dgm:pt>
    <dgm:pt modelId="{A3DAD1D5-A40C-C34A-8E03-EC2B05323FBB}" type="pres">
      <dgm:prSet presAssocID="{3BB40DE0-928F-4E9A-9419-D47E74745913}" presName="linear" presStyleCnt="0">
        <dgm:presLayoutVars>
          <dgm:animLvl val="lvl"/>
          <dgm:resizeHandles val="exact"/>
        </dgm:presLayoutVars>
      </dgm:prSet>
      <dgm:spPr/>
    </dgm:pt>
    <dgm:pt modelId="{B093D2D8-2CD0-244A-B2BF-72C56EC1418E}" type="pres">
      <dgm:prSet presAssocID="{7F6A5639-BD53-402A-9361-FAE6E4CCA2F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BEF704C-98DC-804C-AE4A-5C259915EEA1}" type="pres">
      <dgm:prSet presAssocID="{7F6A5639-BD53-402A-9361-FAE6E4CCA2FE}" presName="childText" presStyleLbl="revTx" presStyleIdx="0" presStyleCnt="4">
        <dgm:presLayoutVars>
          <dgm:bulletEnabled val="1"/>
        </dgm:presLayoutVars>
      </dgm:prSet>
      <dgm:spPr/>
    </dgm:pt>
    <dgm:pt modelId="{DD354DD3-5DBA-FD41-9720-7B95914419EA}" type="pres">
      <dgm:prSet presAssocID="{1B51A975-2414-45D7-9994-C470C75B968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151433F-2BF4-5341-A40F-EC99F030D668}" type="pres">
      <dgm:prSet presAssocID="{1B51A975-2414-45D7-9994-C470C75B968D}" presName="childText" presStyleLbl="revTx" presStyleIdx="1" presStyleCnt="4">
        <dgm:presLayoutVars>
          <dgm:bulletEnabled val="1"/>
        </dgm:presLayoutVars>
      </dgm:prSet>
      <dgm:spPr/>
    </dgm:pt>
    <dgm:pt modelId="{25E70ADC-42F1-A54B-BD2E-3FDC004C8D8D}" type="pres">
      <dgm:prSet presAssocID="{8EE08E7F-3BE0-48CA-9AFC-A43CD1CD400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16FA16F-74D0-2841-9A70-5C7D916493DD}" type="pres">
      <dgm:prSet presAssocID="{8EE08E7F-3BE0-48CA-9AFC-A43CD1CD400E}" presName="childText" presStyleLbl="revTx" presStyleIdx="2" presStyleCnt="4">
        <dgm:presLayoutVars>
          <dgm:bulletEnabled val="1"/>
        </dgm:presLayoutVars>
      </dgm:prSet>
      <dgm:spPr/>
    </dgm:pt>
    <dgm:pt modelId="{9869104F-382B-DA40-A13C-CCF1F7F99584}" type="pres">
      <dgm:prSet presAssocID="{986C807A-7A3A-46C9-96D8-98C7629B6A5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49209C8-D713-6841-AF73-F73C38D0A4AA}" type="pres">
      <dgm:prSet presAssocID="{986C807A-7A3A-46C9-96D8-98C7629B6A5B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45104010-A524-470B-837E-B218A1914657}" srcId="{7F6A5639-BD53-402A-9361-FAE6E4CCA2FE}" destId="{92DD6292-E400-4B11-8615-90420812CB8B}" srcOrd="0" destOrd="0" parTransId="{814F7FEC-E6CC-461D-BBF2-95F8EECC87C3}" sibTransId="{820377DC-0D27-464C-8D68-3A51A400C8D8}"/>
    <dgm:cxn modelId="{D602A41E-0217-4484-B92B-4B2AABA845FB}" srcId="{986C807A-7A3A-46C9-96D8-98C7629B6A5B}" destId="{A745AE29-768D-44C1-BA3C-8AF76B85A7C6}" srcOrd="0" destOrd="0" parTransId="{D3768F1B-09CF-4A18-BA6C-1BA459E31918}" sibTransId="{C9CF20F4-4CB7-4336-87B3-696F5BC305DB}"/>
    <dgm:cxn modelId="{BDC49A20-CB8F-8747-87AD-4FA66D3CC524}" type="presOf" srcId="{A677EAF8-7FB2-4EAF-905A-57D481B643B6}" destId="{6151433F-2BF4-5341-A40F-EC99F030D668}" srcOrd="0" destOrd="2" presId="urn:microsoft.com/office/officeart/2005/8/layout/vList2"/>
    <dgm:cxn modelId="{9D295E23-A585-B049-8CF1-630CFF7CC8C2}" type="presOf" srcId="{7F6A5639-BD53-402A-9361-FAE6E4CCA2FE}" destId="{B093D2D8-2CD0-244A-B2BF-72C56EC1418E}" srcOrd="0" destOrd="0" presId="urn:microsoft.com/office/officeart/2005/8/layout/vList2"/>
    <dgm:cxn modelId="{D9B65224-5FD1-432A-A51E-55E65D4C2155}" srcId="{1B51A975-2414-45D7-9994-C470C75B968D}" destId="{A2ED4F9C-0227-4633-991A-7851FE5A7998}" srcOrd="1" destOrd="0" parTransId="{09815F90-ACA4-4E2B-A442-9872167C10E3}" sibTransId="{491D9CFA-1874-4522-8B29-307B6F0B8CB7}"/>
    <dgm:cxn modelId="{63879624-5525-C144-8625-D0D7348FE173}" type="presOf" srcId="{1B51A975-2414-45D7-9994-C470C75B968D}" destId="{DD354DD3-5DBA-FD41-9720-7B95914419EA}" srcOrd="0" destOrd="0" presId="urn:microsoft.com/office/officeart/2005/8/layout/vList2"/>
    <dgm:cxn modelId="{544DEF4D-B86A-405C-953F-59108F2429CE}" srcId="{3BB40DE0-928F-4E9A-9419-D47E74745913}" destId="{986C807A-7A3A-46C9-96D8-98C7629B6A5B}" srcOrd="3" destOrd="0" parTransId="{CF356ECC-A09C-47D6-A14C-D69DC5000477}" sibTransId="{17DB70F2-179A-4629-ADCB-4A8085AE7CA8}"/>
    <dgm:cxn modelId="{BC5FC65A-3117-488A-BC79-194F88751F39}" srcId="{3BB40DE0-928F-4E9A-9419-D47E74745913}" destId="{7F6A5639-BD53-402A-9361-FAE6E4CCA2FE}" srcOrd="0" destOrd="0" parTransId="{7958DDD0-1A14-4042-86BB-EB9629A533DF}" sibTransId="{8627DC51-C8D3-49FA-9F12-D2B9619B973A}"/>
    <dgm:cxn modelId="{4CE2AE61-08AA-2649-9680-A3EB58C77E37}" type="presOf" srcId="{6623C3B2-EBB2-4CAA-A344-E14AB17AD346}" destId="{816FA16F-74D0-2841-9A70-5C7D916493DD}" srcOrd="0" destOrd="0" presId="urn:microsoft.com/office/officeart/2005/8/layout/vList2"/>
    <dgm:cxn modelId="{C8387062-5A43-4994-AE53-28105EE2F7A2}" srcId="{3BB40DE0-928F-4E9A-9419-D47E74745913}" destId="{1B51A975-2414-45D7-9994-C470C75B968D}" srcOrd="1" destOrd="0" parTransId="{88D2AC60-EA26-4DFE-AAD5-94E432024ED9}" sibTransId="{1A4CA303-7969-4366-A4A7-ADF0ADCD396F}"/>
    <dgm:cxn modelId="{2E18A06A-A72D-7742-B750-3BB7A8CE6F84}" type="presOf" srcId="{3BB40DE0-928F-4E9A-9419-D47E74745913}" destId="{A3DAD1D5-A40C-C34A-8E03-EC2B05323FBB}" srcOrd="0" destOrd="0" presId="urn:microsoft.com/office/officeart/2005/8/layout/vList2"/>
    <dgm:cxn modelId="{92217B7D-4420-490B-A235-EB5DFCFC0CF7}" srcId="{3BB40DE0-928F-4E9A-9419-D47E74745913}" destId="{8EE08E7F-3BE0-48CA-9AFC-A43CD1CD400E}" srcOrd="2" destOrd="0" parTransId="{7ECFD66F-465D-495B-803F-FC69BEA71FE6}" sibTransId="{0B16A789-BA18-46F0-B680-310A15933ADA}"/>
    <dgm:cxn modelId="{1D63C396-E408-3C40-9011-E8E92AE32627}" type="presOf" srcId="{A2ED4F9C-0227-4633-991A-7851FE5A7998}" destId="{6151433F-2BF4-5341-A40F-EC99F030D668}" srcOrd="0" destOrd="1" presId="urn:microsoft.com/office/officeart/2005/8/layout/vList2"/>
    <dgm:cxn modelId="{5D9A4A9C-1EF3-4733-AE30-5888B8FFD7AD}" srcId="{1B51A975-2414-45D7-9994-C470C75B968D}" destId="{01444AF3-730F-4D52-B94F-327B801603EF}" srcOrd="0" destOrd="0" parTransId="{8084BADC-9277-438E-ABCD-DF4987E9C4F3}" sibTransId="{77CF06A2-CA0D-45D5-88CB-1A4F323A1A58}"/>
    <dgm:cxn modelId="{19CB9CA3-6693-6045-AB8D-DD2ADF66472F}" type="presOf" srcId="{8EE08E7F-3BE0-48CA-9AFC-A43CD1CD400E}" destId="{25E70ADC-42F1-A54B-BD2E-3FDC004C8D8D}" srcOrd="0" destOrd="0" presId="urn:microsoft.com/office/officeart/2005/8/layout/vList2"/>
    <dgm:cxn modelId="{5C2E27A7-8C65-1E43-8275-B09ABFD3F928}" type="presOf" srcId="{92DD6292-E400-4B11-8615-90420812CB8B}" destId="{5BEF704C-98DC-804C-AE4A-5C259915EEA1}" srcOrd="0" destOrd="0" presId="urn:microsoft.com/office/officeart/2005/8/layout/vList2"/>
    <dgm:cxn modelId="{6AFF70B0-25BE-4EEC-A6B5-BA206F9AD0D6}" srcId="{1B51A975-2414-45D7-9994-C470C75B968D}" destId="{A677EAF8-7FB2-4EAF-905A-57D481B643B6}" srcOrd="2" destOrd="0" parTransId="{CB6EF055-7FC0-467D-944F-AC949C2BBE13}" sibTransId="{D7D8FC67-5FC7-4523-899B-DA1E4160E526}"/>
    <dgm:cxn modelId="{6E4E24B3-CD1F-F440-B4A9-EBFC1985D7D9}" type="presOf" srcId="{A745AE29-768D-44C1-BA3C-8AF76B85A7C6}" destId="{149209C8-D713-6841-AF73-F73C38D0A4AA}" srcOrd="0" destOrd="0" presId="urn:microsoft.com/office/officeart/2005/8/layout/vList2"/>
    <dgm:cxn modelId="{8666CDB4-8238-1143-AC0B-9934FD1684AD}" type="presOf" srcId="{986C807A-7A3A-46C9-96D8-98C7629B6A5B}" destId="{9869104F-382B-DA40-A13C-CCF1F7F99584}" srcOrd="0" destOrd="0" presId="urn:microsoft.com/office/officeart/2005/8/layout/vList2"/>
    <dgm:cxn modelId="{EA2186EB-EBD5-490A-AC9E-EDCB7DA3CBE4}" srcId="{8EE08E7F-3BE0-48CA-9AFC-A43CD1CD400E}" destId="{6623C3B2-EBB2-4CAA-A344-E14AB17AD346}" srcOrd="0" destOrd="0" parTransId="{D59180B0-FFD6-4DF3-9FF9-52B7E030C70E}" sibTransId="{0864A500-9A83-41A3-93E2-FF6501FBDC3B}"/>
    <dgm:cxn modelId="{325ADCFC-20DD-6D49-851A-2B603A1AC690}" type="presOf" srcId="{01444AF3-730F-4D52-B94F-327B801603EF}" destId="{6151433F-2BF4-5341-A40F-EC99F030D668}" srcOrd="0" destOrd="0" presId="urn:microsoft.com/office/officeart/2005/8/layout/vList2"/>
    <dgm:cxn modelId="{FBFE3E72-D2BE-5445-9CB9-F394F01B2B44}" type="presParOf" srcId="{A3DAD1D5-A40C-C34A-8E03-EC2B05323FBB}" destId="{B093D2D8-2CD0-244A-B2BF-72C56EC1418E}" srcOrd="0" destOrd="0" presId="urn:microsoft.com/office/officeart/2005/8/layout/vList2"/>
    <dgm:cxn modelId="{FC5BED04-50A2-934A-B9FC-9E800A889E61}" type="presParOf" srcId="{A3DAD1D5-A40C-C34A-8E03-EC2B05323FBB}" destId="{5BEF704C-98DC-804C-AE4A-5C259915EEA1}" srcOrd="1" destOrd="0" presId="urn:microsoft.com/office/officeart/2005/8/layout/vList2"/>
    <dgm:cxn modelId="{8C5F04B0-ED2D-AB46-8F82-6858AA3D859C}" type="presParOf" srcId="{A3DAD1D5-A40C-C34A-8E03-EC2B05323FBB}" destId="{DD354DD3-5DBA-FD41-9720-7B95914419EA}" srcOrd="2" destOrd="0" presId="urn:microsoft.com/office/officeart/2005/8/layout/vList2"/>
    <dgm:cxn modelId="{FD7F817A-01B5-CC47-8130-ED86CDCA1FC8}" type="presParOf" srcId="{A3DAD1D5-A40C-C34A-8E03-EC2B05323FBB}" destId="{6151433F-2BF4-5341-A40F-EC99F030D668}" srcOrd="3" destOrd="0" presId="urn:microsoft.com/office/officeart/2005/8/layout/vList2"/>
    <dgm:cxn modelId="{D9FCBEB1-174F-DA45-BB1F-BE880BEF9934}" type="presParOf" srcId="{A3DAD1D5-A40C-C34A-8E03-EC2B05323FBB}" destId="{25E70ADC-42F1-A54B-BD2E-3FDC004C8D8D}" srcOrd="4" destOrd="0" presId="urn:microsoft.com/office/officeart/2005/8/layout/vList2"/>
    <dgm:cxn modelId="{677B0126-9A36-FA42-A31F-C74FE50BE0D6}" type="presParOf" srcId="{A3DAD1D5-A40C-C34A-8E03-EC2B05323FBB}" destId="{816FA16F-74D0-2841-9A70-5C7D916493DD}" srcOrd="5" destOrd="0" presId="urn:microsoft.com/office/officeart/2005/8/layout/vList2"/>
    <dgm:cxn modelId="{B4CD0EA2-F23C-E74F-9250-311C192A554D}" type="presParOf" srcId="{A3DAD1D5-A40C-C34A-8E03-EC2B05323FBB}" destId="{9869104F-382B-DA40-A13C-CCF1F7F99584}" srcOrd="6" destOrd="0" presId="urn:microsoft.com/office/officeart/2005/8/layout/vList2"/>
    <dgm:cxn modelId="{3D1B4F40-4269-9746-8C80-1F29AE0B0943}" type="presParOf" srcId="{A3DAD1D5-A40C-C34A-8E03-EC2B05323FBB}" destId="{149209C8-D713-6841-AF73-F73C38D0A4AA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80B40B8-7ACF-4E12-AE0A-25E497BC817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6D0DF87-E570-42A9-8095-62197557CB7D}">
      <dgm:prSet/>
      <dgm:spPr/>
      <dgm:t>
        <a:bodyPr/>
        <a:lstStyle/>
        <a:p>
          <a:r>
            <a:rPr lang="en-US"/>
            <a:t>Determine both what file format will be selected to represent a given resource </a:t>
          </a:r>
        </a:p>
      </dgm:t>
    </dgm:pt>
    <dgm:pt modelId="{E662AAA2-A95B-40C9-8FDD-EE1D39709BBE}" type="parTrans" cxnId="{04E3B818-6DEF-423C-AA81-73F444D68222}">
      <dgm:prSet/>
      <dgm:spPr/>
      <dgm:t>
        <a:bodyPr/>
        <a:lstStyle/>
        <a:p>
          <a:endParaRPr lang="en-US"/>
        </a:p>
      </dgm:t>
    </dgm:pt>
    <dgm:pt modelId="{6A8DFFDE-C6FA-4DD2-B350-438DF01295A4}" type="sibTrans" cxnId="{04E3B818-6DEF-423C-AA81-73F444D68222}">
      <dgm:prSet/>
      <dgm:spPr/>
      <dgm:t>
        <a:bodyPr/>
        <a:lstStyle/>
        <a:p>
          <a:endParaRPr lang="en-US"/>
        </a:p>
      </dgm:t>
    </dgm:pt>
    <dgm:pt modelId="{DC696451-F9BC-40DD-9C3A-D0E845A18A86}">
      <dgm:prSet/>
      <dgm:spPr/>
      <dgm:t>
        <a:bodyPr/>
        <a:lstStyle/>
        <a:p>
          <a:r>
            <a:rPr lang="en-US"/>
            <a:t>What encoding will be used to turn text code points into bytes.</a:t>
          </a:r>
        </a:p>
      </dgm:t>
    </dgm:pt>
    <dgm:pt modelId="{86783841-53BC-43AC-84A4-E702C059E84B}" type="parTrans" cxnId="{3E17DEA0-4A23-4B6C-85D8-8DF080008E59}">
      <dgm:prSet/>
      <dgm:spPr/>
      <dgm:t>
        <a:bodyPr/>
        <a:lstStyle/>
        <a:p>
          <a:endParaRPr lang="en-US"/>
        </a:p>
      </dgm:t>
    </dgm:pt>
    <dgm:pt modelId="{8F694F94-EB38-4805-B79D-5EFBA337DBE3}" type="sibTrans" cxnId="{3E17DEA0-4A23-4B6C-85D8-8DF080008E59}">
      <dgm:prSet/>
      <dgm:spPr/>
      <dgm:t>
        <a:bodyPr/>
        <a:lstStyle/>
        <a:p>
          <a:endParaRPr lang="en-US"/>
        </a:p>
      </dgm:t>
    </dgm:pt>
    <dgm:pt modelId="{26964EBC-44E4-4794-92C1-C2D83E32B7A6}">
      <dgm:prSet/>
      <dgm:spPr/>
      <dgm:t>
        <a:bodyPr/>
        <a:lstStyle/>
        <a:p>
          <a:r>
            <a:rPr lang="en-US"/>
            <a:t>The types and languages listed first have the strongest preference value of 1.0, while the ones that are listed later in the header are often demoted to q=0.9 or q=0.8</a:t>
          </a:r>
        </a:p>
      </dgm:t>
    </dgm:pt>
    <dgm:pt modelId="{E3F36CDF-5F63-4D2B-B7A3-1B697BF7A2BC}" type="parTrans" cxnId="{D15CAB76-E276-4048-B2DA-44C9342AEE00}">
      <dgm:prSet/>
      <dgm:spPr/>
      <dgm:t>
        <a:bodyPr/>
        <a:lstStyle/>
        <a:p>
          <a:endParaRPr lang="en-US"/>
        </a:p>
      </dgm:t>
    </dgm:pt>
    <dgm:pt modelId="{48A27B59-D5FF-4839-99BD-6F5B1E3489B4}" type="sibTrans" cxnId="{D15CAB76-E276-4048-B2DA-44C9342AEE00}">
      <dgm:prSet/>
      <dgm:spPr/>
      <dgm:t>
        <a:bodyPr/>
        <a:lstStyle/>
        <a:p>
          <a:endParaRPr lang="en-US"/>
        </a:p>
      </dgm:t>
    </dgm:pt>
    <dgm:pt modelId="{EC8D658A-08E5-4A54-8075-6133601A859B}" type="pres">
      <dgm:prSet presAssocID="{E80B40B8-7ACF-4E12-AE0A-25E497BC8175}" presName="root" presStyleCnt="0">
        <dgm:presLayoutVars>
          <dgm:dir/>
          <dgm:resizeHandles val="exact"/>
        </dgm:presLayoutVars>
      </dgm:prSet>
      <dgm:spPr/>
    </dgm:pt>
    <dgm:pt modelId="{9AE3D67F-39C4-442B-B158-5B2F38D3D2AF}" type="pres">
      <dgm:prSet presAssocID="{86D0DF87-E570-42A9-8095-62197557CB7D}" presName="compNode" presStyleCnt="0"/>
      <dgm:spPr/>
    </dgm:pt>
    <dgm:pt modelId="{30FA9CE1-4113-4F02-A042-0FB18A206CCE}" type="pres">
      <dgm:prSet presAssocID="{86D0DF87-E570-42A9-8095-62197557CB7D}" presName="bgRect" presStyleLbl="bgShp" presStyleIdx="0" presStyleCnt="3"/>
      <dgm:spPr/>
    </dgm:pt>
    <dgm:pt modelId="{D53F12BA-0FD1-4162-8F73-952D16CC14CF}" type="pres">
      <dgm:prSet presAssocID="{86D0DF87-E570-42A9-8095-62197557CB7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9B65F4FE-3239-4206-B14A-09854B2033B0}" type="pres">
      <dgm:prSet presAssocID="{86D0DF87-E570-42A9-8095-62197557CB7D}" presName="spaceRect" presStyleCnt="0"/>
      <dgm:spPr/>
    </dgm:pt>
    <dgm:pt modelId="{D6F092F0-BF98-4FB4-8FB3-E32697DD87C9}" type="pres">
      <dgm:prSet presAssocID="{86D0DF87-E570-42A9-8095-62197557CB7D}" presName="parTx" presStyleLbl="revTx" presStyleIdx="0" presStyleCnt="3">
        <dgm:presLayoutVars>
          <dgm:chMax val="0"/>
          <dgm:chPref val="0"/>
        </dgm:presLayoutVars>
      </dgm:prSet>
      <dgm:spPr/>
    </dgm:pt>
    <dgm:pt modelId="{BF9C7677-E5B7-4742-AD8B-6F14E4A80E3F}" type="pres">
      <dgm:prSet presAssocID="{6A8DFFDE-C6FA-4DD2-B350-438DF01295A4}" presName="sibTrans" presStyleCnt="0"/>
      <dgm:spPr/>
    </dgm:pt>
    <dgm:pt modelId="{5B0E2202-F2AF-408A-8206-32680E7BB16F}" type="pres">
      <dgm:prSet presAssocID="{DC696451-F9BC-40DD-9C3A-D0E845A18A86}" presName="compNode" presStyleCnt="0"/>
      <dgm:spPr/>
    </dgm:pt>
    <dgm:pt modelId="{545DA572-BCD6-4066-A5CC-250EFF11B086}" type="pres">
      <dgm:prSet presAssocID="{DC696451-F9BC-40DD-9C3A-D0E845A18A86}" presName="bgRect" presStyleLbl="bgShp" presStyleIdx="1" presStyleCnt="3"/>
      <dgm:spPr/>
    </dgm:pt>
    <dgm:pt modelId="{804B7686-9D38-48B9-836E-2156F621715A}" type="pres">
      <dgm:prSet presAssocID="{DC696451-F9BC-40DD-9C3A-D0E845A18A8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C8E8402D-C935-4714-8374-406E70025150}" type="pres">
      <dgm:prSet presAssocID="{DC696451-F9BC-40DD-9C3A-D0E845A18A86}" presName="spaceRect" presStyleCnt="0"/>
      <dgm:spPr/>
    </dgm:pt>
    <dgm:pt modelId="{7B8C3DFD-65C1-49F7-B10D-435E2960B83F}" type="pres">
      <dgm:prSet presAssocID="{DC696451-F9BC-40DD-9C3A-D0E845A18A86}" presName="parTx" presStyleLbl="revTx" presStyleIdx="1" presStyleCnt="3">
        <dgm:presLayoutVars>
          <dgm:chMax val="0"/>
          <dgm:chPref val="0"/>
        </dgm:presLayoutVars>
      </dgm:prSet>
      <dgm:spPr/>
    </dgm:pt>
    <dgm:pt modelId="{99E4A9B6-4DC8-4A38-A44F-5B354930758E}" type="pres">
      <dgm:prSet presAssocID="{8F694F94-EB38-4805-B79D-5EFBA337DBE3}" presName="sibTrans" presStyleCnt="0"/>
      <dgm:spPr/>
    </dgm:pt>
    <dgm:pt modelId="{D99B4575-9952-408E-8807-DAF6CDA02C10}" type="pres">
      <dgm:prSet presAssocID="{26964EBC-44E4-4794-92C1-C2D83E32B7A6}" presName="compNode" presStyleCnt="0"/>
      <dgm:spPr/>
    </dgm:pt>
    <dgm:pt modelId="{0A9B1B37-BD94-4787-AC67-6EC310958576}" type="pres">
      <dgm:prSet presAssocID="{26964EBC-44E4-4794-92C1-C2D83E32B7A6}" presName="bgRect" presStyleLbl="bgShp" presStyleIdx="2" presStyleCnt="3"/>
      <dgm:spPr/>
    </dgm:pt>
    <dgm:pt modelId="{848D99A7-75F7-4766-BF13-7AE6C6C325B3}" type="pres">
      <dgm:prSet presAssocID="{26964EBC-44E4-4794-92C1-C2D83E32B7A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ngue"/>
        </a:ext>
      </dgm:extLst>
    </dgm:pt>
    <dgm:pt modelId="{8DE69916-A480-4F07-9E6F-24A151C60DBD}" type="pres">
      <dgm:prSet presAssocID="{26964EBC-44E4-4794-92C1-C2D83E32B7A6}" presName="spaceRect" presStyleCnt="0"/>
      <dgm:spPr/>
    </dgm:pt>
    <dgm:pt modelId="{C48482B2-28E7-4E95-B133-F38F937A821C}" type="pres">
      <dgm:prSet presAssocID="{26964EBC-44E4-4794-92C1-C2D83E32B7A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E8A660F-0D94-4529-B60D-0AB3773CB5B6}" type="presOf" srcId="{DC696451-F9BC-40DD-9C3A-D0E845A18A86}" destId="{7B8C3DFD-65C1-49F7-B10D-435E2960B83F}" srcOrd="0" destOrd="0" presId="urn:microsoft.com/office/officeart/2018/2/layout/IconVerticalSolidList"/>
    <dgm:cxn modelId="{04E3B818-6DEF-423C-AA81-73F444D68222}" srcId="{E80B40B8-7ACF-4E12-AE0A-25E497BC8175}" destId="{86D0DF87-E570-42A9-8095-62197557CB7D}" srcOrd="0" destOrd="0" parTransId="{E662AAA2-A95B-40C9-8FDD-EE1D39709BBE}" sibTransId="{6A8DFFDE-C6FA-4DD2-B350-438DF01295A4}"/>
    <dgm:cxn modelId="{84FCA736-1288-450B-9F22-0F07D2620387}" type="presOf" srcId="{86D0DF87-E570-42A9-8095-62197557CB7D}" destId="{D6F092F0-BF98-4FB4-8FB3-E32697DD87C9}" srcOrd="0" destOrd="0" presId="urn:microsoft.com/office/officeart/2018/2/layout/IconVerticalSolidList"/>
    <dgm:cxn modelId="{D15CAB76-E276-4048-B2DA-44C9342AEE00}" srcId="{E80B40B8-7ACF-4E12-AE0A-25E497BC8175}" destId="{26964EBC-44E4-4794-92C1-C2D83E32B7A6}" srcOrd="2" destOrd="0" parTransId="{E3F36CDF-5F63-4D2B-B7A3-1B697BF7A2BC}" sibTransId="{48A27B59-D5FF-4839-99BD-6F5B1E3489B4}"/>
    <dgm:cxn modelId="{1607867F-0489-417C-8DC4-71579D5DC1C9}" type="presOf" srcId="{26964EBC-44E4-4794-92C1-C2D83E32B7A6}" destId="{C48482B2-28E7-4E95-B133-F38F937A821C}" srcOrd="0" destOrd="0" presId="urn:microsoft.com/office/officeart/2018/2/layout/IconVerticalSolidList"/>
    <dgm:cxn modelId="{DDEE9A8B-E49A-46BF-90D2-81B87286AA49}" type="presOf" srcId="{E80B40B8-7ACF-4E12-AE0A-25E497BC8175}" destId="{EC8D658A-08E5-4A54-8075-6133601A859B}" srcOrd="0" destOrd="0" presId="urn:microsoft.com/office/officeart/2018/2/layout/IconVerticalSolidList"/>
    <dgm:cxn modelId="{3E17DEA0-4A23-4B6C-85D8-8DF080008E59}" srcId="{E80B40B8-7ACF-4E12-AE0A-25E497BC8175}" destId="{DC696451-F9BC-40DD-9C3A-D0E845A18A86}" srcOrd="1" destOrd="0" parTransId="{86783841-53BC-43AC-84A4-E702C059E84B}" sibTransId="{8F694F94-EB38-4805-B79D-5EFBA337DBE3}"/>
    <dgm:cxn modelId="{B19068BA-57CC-4DB1-B174-6E3A5388554D}" type="presParOf" srcId="{EC8D658A-08E5-4A54-8075-6133601A859B}" destId="{9AE3D67F-39C4-442B-B158-5B2F38D3D2AF}" srcOrd="0" destOrd="0" presId="urn:microsoft.com/office/officeart/2018/2/layout/IconVerticalSolidList"/>
    <dgm:cxn modelId="{01E7B490-5373-4131-A010-8692FC51B879}" type="presParOf" srcId="{9AE3D67F-39C4-442B-B158-5B2F38D3D2AF}" destId="{30FA9CE1-4113-4F02-A042-0FB18A206CCE}" srcOrd="0" destOrd="0" presId="urn:microsoft.com/office/officeart/2018/2/layout/IconVerticalSolidList"/>
    <dgm:cxn modelId="{80E61019-3CF6-4603-B43F-0F417389E4E7}" type="presParOf" srcId="{9AE3D67F-39C4-442B-B158-5B2F38D3D2AF}" destId="{D53F12BA-0FD1-4162-8F73-952D16CC14CF}" srcOrd="1" destOrd="0" presId="urn:microsoft.com/office/officeart/2018/2/layout/IconVerticalSolidList"/>
    <dgm:cxn modelId="{E174A0BD-D7F5-4602-902F-996AEAB6F13F}" type="presParOf" srcId="{9AE3D67F-39C4-442B-B158-5B2F38D3D2AF}" destId="{9B65F4FE-3239-4206-B14A-09854B2033B0}" srcOrd="2" destOrd="0" presId="urn:microsoft.com/office/officeart/2018/2/layout/IconVerticalSolidList"/>
    <dgm:cxn modelId="{6E94A2EB-CD61-4C36-B436-2C67CBFB7AE4}" type="presParOf" srcId="{9AE3D67F-39C4-442B-B158-5B2F38D3D2AF}" destId="{D6F092F0-BF98-4FB4-8FB3-E32697DD87C9}" srcOrd="3" destOrd="0" presId="urn:microsoft.com/office/officeart/2018/2/layout/IconVerticalSolidList"/>
    <dgm:cxn modelId="{A0A8EAA9-CED6-4296-8EB2-6A6CCC009243}" type="presParOf" srcId="{EC8D658A-08E5-4A54-8075-6133601A859B}" destId="{BF9C7677-E5B7-4742-AD8B-6F14E4A80E3F}" srcOrd="1" destOrd="0" presId="urn:microsoft.com/office/officeart/2018/2/layout/IconVerticalSolidList"/>
    <dgm:cxn modelId="{25B58562-7177-425A-826A-6B93AAEEA0DE}" type="presParOf" srcId="{EC8D658A-08E5-4A54-8075-6133601A859B}" destId="{5B0E2202-F2AF-408A-8206-32680E7BB16F}" srcOrd="2" destOrd="0" presId="urn:microsoft.com/office/officeart/2018/2/layout/IconVerticalSolidList"/>
    <dgm:cxn modelId="{05616053-A2C5-405B-9072-1907CF9037F5}" type="presParOf" srcId="{5B0E2202-F2AF-408A-8206-32680E7BB16F}" destId="{545DA572-BCD6-4066-A5CC-250EFF11B086}" srcOrd="0" destOrd="0" presId="urn:microsoft.com/office/officeart/2018/2/layout/IconVerticalSolidList"/>
    <dgm:cxn modelId="{CE2B70B4-FA8A-454B-9D38-A41DBF6F77FA}" type="presParOf" srcId="{5B0E2202-F2AF-408A-8206-32680E7BB16F}" destId="{804B7686-9D38-48B9-836E-2156F621715A}" srcOrd="1" destOrd="0" presId="urn:microsoft.com/office/officeart/2018/2/layout/IconVerticalSolidList"/>
    <dgm:cxn modelId="{E8BA1D1D-8AE0-4DD8-A607-BC8A2EB11427}" type="presParOf" srcId="{5B0E2202-F2AF-408A-8206-32680E7BB16F}" destId="{C8E8402D-C935-4714-8374-406E70025150}" srcOrd="2" destOrd="0" presId="urn:microsoft.com/office/officeart/2018/2/layout/IconVerticalSolidList"/>
    <dgm:cxn modelId="{D26E4FAB-78DF-49E9-BDE7-71D9433C27F6}" type="presParOf" srcId="{5B0E2202-F2AF-408A-8206-32680E7BB16F}" destId="{7B8C3DFD-65C1-49F7-B10D-435E2960B83F}" srcOrd="3" destOrd="0" presId="urn:microsoft.com/office/officeart/2018/2/layout/IconVerticalSolidList"/>
    <dgm:cxn modelId="{D8E879AC-2834-4196-8D41-44B6A687E203}" type="presParOf" srcId="{EC8D658A-08E5-4A54-8075-6133601A859B}" destId="{99E4A9B6-4DC8-4A38-A44F-5B354930758E}" srcOrd="3" destOrd="0" presId="urn:microsoft.com/office/officeart/2018/2/layout/IconVerticalSolidList"/>
    <dgm:cxn modelId="{F62563AD-0C59-4076-AFC6-FC9AC2FE3C0A}" type="presParOf" srcId="{EC8D658A-08E5-4A54-8075-6133601A859B}" destId="{D99B4575-9952-408E-8807-DAF6CDA02C10}" srcOrd="4" destOrd="0" presId="urn:microsoft.com/office/officeart/2018/2/layout/IconVerticalSolidList"/>
    <dgm:cxn modelId="{7124C2AD-4C78-4359-8E1F-36DA008B0106}" type="presParOf" srcId="{D99B4575-9952-408E-8807-DAF6CDA02C10}" destId="{0A9B1B37-BD94-4787-AC67-6EC310958576}" srcOrd="0" destOrd="0" presId="urn:microsoft.com/office/officeart/2018/2/layout/IconVerticalSolidList"/>
    <dgm:cxn modelId="{58B578B4-B1E5-4FDE-8934-879E35A83C9E}" type="presParOf" srcId="{D99B4575-9952-408E-8807-DAF6CDA02C10}" destId="{848D99A7-75F7-4766-BF13-7AE6C6C325B3}" srcOrd="1" destOrd="0" presId="urn:microsoft.com/office/officeart/2018/2/layout/IconVerticalSolidList"/>
    <dgm:cxn modelId="{1E783D7A-581E-45FC-AF54-BD1D00EB9194}" type="presParOf" srcId="{D99B4575-9952-408E-8807-DAF6CDA02C10}" destId="{8DE69916-A480-4F07-9E6F-24A151C60DBD}" srcOrd="2" destOrd="0" presId="urn:microsoft.com/office/officeart/2018/2/layout/IconVerticalSolidList"/>
    <dgm:cxn modelId="{86190606-92D3-49AC-8D68-655DC4DD0675}" type="presParOf" srcId="{D99B4575-9952-408E-8807-DAF6CDA02C10}" destId="{C48482B2-28E7-4E95-B133-F38F937A821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F2D1FC-E22D-5C48-A1FF-C5ABB48855C7}">
      <dsp:nvSpPr>
        <dsp:cNvPr id="0" name=""/>
        <dsp:cNvSpPr/>
      </dsp:nvSpPr>
      <dsp:spPr>
        <a:xfrm>
          <a:off x="225102" y="2172"/>
          <a:ext cx="2860678" cy="17164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HTTP</a:t>
          </a:r>
        </a:p>
      </dsp:txBody>
      <dsp:txXfrm>
        <a:off x="225102" y="2172"/>
        <a:ext cx="2860678" cy="1716406"/>
      </dsp:txXfrm>
    </dsp:sp>
    <dsp:sp modelId="{8034D76E-86E7-844A-88D6-2F4C9D570B44}">
      <dsp:nvSpPr>
        <dsp:cNvPr id="0" name=""/>
        <dsp:cNvSpPr/>
      </dsp:nvSpPr>
      <dsp:spPr>
        <a:xfrm>
          <a:off x="3371848" y="2172"/>
          <a:ext cx="2860678" cy="171640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URI</a:t>
          </a:r>
        </a:p>
      </dsp:txBody>
      <dsp:txXfrm>
        <a:off x="3371848" y="2172"/>
        <a:ext cx="2860678" cy="1716406"/>
      </dsp:txXfrm>
    </dsp:sp>
    <dsp:sp modelId="{6CBF7CB6-3B33-844E-9C3A-E72EF55B82B7}">
      <dsp:nvSpPr>
        <dsp:cNvPr id="0" name=""/>
        <dsp:cNvSpPr/>
      </dsp:nvSpPr>
      <dsp:spPr>
        <a:xfrm>
          <a:off x="6518594" y="2172"/>
          <a:ext cx="2860678" cy="17164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Ilustrasi</a:t>
          </a:r>
        </a:p>
      </dsp:txBody>
      <dsp:txXfrm>
        <a:off x="6518594" y="2172"/>
        <a:ext cx="2860678" cy="1716406"/>
      </dsp:txXfrm>
    </dsp:sp>
    <dsp:sp modelId="{0271477B-9F32-C74F-BBD5-E979B051A777}">
      <dsp:nvSpPr>
        <dsp:cNvPr id="0" name=""/>
        <dsp:cNvSpPr/>
      </dsp:nvSpPr>
      <dsp:spPr>
        <a:xfrm>
          <a:off x="225102" y="2004647"/>
          <a:ext cx="2860678" cy="17164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GET</a:t>
          </a:r>
        </a:p>
      </dsp:txBody>
      <dsp:txXfrm>
        <a:off x="225102" y="2004647"/>
        <a:ext cx="2860678" cy="1716406"/>
      </dsp:txXfrm>
    </dsp:sp>
    <dsp:sp modelId="{E7FEAF12-E629-6540-A86F-8AB77B562F50}">
      <dsp:nvSpPr>
        <dsp:cNvPr id="0" name=""/>
        <dsp:cNvSpPr/>
      </dsp:nvSpPr>
      <dsp:spPr>
        <a:xfrm>
          <a:off x="3371848" y="2004647"/>
          <a:ext cx="2860678" cy="171640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POST</a:t>
          </a:r>
        </a:p>
      </dsp:txBody>
      <dsp:txXfrm>
        <a:off x="3371848" y="2004647"/>
        <a:ext cx="2860678" cy="1716406"/>
      </dsp:txXfrm>
    </dsp:sp>
    <dsp:sp modelId="{D75685B0-EC87-8F4A-9638-579BB037B38B}">
      <dsp:nvSpPr>
        <dsp:cNvPr id="0" name=""/>
        <dsp:cNvSpPr/>
      </dsp:nvSpPr>
      <dsp:spPr>
        <a:xfrm>
          <a:off x="6518594" y="2004647"/>
          <a:ext cx="2860678" cy="17164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HEAD</a:t>
          </a:r>
        </a:p>
      </dsp:txBody>
      <dsp:txXfrm>
        <a:off x="6518594" y="2004647"/>
        <a:ext cx="2860678" cy="171640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297499-1FF7-2441-A7B9-4AFA6903D29A}">
      <dsp:nvSpPr>
        <dsp:cNvPr id="0" name=""/>
        <dsp:cNvSpPr/>
      </dsp:nvSpPr>
      <dsp:spPr>
        <a:xfrm>
          <a:off x="0" y="15803"/>
          <a:ext cx="5913437" cy="14929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Content types are selected from among the various MIME types that were already established for multimedia that is transmitted as part of e-mail messages</a:t>
          </a:r>
        </a:p>
      </dsp:txBody>
      <dsp:txXfrm>
        <a:off x="72878" y="88681"/>
        <a:ext cx="5767681" cy="1347164"/>
      </dsp:txXfrm>
    </dsp:sp>
    <dsp:sp modelId="{D678D7E9-50FD-6842-9FCE-41CE051448EA}">
      <dsp:nvSpPr>
        <dsp:cNvPr id="0" name=""/>
        <dsp:cNvSpPr/>
      </dsp:nvSpPr>
      <dsp:spPr>
        <a:xfrm>
          <a:off x="0" y="1572083"/>
          <a:ext cx="5913437" cy="1492920"/>
        </a:xfrm>
        <a:prstGeom prst="roundRect">
          <a:avLst/>
        </a:prstGeom>
        <a:gradFill rotWithShape="0">
          <a:gsLst>
            <a:gs pos="0">
              <a:schemeClr val="accent2">
                <a:hueOff val="-1696488"/>
                <a:satOff val="5592"/>
                <a:lumOff val="598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696488"/>
                <a:satOff val="5592"/>
                <a:lumOff val="598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696488"/>
                <a:satOff val="5592"/>
                <a:lumOff val="598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types </a:t>
          </a:r>
          <a:r>
            <a:rPr lang="en-US" sz="2200" b="1" kern="1200"/>
            <a:t>text/plain</a:t>
          </a:r>
          <a:r>
            <a:rPr lang="en-US" sz="2200" kern="1200"/>
            <a:t> and </a:t>
          </a:r>
          <a:r>
            <a:rPr lang="en-US" sz="2200" b="1" kern="1200"/>
            <a:t>text/html </a:t>
          </a:r>
          <a:r>
            <a:rPr lang="en-US" sz="2200" kern="1200"/>
            <a:t>are both common along with image formats such as </a:t>
          </a:r>
          <a:r>
            <a:rPr lang="en-US" sz="2200" b="1" kern="1200"/>
            <a:t>image/gif, image/jpg, and image/png. </a:t>
          </a:r>
          <a:endParaRPr lang="en-US" sz="2200" kern="1200"/>
        </a:p>
      </dsp:txBody>
      <dsp:txXfrm>
        <a:off x="72878" y="1644961"/>
        <a:ext cx="5767681" cy="1347164"/>
      </dsp:txXfrm>
    </dsp:sp>
    <dsp:sp modelId="{196FDB36-F280-C340-A7B2-A1E1E4000C1D}">
      <dsp:nvSpPr>
        <dsp:cNvPr id="0" name=""/>
        <dsp:cNvSpPr/>
      </dsp:nvSpPr>
      <dsp:spPr>
        <a:xfrm>
          <a:off x="0" y="3128364"/>
          <a:ext cx="5913437" cy="1492920"/>
        </a:xfrm>
        <a:prstGeom prst="roundRect">
          <a:avLst/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Documents can be delivered as types including </a:t>
          </a:r>
          <a:r>
            <a:rPr lang="en-US" sz="2200" b="1" kern="1200"/>
            <a:t>application/pdf. </a:t>
          </a:r>
          <a:endParaRPr lang="en-US" sz="2200" kern="1200"/>
        </a:p>
      </dsp:txBody>
      <dsp:txXfrm>
        <a:off x="72878" y="3201242"/>
        <a:ext cx="5767681" cy="134716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0D739A-68FD-6C4D-BD5D-A32E14AB4CDF}">
      <dsp:nvSpPr>
        <dsp:cNvPr id="0" name=""/>
        <dsp:cNvSpPr/>
      </dsp:nvSpPr>
      <dsp:spPr>
        <a:xfrm>
          <a:off x="3611" y="587989"/>
          <a:ext cx="2171301" cy="76574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Content-type</a:t>
          </a:r>
        </a:p>
      </dsp:txBody>
      <dsp:txXfrm>
        <a:off x="3611" y="587989"/>
        <a:ext cx="2171301" cy="765742"/>
      </dsp:txXfrm>
    </dsp:sp>
    <dsp:sp modelId="{0E07C2C1-0C4E-D940-BFD4-905494D128FA}">
      <dsp:nvSpPr>
        <dsp:cNvPr id="0" name=""/>
        <dsp:cNvSpPr/>
      </dsp:nvSpPr>
      <dsp:spPr>
        <a:xfrm>
          <a:off x="3611" y="1353732"/>
          <a:ext cx="2171301" cy="178150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baseline="0"/>
            <a:t>Tipe MIME-type (Multipurpose Internet Mail Extensions)</a:t>
          </a:r>
          <a:endParaRPr lang="en-US" sz="2200" kern="1200"/>
        </a:p>
      </dsp:txBody>
      <dsp:txXfrm>
        <a:off x="3611" y="1353732"/>
        <a:ext cx="2171301" cy="1781504"/>
      </dsp:txXfrm>
    </dsp:sp>
    <dsp:sp modelId="{AB3A1270-3094-6F43-9C32-629C5C1C43D2}">
      <dsp:nvSpPr>
        <dsp:cNvPr id="0" name=""/>
        <dsp:cNvSpPr/>
      </dsp:nvSpPr>
      <dsp:spPr>
        <a:xfrm>
          <a:off x="2478894" y="587989"/>
          <a:ext cx="2171301" cy="76574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Content-length</a:t>
          </a:r>
        </a:p>
      </dsp:txBody>
      <dsp:txXfrm>
        <a:off x="2478894" y="587989"/>
        <a:ext cx="2171301" cy="765742"/>
      </dsp:txXfrm>
    </dsp:sp>
    <dsp:sp modelId="{B06E9999-68A7-1F4E-BD07-0D665327F384}">
      <dsp:nvSpPr>
        <dsp:cNvPr id="0" name=""/>
        <dsp:cNvSpPr/>
      </dsp:nvSpPr>
      <dsp:spPr>
        <a:xfrm>
          <a:off x="2478894" y="1353732"/>
          <a:ext cx="2171301" cy="178150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baseline="0"/>
            <a:t>Panjang data yang akan dikirim (dalam bytes)</a:t>
          </a:r>
          <a:endParaRPr lang="en-US" sz="2200" kern="1200"/>
        </a:p>
      </dsp:txBody>
      <dsp:txXfrm>
        <a:off x="2478894" y="1353732"/>
        <a:ext cx="2171301" cy="1781504"/>
      </dsp:txXfrm>
    </dsp:sp>
    <dsp:sp modelId="{5B6552E2-6D05-F846-989D-86FA8AF74CCB}">
      <dsp:nvSpPr>
        <dsp:cNvPr id="0" name=""/>
        <dsp:cNvSpPr/>
      </dsp:nvSpPr>
      <dsp:spPr>
        <a:xfrm>
          <a:off x="4954178" y="587989"/>
          <a:ext cx="2171301" cy="76574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Last-Modified</a:t>
          </a:r>
        </a:p>
      </dsp:txBody>
      <dsp:txXfrm>
        <a:off x="4954178" y="587989"/>
        <a:ext cx="2171301" cy="765742"/>
      </dsp:txXfrm>
    </dsp:sp>
    <dsp:sp modelId="{4A005C3B-86F8-154F-B582-0DDD971E6F8D}">
      <dsp:nvSpPr>
        <dsp:cNvPr id="0" name=""/>
        <dsp:cNvSpPr/>
      </dsp:nvSpPr>
      <dsp:spPr>
        <a:xfrm>
          <a:off x="4954178" y="1353732"/>
          <a:ext cx="2171301" cy="178150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baseline="0"/>
            <a:t>Waktu terakhir modifikasi dokumen</a:t>
          </a:r>
          <a:endParaRPr lang="en-US" sz="2200" kern="1200"/>
        </a:p>
      </dsp:txBody>
      <dsp:txXfrm>
        <a:off x="4954178" y="1353732"/>
        <a:ext cx="2171301" cy="1781504"/>
      </dsp:txXfrm>
    </dsp:sp>
    <dsp:sp modelId="{AB5A9AA9-3322-1342-AF02-0BABF044BB6A}">
      <dsp:nvSpPr>
        <dsp:cNvPr id="0" name=""/>
        <dsp:cNvSpPr/>
      </dsp:nvSpPr>
      <dsp:spPr>
        <a:xfrm>
          <a:off x="7429462" y="587989"/>
          <a:ext cx="2171301" cy="76574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Content-encoding</a:t>
          </a:r>
        </a:p>
      </dsp:txBody>
      <dsp:txXfrm>
        <a:off x="7429462" y="587989"/>
        <a:ext cx="2171301" cy="765742"/>
      </dsp:txXfrm>
    </dsp:sp>
    <dsp:sp modelId="{7A8AD3DF-5603-9D4F-961F-886220470B00}">
      <dsp:nvSpPr>
        <dsp:cNvPr id="0" name=""/>
        <dsp:cNvSpPr/>
      </dsp:nvSpPr>
      <dsp:spPr>
        <a:xfrm>
          <a:off x="7429462" y="1353732"/>
          <a:ext cx="2171301" cy="178150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baseline="0"/>
            <a:t>Kompresi yang digunakan</a:t>
          </a:r>
          <a:endParaRPr lang="en-US" sz="2200" kern="1200"/>
        </a:p>
      </dsp:txBody>
      <dsp:txXfrm>
        <a:off x="7429462" y="1353732"/>
        <a:ext cx="2171301" cy="178150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3533E8-A219-2249-9E2B-E61B865C250C}">
      <dsp:nvSpPr>
        <dsp:cNvPr id="0" name=""/>
        <dsp:cNvSpPr/>
      </dsp:nvSpPr>
      <dsp:spPr>
        <a:xfrm>
          <a:off x="0" y="190719"/>
          <a:ext cx="5913437" cy="135134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GET: Metode untuk meminta data dari server</a:t>
          </a:r>
        </a:p>
      </dsp:txBody>
      <dsp:txXfrm>
        <a:off x="65967" y="256686"/>
        <a:ext cx="5781503" cy="1219415"/>
      </dsp:txXfrm>
    </dsp:sp>
    <dsp:sp modelId="{BC65584C-E8AD-3943-951C-D252ACD29972}">
      <dsp:nvSpPr>
        <dsp:cNvPr id="0" name=""/>
        <dsp:cNvSpPr/>
      </dsp:nvSpPr>
      <dsp:spPr>
        <a:xfrm>
          <a:off x="0" y="1642869"/>
          <a:ext cx="5913437" cy="1351349"/>
        </a:xfrm>
        <a:prstGeom prst="roundRect">
          <a:avLst/>
        </a:prstGeom>
        <a:gradFill rotWithShape="0">
          <a:gsLst>
            <a:gs pos="0">
              <a:schemeClr val="accent2">
                <a:hueOff val="-1696488"/>
                <a:satOff val="5592"/>
                <a:lumOff val="598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696488"/>
                <a:satOff val="5592"/>
                <a:lumOff val="598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696488"/>
                <a:satOff val="5592"/>
                <a:lumOff val="598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POST: Metode untuk mengirim data ke server</a:t>
          </a:r>
        </a:p>
      </dsp:txBody>
      <dsp:txXfrm>
        <a:off x="65967" y="1708836"/>
        <a:ext cx="5781503" cy="1219415"/>
      </dsp:txXfrm>
    </dsp:sp>
    <dsp:sp modelId="{88A989E7-CA3F-5846-94DF-FB5127EAF03A}">
      <dsp:nvSpPr>
        <dsp:cNvPr id="0" name=""/>
        <dsp:cNvSpPr/>
      </dsp:nvSpPr>
      <dsp:spPr>
        <a:xfrm>
          <a:off x="0" y="3095018"/>
          <a:ext cx="5913437" cy="1351349"/>
        </a:xfrm>
        <a:prstGeom prst="roundRect">
          <a:avLst/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HEAD: Metode untuk meminta response header saja</a:t>
          </a:r>
        </a:p>
      </dsp:txBody>
      <dsp:txXfrm>
        <a:off x="65967" y="3160985"/>
        <a:ext cx="5781503" cy="121941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948648-320F-284F-9139-7FC255D009E9}">
      <dsp:nvSpPr>
        <dsp:cNvPr id="0" name=""/>
        <dsp:cNvSpPr/>
      </dsp:nvSpPr>
      <dsp:spPr>
        <a:xfrm>
          <a:off x="0" y="1382318"/>
          <a:ext cx="5913437" cy="444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Terdapat 4 kelompok status:</a:t>
          </a:r>
        </a:p>
      </dsp:txBody>
      <dsp:txXfrm>
        <a:off x="21704" y="1404022"/>
        <a:ext cx="5870029" cy="401192"/>
      </dsp:txXfrm>
    </dsp:sp>
    <dsp:sp modelId="{E3C8F535-425C-414F-AB69-7E233B1F698B}">
      <dsp:nvSpPr>
        <dsp:cNvPr id="0" name=""/>
        <dsp:cNvSpPr/>
      </dsp:nvSpPr>
      <dsp:spPr>
        <a:xfrm>
          <a:off x="0" y="1826919"/>
          <a:ext cx="5913437" cy="983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752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baseline="0"/>
            <a:t>20x: apabila request dapat terpenuhi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baseline="0"/>
            <a:t>30x: untuk redirection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baseline="0"/>
            <a:t>40x: jika ada masalah pada request atau client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baseline="0"/>
            <a:t>50x: jika ada masalah pada response atau server</a:t>
          </a:r>
          <a:endParaRPr lang="en-US" sz="1500" kern="1200"/>
        </a:p>
      </dsp:txBody>
      <dsp:txXfrm>
        <a:off x="0" y="1826919"/>
        <a:ext cx="5913437" cy="983250"/>
      </dsp:txXfrm>
    </dsp:sp>
    <dsp:sp modelId="{8754D41F-CC4D-864E-9F65-9956E52E658B}">
      <dsp:nvSpPr>
        <dsp:cNvPr id="0" name=""/>
        <dsp:cNvSpPr/>
      </dsp:nvSpPr>
      <dsp:spPr>
        <a:xfrm>
          <a:off x="0" y="2810169"/>
          <a:ext cx="5913437" cy="444600"/>
        </a:xfrm>
        <a:prstGeom prst="roundRect">
          <a:avLst/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http://</a:t>
          </a:r>
          <a:r>
            <a:rPr lang="en-US" sz="1900" kern="1200" dirty="0" err="1"/>
            <a:t>en.wikipedia.org</a:t>
          </a:r>
          <a:r>
            <a:rPr lang="en-US" sz="1900" kern="1200" dirty="0"/>
            <a:t>/wiki/</a:t>
          </a:r>
          <a:r>
            <a:rPr lang="en-US" sz="1900" kern="1200" dirty="0" err="1"/>
            <a:t>List_of_HTTP_status_codes</a:t>
          </a:r>
          <a:endParaRPr lang="en-US" sz="1900" kern="1200" dirty="0"/>
        </a:p>
      </dsp:txBody>
      <dsp:txXfrm>
        <a:off x="21704" y="2831873"/>
        <a:ext cx="5870029" cy="40119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CCF659-0A86-934A-A5E8-F8A45383465B}">
      <dsp:nvSpPr>
        <dsp:cNvPr id="0" name=""/>
        <dsp:cNvSpPr/>
      </dsp:nvSpPr>
      <dsp:spPr>
        <a:xfrm>
          <a:off x="225102" y="2172"/>
          <a:ext cx="2860678" cy="17164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200 OK</a:t>
          </a:r>
        </a:p>
      </dsp:txBody>
      <dsp:txXfrm>
        <a:off x="225102" y="2172"/>
        <a:ext cx="2860678" cy="1716406"/>
      </dsp:txXfrm>
    </dsp:sp>
    <dsp:sp modelId="{8376491F-CC7D-2549-8C33-2096E9EEBC7C}">
      <dsp:nvSpPr>
        <dsp:cNvPr id="0" name=""/>
        <dsp:cNvSpPr/>
      </dsp:nvSpPr>
      <dsp:spPr>
        <a:xfrm>
          <a:off x="3371848" y="2172"/>
          <a:ext cx="2860678" cy="1716406"/>
        </a:xfrm>
        <a:prstGeom prst="rect">
          <a:avLst/>
        </a:prstGeom>
        <a:solidFill>
          <a:schemeClr val="accent2">
            <a:hueOff val="-678595"/>
            <a:satOff val="2237"/>
            <a:lumOff val="23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301 Moved Permanently</a:t>
          </a:r>
        </a:p>
      </dsp:txBody>
      <dsp:txXfrm>
        <a:off x="3371848" y="2172"/>
        <a:ext cx="2860678" cy="1716406"/>
      </dsp:txXfrm>
    </dsp:sp>
    <dsp:sp modelId="{067FD23F-BF34-CC44-ACFA-CDF97D95CF53}">
      <dsp:nvSpPr>
        <dsp:cNvPr id="0" name=""/>
        <dsp:cNvSpPr/>
      </dsp:nvSpPr>
      <dsp:spPr>
        <a:xfrm>
          <a:off x="6518594" y="2172"/>
          <a:ext cx="2860678" cy="1716406"/>
        </a:xfrm>
        <a:prstGeom prst="rect">
          <a:avLst/>
        </a:prstGeom>
        <a:solidFill>
          <a:schemeClr val="accent2">
            <a:hueOff val="-1357190"/>
            <a:satOff val="4474"/>
            <a:lumOff val="4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403 Forbidden</a:t>
          </a:r>
        </a:p>
      </dsp:txBody>
      <dsp:txXfrm>
        <a:off x="6518594" y="2172"/>
        <a:ext cx="2860678" cy="1716406"/>
      </dsp:txXfrm>
    </dsp:sp>
    <dsp:sp modelId="{FFFD9732-78D7-B84B-AF96-EFFF496BCA04}">
      <dsp:nvSpPr>
        <dsp:cNvPr id="0" name=""/>
        <dsp:cNvSpPr/>
      </dsp:nvSpPr>
      <dsp:spPr>
        <a:xfrm>
          <a:off x="225102" y="2004647"/>
          <a:ext cx="2860678" cy="1716406"/>
        </a:xfrm>
        <a:prstGeom prst="rect">
          <a:avLst/>
        </a:prstGeom>
        <a:solidFill>
          <a:schemeClr val="accent2">
            <a:hueOff val="-2035785"/>
            <a:satOff val="6711"/>
            <a:lumOff val="71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404 Not Found</a:t>
          </a:r>
        </a:p>
      </dsp:txBody>
      <dsp:txXfrm>
        <a:off x="225102" y="2004647"/>
        <a:ext cx="2860678" cy="1716406"/>
      </dsp:txXfrm>
    </dsp:sp>
    <dsp:sp modelId="{74E2F240-8E26-5B44-8EAB-6B40036275F8}">
      <dsp:nvSpPr>
        <dsp:cNvPr id="0" name=""/>
        <dsp:cNvSpPr/>
      </dsp:nvSpPr>
      <dsp:spPr>
        <a:xfrm>
          <a:off x="3371848" y="2004647"/>
          <a:ext cx="2860678" cy="1716406"/>
        </a:xfrm>
        <a:prstGeom prst="rect">
          <a:avLst/>
        </a:prstGeom>
        <a:solidFill>
          <a:schemeClr val="accent2">
            <a:hueOff val="-2714380"/>
            <a:satOff val="8948"/>
            <a:lumOff val="9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500 Internal Server Error</a:t>
          </a:r>
        </a:p>
      </dsp:txBody>
      <dsp:txXfrm>
        <a:off x="3371848" y="2004647"/>
        <a:ext cx="2860678" cy="1716406"/>
      </dsp:txXfrm>
    </dsp:sp>
    <dsp:sp modelId="{50E4A935-BC56-7946-B2B0-43027504EAAF}">
      <dsp:nvSpPr>
        <dsp:cNvPr id="0" name=""/>
        <dsp:cNvSpPr/>
      </dsp:nvSpPr>
      <dsp:spPr>
        <a:xfrm>
          <a:off x="6518594" y="2004647"/>
          <a:ext cx="2860678" cy="1716406"/>
        </a:xfrm>
        <a:prstGeom prst="rect">
          <a:avLst/>
        </a:prstGeom>
        <a:solidFill>
          <a:schemeClr val="accent2">
            <a:hueOff val="-3392975"/>
            <a:satOff val="11185"/>
            <a:lumOff val="1196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503 Service Unavailable</a:t>
          </a:r>
        </a:p>
      </dsp:txBody>
      <dsp:txXfrm>
        <a:off x="6518594" y="2004647"/>
        <a:ext cx="2860678" cy="171640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3964E8-5E96-114C-BCBC-F3528F6BD6D3}">
      <dsp:nvSpPr>
        <dsp:cNvPr id="0" name=""/>
        <dsp:cNvSpPr/>
      </dsp:nvSpPr>
      <dsp:spPr>
        <a:xfrm>
          <a:off x="0" y="239229"/>
          <a:ext cx="6265227" cy="959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Socket biasa</a:t>
          </a:r>
        </a:p>
      </dsp:txBody>
      <dsp:txXfrm>
        <a:off x="46834" y="286063"/>
        <a:ext cx="6171559" cy="865732"/>
      </dsp:txXfrm>
    </dsp:sp>
    <dsp:sp modelId="{19BAE537-1ADB-5940-B192-510EDD8DF8FD}">
      <dsp:nvSpPr>
        <dsp:cNvPr id="0" name=""/>
        <dsp:cNvSpPr/>
      </dsp:nvSpPr>
      <dsp:spPr>
        <a:xfrm>
          <a:off x="0" y="1316709"/>
          <a:ext cx="6265227" cy="9594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Library</a:t>
          </a:r>
        </a:p>
      </dsp:txBody>
      <dsp:txXfrm>
        <a:off x="46834" y="1363543"/>
        <a:ext cx="6171559" cy="865732"/>
      </dsp:txXfrm>
    </dsp:sp>
    <dsp:sp modelId="{21691259-E456-4648-92F9-33BD576F2B30}">
      <dsp:nvSpPr>
        <dsp:cNvPr id="0" name=""/>
        <dsp:cNvSpPr/>
      </dsp:nvSpPr>
      <dsp:spPr>
        <a:xfrm>
          <a:off x="0" y="2276109"/>
          <a:ext cx="6265227" cy="2121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921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 baseline="0" dirty="0" err="1"/>
            <a:t>http.client</a:t>
          </a:r>
          <a:r>
            <a:rPr lang="en-US" sz="3200" kern="1200" baseline="0" dirty="0"/>
            <a:t>, </a:t>
          </a:r>
          <a:r>
            <a:rPr lang="en-US" sz="3200" kern="1200" baseline="0" dirty="0" err="1"/>
            <a:t>http.server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 baseline="0" dirty="0" err="1"/>
            <a:t>urllib</a:t>
          </a:r>
          <a:r>
            <a:rPr lang="en-US" sz="3200" kern="1200" baseline="0" dirty="0"/>
            <a:t>, </a:t>
          </a:r>
          <a:r>
            <a:rPr lang="en-US" sz="3200" kern="1200" baseline="0" dirty="0" err="1"/>
            <a:t>urllib.request</a:t>
          </a:r>
          <a:r>
            <a:rPr lang="en-US" sz="3200" kern="1200" baseline="0" dirty="0"/>
            <a:t>, </a:t>
          </a:r>
          <a:r>
            <a:rPr lang="en-US" sz="3200" kern="1200" baseline="0" dirty="0" err="1"/>
            <a:t>urllib.parse</a:t>
          </a:r>
          <a:r>
            <a:rPr lang="en-US" sz="3200" kern="1200" baseline="0" dirty="0"/>
            <a:t>	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 baseline="0" dirty="0"/>
            <a:t>urllib3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 baseline="0" dirty="0"/>
            <a:t>requests</a:t>
          </a:r>
          <a:endParaRPr lang="en-US" sz="3200" kern="1200" dirty="0"/>
        </a:p>
      </dsp:txBody>
      <dsp:txXfrm>
        <a:off x="0" y="2276109"/>
        <a:ext cx="6265227" cy="212174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3A6AE5-1B99-BA47-846F-EF435BFC39FB}">
      <dsp:nvSpPr>
        <dsp:cNvPr id="0" name=""/>
        <dsp:cNvSpPr/>
      </dsp:nvSpPr>
      <dsp:spPr>
        <a:xfrm>
          <a:off x="0" y="1112364"/>
          <a:ext cx="5913437" cy="667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948" tIns="333248" rIns="45894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baseline="0"/>
            <a:t>https://www.crummy.com/software/BeautifulSoup/bs4/doc/</a:t>
          </a:r>
          <a:endParaRPr lang="en-US" sz="1600" kern="1200"/>
        </a:p>
      </dsp:txBody>
      <dsp:txXfrm>
        <a:off x="0" y="1112364"/>
        <a:ext cx="5913437" cy="667800"/>
      </dsp:txXfrm>
    </dsp:sp>
    <dsp:sp modelId="{A7BF2AD4-65D9-6544-AF39-D00DA65B4C2E}">
      <dsp:nvSpPr>
        <dsp:cNvPr id="0" name=""/>
        <dsp:cNvSpPr/>
      </dsp:nvSpPr>
      <dsp:spPr>
        <a:xfrm>
          <a:off x="295671" y="876204"/>
          <a:ext cx="4139405" cy="4723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dirty="0"/>
            <a:t>Beautiful Soup</a:t>
          </a:r>
        </a:p>
      </dsp:txBody>
      <dsp:txXfrm>
        <a:off x="318728" y="899261"/>
        <a:ext cx="4093291" cy="426206"/>
      </dsp:txXfrm>
    </dsp:sp>
    <dsp:sp modelId="{35884E28-F403-4440-AD62-88390AC4B240}">
      <dsp:nvSpPr>
        <dsp:cNvPr id="0" name=""/>
        <dsp:cNvSpPr/>
      </dsp:nvSpPr>
      <dsp:spPr>
        <a:xfrm>
          <a:off x="0" y="2102724"/>
          <a:ext cx="5913437" cy="667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1696488"/>
              <a:satOff val="5592"/>
              <a:lumOff val="598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948" tIns="333248" rIns="45894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baseline="0" dirty="0"/>
            <a:t>https://</a:t>
          </a:r>
          <a:r>
            <a:rPr lang="en-US" sz="1600" kern="1200" baseline="0" dirty="0" err="1"/>
            <a:t>docs.python.org</a:t>
          </a:r>
          <a:r>
            <a:rPr lang="en-US" sz="1600" kern="1200" baseline="0" dirty="0"/>
            <a:t>/3/library/</a:t>
          </a:r>
          <a:r>
            <a:rPr lang="en-US" sz="1600" kern="1200" baseline="0" dirty="0" err="1"/>
            <a:t>html.parser.html</a:t>
          </a:r>
          <a:endParaRPr lang="en-US" sz="1600" kern="1200" dirty="0"/>
        </a:p>
      </dsp:txBody>
      <dsp:txXfrm>
        <a:off x="0" y="2102724"/>
        <a:ext cx="5913437" cy="667800"/>
      </dsp:txXfrm>
    </dsp:sp>
    <dsp:sp modelId="{380DBBCB-43F9-8A45-A751-252F2E2F88F6}">
      <dsp:nvSpPr>
        <dsp:cNvPr id="0" name=""/>
        <dsp:cNvSpPr/>
      </dsp:nvSpPr>
      <dsp:spPr>
        <a:xfrm>
          <a:off x="295671" y="1866564"/>
          <a:ext cx="4139405" cy="472320"/>
        </a:xfrm>
        <a:prstGeom prst="roundRect">
          <a:avLst/>
        </a:prstGeom>
        <a:gradFill rotWithShape="0">
          <a:gsLst>
            <a:gs pos="0">
              <a:schemeClr val="accent2">
                <a:hueOff val="-1696488"/>
                <a:satOff val="5592"/>
                <a:lumOff val="598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696488"/>
                <a:satOff val="5592"/>
                <a:lumOff val="598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696488"/>
                <a:satOff val="5592"/>
                <a:lumOff val="598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HTMLParser</a:t>
          </a:r>
        </a:p>
      </dsp:txBody>
      <dsp:txXfrm>
        <a:off x="318728" y="1889621"/>
        <a:ext cx="4093291" cy="426206"/>
      </dsp:txXfrm>
    </dsp:sp>
    <dsp:sp modelId="{F0D2D1FC-32EC-A640-BC26-EF8A2C0A6BC9}">
      <dsp:nvSpPr>
        <dsp:cNvPr id="0" name=""/>
        <dsp:cNvSpPr/>
      </dsp:nvSpPr>
      <dsp:spPr>
        <a:xfrm>
          <a:off x="0" y="3093083"/>
          <a:ext cx="5913437" cy="667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3392975"/>
              <a:satOff val="11185"/>
              <a:lumOff val="119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948" tIns="333248" rIns="45894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https://github.com/psf/requests-html</a:t>
          </a:r>
          <a:endParaRPr lang="en-US" sz="1600" kern="1200" dirty="0"/>
        </a:p>
      </dsp:txBody>
      <dsp:txXfrm>
        <a:off x="0" y="3093083"/>
        <a:ext cx="5913437" cy="667800"/>
      </dsp:txXfrm>
    </dsp:sp>
    <dsp:sp modelId="{D4DB0AE8-D4C3-5142-980B-C0CD0A791880}">
      <dsp:nvSpPr>
        <dsp:cNvPr id="0" name=""/>
        <dsp:cNvSpPr/>
      </dsp:nvSpPr>
      <dsp:spPr>
        <a:xfrm>
          <a:off x="295671" y="2856923"/>
          <a:ext cx="4139405" cy="472320"/>
        </a:xfrm>
        <a:prstGeom prst="roundRect">
          <a:avLst/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request-html</a:t>
          </a:r>
        </a:p>
      </dsp:txBody>
      <dsp:txXfrm>
        <a:off x="318728" y="2879980"/>
        <a:ext cx="4093291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1A0AF3-C9F7-6844-821D-DD4C7CCD5DA6}">
      <dsp:nvSpPr>
        <dsp:cNvPr id="0" name=""/>
        <dsp:cNvSpPr/>
      </dsp:nvSpPr>
      <dsp:spPr>
        <a:xfrm>
          <a:off x="0" y="308123"/>
          <a:ext cx="5913437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8ED7BF-227B-9844-B926-6291EE580B8B}">
      <dsp:nvSpPr>
        <dsp:cNvPr id="0" name=""/>
        <dsp:cNvSpPr/>
      </dsp:nvSpPr>
      <dsp:spPr>
        <a:xfrm>
          <a:off x="295671" y="42443"/>
          <a:ext cx="4139405" cy="5313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HyperText Transfer Protocol</a:t>
          </a:r>
        </a:p>
      </dsp:txBody>
      <dsp:txXfrm>
        <a:off x="321610" y="68382"/>
        <a:ext cx="4087527" cy="479482"/>
      </dsp:txXfrm>
    </dsp:sp>
    <dsp:sp modelId="{72BB13FD-FC27-1D44-8CEE-B3A45ADA88B2}">
      <dsp:nvSpPr>
        <dsp:cNvPr id="0" name=""/>
        <dsp:cNvSpPr/>
      </dsp:nvSpPr>
      <dsp:spPr>
        <a:xfrm>
          <a:off x="0" y="1124603"/>
          <a:ext cx="5913437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421158"/>
              <a:satOff val="-1986"/>
              <a:lumOff val="49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114EB8-6EC5-0B47-AEAD-8DCCC40A3F49}">
      <dsp:nvSpPr>
        <dsp:cNvPr id="0" name=""/>
        <dsp:cNvSpPr/>
      </dsp:nvSpPr>
      <dsp:spPr>
        <a:xfrm>
          <a:off x="295671" y="858923"/>
          <a:ext cx="4139405" cy="531360"/>
        </a:xfrm>
        <a:prstGeom prst="roundRect">
          <a:avLst/>
        </a:prstGeom>
        <a:gradFill rotWithShape="0">
          <a:gsLst>
            <a:gs pos="0">
              <a:schemeClr val="accent5">
                <a:hueOff val="-421158"/>
                <a:satOff val="-1986"/>
                <a:lumOff val="49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421158"/>
                <a:satOff val="-1986"/>
                <a:lumOff val="49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421158"/>
                <a:satOff val="-1986"/>
                <a:lumOff val="49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RFC (Request For Comments) 2616</a:t>
          </a:r>
        </a:p>
      </dsp:txBody>
      <dsp:txXfrm>
        <a:off x="321610" y="884862"/>
        <a:ext cx="4087527" cy="479482"/>
      </dsp:txXfrm>
    </dsp:sp>
    <dsp:sp modelId="{FC518085-2B7A-FB48-8280-E1285376C238}">
      <dsp:nvSpPr>
        <dsp:cNvPr id="0" name=""/>
        <dsp:cNvSpPr/>
      </dsp:nvSpPr>
      <dsp:spPr>
        <a:xfrm>
          <a:off x="0" y="1941083"/>
          <a:ext cx="5913437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842315"/>
              <a:satOff val="-3972"/>
              <a:lumOff val="98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D90817-6230-DC43-AFDC-B72A9FFA99AA}">
      <dsp:nvSpPr>
        <dsp:cNvPr id="0" name=""/>
        <dsp:cNvSpPr/>
      </dsp:nvSpPr>
      <dsp:spPr>
        <a:xfrm>
          <a:off x="295671" y="1675403"/>
          <a:ext cx="4139405" cy="531360"/>
        </a:xfrm>
        <a:prstGeom prst="roundRect">
          <a:avLst/>
        </a:prstGeom>
        <a:gradFill rotWithShape="0">
          <a:gsLst>
            <a:gs pos="0">
              <a:schemeClr val="accent5">
                <a:hueOff val="-842315"/>
                <a:satOff val="-3972"/>
                <a:lumOff val="98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842315"/>
                <a:satOff val="-3972"/>
                <a:lumOff val="98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842315"/>
                <a:satOff val="-3972"/>
                <a:lumOff val="98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https://tools.ietf.org/html/rfc2616</a:t>
          </a:r>
        </a:p>
      </dsp:txBody>
      <dsp:txXfrm>
        <a:off x="321610" y="1701342"/>
        <a:ext cx="4087527" cy="479482"/>
      </dsp:txXfrm>
    </dsp:sp>
    <dsp:sp modelId="{72F96BAC-9B65-3446-80D5-9BF617E22501}">
      <dsp:nvSpPr>
        <dsp:cNvPr id="0" name=""/>
        <dsp:cNvSpPr/>
      </dsp:nvSpPr>
      <dsp:spPr>
        <a:xfrm>
          <a:off x="0" y="2757563"/>
          <a:ext cx="5913437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1263473"/>
              <a:satOff val="-5958"/>
              <a:lumOff val="147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15ED97-4012-4E46-BF2C-1093B14D2ABA}">
      <dsp:nvSpPr>
        <dsp:cNvPr id="0" name=""/>
        <dsp:cNvSpPr/>
      </dsp:nvSpPr>
      <dsp:spPr>
        <a:xfrm>
          <a:off x="295671" y="2491883"/>
          <a:ext cx="4139405" cy="531360"/>
        </a:xfrm>
        <a:prstGeom prst="roundRect">
          <a:avLst/>
        </a:prstGeom>
        <a:gradFill rotWithShape="0">
          <a:gsLst>
            <a:gs pos="0">
              <a:schemeClr val="accent5">
                <a:hueOff val="-1263473"/>
                <a:satOff val="-5958"/>
                <a:lumOff val="147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263473"/>
                <a:satOff val="-5958"/>
                <a:lumOff val="147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263473"/>
                <a:satOff val="-5958"/>
                <a:lumOff val="147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RFC 2068 → RFC 2616</a:t>
          </a:r>
        </a:p>
      </dsp:txBody>
      <dsp:txXfrm>
        <a:off x="321610" y="2517822"/>
        <a:ext cx="4087527" cy="479482"/>
      </dsp:txXfrm>
    </dsp:sp>
    <dsp:sp modelId="{60332ABD-9159-4347-8B19-6006FD2023ED}">
      <dsp:nvSpPr>
        <dsp:cNvPr id="0" name=""/>
        <dsp:cNvSpPr/>
      </dsp:nvSpPr>
      <dsp:spPr>
        <a:xfrm>
          <a:off x="0" y="3574044"/>
          <a:ext cx="5913437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1684631"/>
              <a:satOff val="-7944"/>
              <a:lumOff val="196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948" tIns="374904" rIns="45894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baseline="0"/>
            <a:t>Updated by: 2817, 5785, 6266, 6585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baseline="0"/>
            <a:t>Obsoleted by: 7230, 7231, 7232, 7233, 7234, 7235 </a:t>
          </a:r>
          <a:endParaRPr lang="en-US" sz="1800" kern="1200"/>
        </a:p>
      </dsp:txBody>
      <dsp:txXfrm>
        <a:off x="0" y="3574044"/>
        <a:ext cx="5913437" cy="1020600"/>
      </dsp:txXfrm>
    </dsp:sp>
    <dsp:sp modelId="{6D44D8E2-555F-4F47-A8D8-5400563DBE52}">
      <dsp:nvSpPr>
        <dsp:cNvPr id="0" name=""/>
        <dsp:cNvSpPr/>
      </dsp:nvSpPr>
      <dsp:spPr>
        <a:xfrm>
          <a:off x="295671" y="3308364"/>
          <a:ext cx="4139405" cy="531360"/>
        </a:xfrm>
        <a:prstGeom prst="roundRect">
          <a:avLst/>
        </a:prstGeom>
        <a:gradFill rotWithShape="0">
          <a:gsLst>
            <a:gs pos="0">
              <a:schemeClr val="accent5">
                <a:hueOff val="-1684631"/>
                <a:satOff val="-7944"/>
                <a:lumOff val="196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684631"/>
                <a:satOff val="-7944"/>
                <a:lumOff val="196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684631"/>
                <a:satOff val="-7944"/>
                <a:lumOff val="196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RFC 2616</a:t>
          </a:r>
        </a:p>
      </dsp:txBody>
      <dsp:txXfrm>
        <a:off x="321610" y="3334303"/>
        <a:ext cx="4087527" cy="479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7466F-5E66-4239-891C-D000B02BC099}">
      <dsp:nvSpPr>
        <dsp:cNvPr id="0" name=""/>
        <dsp:cNvSpPr/>
      </dsp:nvSpPr>
      <dsp:spPr>
        <a:xfrm>
          <a:off x="0" y="405"/>
          <a:ext cx="9604375" cy="9496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65C3FE-5492-461B-BC28-F405707910E7}">
      <dsp:nvSpPr>
        <dsp:cNvPr id="0" name=""/>
        <dsp:cNvSpPr/>
      </dsp:nvSpPr>
      <dsp:spPr>
        <a:xfrm>
          <a:off x="287261" y="214071"/>
          <a:ext cx="522292" cy="5222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B6250F-6E22-4277-92FE-7A37DB111A67}">
      <dsp:nvSpPr>
        <dsp:cNvPr id="0" name=""/>
        <dsp:cNvSpPr/>
      </dsp:nvSpPr>
      <dsp:spPr>
        <a:xfrm>
          <a:off x="1096815" y="405"/>
          <a:ext cx="8507559" cy="949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502" tIns="100502" rIns="100502" bIns="10050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This specification is an alternative to, but does not obsolete, the HTTP/1.1 message syntax.  HTTP's existing semantics remain unchanged.</a:t>
          </a:r>
        </a:p>
      </dsp:txBody>
      <dsp:txXfrm>
        <a:off x="1096815" y="405"/>
        <a:ext cx="8507559" cy="949623"/>
      </dsp:txXfrm>
    </dsp:sp>
    <dsp:sp modelId="{1A9210FC-6CF8-4B45-B4E5-D6DF010952EC}">
      <dsp:nvSpPr>
        <dsp:cNvPr id="0" name=""/>
        <dsp:cNvSpPr/>
      </dsp:nvSpPr>
      <dsp:spPr>
        <a:xfrm>
          <a:off x="0" y="1187435"/>
          <a:ext cx="9604375" cy="949623"/>
        </a:xfrm>
        <a:prstGeom prst="roundRect">
          <a:avLst>
            <a:gd name="adj" fmla="val 10000"/>
          </a:avLst>
        </a:prstGeom>
        <a:solidFill>
          <a:schemeClr val="accent5">
            <a:hueOff val="-842315"/>
            <a:satOff val="-3972"/>
            <a:lumOff val="98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982B05-C8FF-E243-80CC-EDA004C2CD13}">
      <dsp:nvSpPr>
        <dsp:cNvPr id="0" name=""/>
        <dsp:cNvSpPr/>
      </dsp:nvSpPr>
      <dsp:spPr>
        <a:xfrm>
          <a:off x="287261" y="1401100"/>
          <a:ext cx="522292" cy="522292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3E7D1C-B273-344E-8194-4B6CB04AB07E}">
      <dsp:nvSpPr>
        <dsp:cNvPr id="0" name=""/>
        <dsp:cNvSpPr/>
      </dsp:nvSpPr>
      <dsp:spPr>
        <a:xfrm>
          <a:off x="1096815" y="1187435"/>
          <a:ext cx="8507559" cy="949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502" tIns="100502" rIns="100502" bIns="10050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000A3"/>
            </a:buClr>
            <a:buSzTx/>
            <a:buFont typeface="Wingdings" pitchFamily="2" charset="2"/>
            <a:buNone/>
          </a:pPr>
          <a:r>
            <a:rPr kumimoji="0" lang="en-US" altLang="en-US" sz="2100" b="0" i="1" u="none" strike="noStrike" kern="1200" cap="none" spc="0" normalizeH="0" baseline="0" noProof="0"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rPr>
            <a:t>Key goal: </a:t>
          </a:r>
          <a:r>
            <a:rPr kumimoji="0" lang="en-US" altLang="en-US" sz="2100" b="0" i="0" u="none" strike="noStrike" kern="1200" cap="none" spc="0" normalizeH="0" baseline="0" noProof="0"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rPr>
            <a:t>decreased delay in multi-object HTTP requests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000A3"/>
            </a:buClr>
            <a:buSzTx/>
            <a:buFont typeface="Wingdings" pitchFamily="2" charset="2"/>
            <a:buNone/>
          </a:pPr>
          <a:r>
            <a:rPr kumimoji="0" lang="en-US" altLang="en-US" sz="2100" b="0" i="0" u="none" strike="noStrike" kern="1200" cap="none" spc="0" normalizeH="0" baseline="0" noProof="0"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rPr>
            <a:t>Divide objects into frames, schedule frames to mitigate HOL blocking</a:t>
          </a:r>
        </a:p>
      </dsp:txBody>
      <dsp:txXfrm>
        <a:off x="1096815" y="1187435"/>
        <a:ext cx="8507559" cy="949623"/>
      </dsp:txXfrm>
    </dsp:sp>
    <dsp:sp modelId="{A8EE6BF4-FBBE-4701-A3AC-0424E7C2C1F3}">
      <dsp:nvSpPr>
        <dsp:cNvPr id="0" name=""/>
        <dsp:cNvSpPr/>
      </dsp:nvSpPr>
      <dsp:spPr>
        <a:xfrm>
          <a:off x="0" y="2374464"/>
          <a:ext cx="9604375" cy="949623"/>
        </a:xfrm>
        <a:prstGeom prst="roundRect">
          <a:avLst>
            <a:gd name="adj" fmla="val 10000"/>
          </a:avLst>
        </a:prstGeom>
        <a:solidFill>
          <a:schemeClr val="accent5">
            <a:hueOff val="-1684631"/>
            <a:satOff val="-7944"/>
            <a:lumOff val="196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C294A3-1549-40EE-9759-80DAF943340D}">
      <dsp:nvSpPr>
        <dsp:cNvPr id="0" name=""/>
        <dsp:cNvSpPr/>
      </dsp:nvSpPr>
      <dsp:spPr>
        <a:xfrm>
          <a:off x="287261" y="2588129"/>
          <a:ext cx="522292" cy="5222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B517B3-0F3B-45B9-B484-79A74A1F5198}">
      <dsp:nvSpPr>
        <dsp:cNvPr id="0" name=""/>
        <dsp:cNvSpPr/>
      </dsp:nvSpPr>
      <dsp:spPr>
        <a:xfrm>
          <a:off x="1096815" y="2374464"/>
          <a:ext cx="8507559" cy="949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502" tIns="100502" rIns="100502" bIns="10050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https://tools.ietf.org/html/rfc7540</a:t>
          </a:r>
        </a:p>
      </dsp:txBody>
      <dsp:txXfrm>
        <a:off x="1096815" y="2374464"/>
        <a:ext cx="8507559" cy="9496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ED6868-B1E7-4032-8041-F8D547A3677E}">
      <dsp:nvSpPr>
        <dsp:cNvPr id="0" name=""/>
        <dsp:cNvSpPr/>
      </dsp:nvSpPr>
      <dsp:spPr>
        <a:xfrm>
          <a:off x="0" y="566"/>
          <a:ext cx="5913437" cy="13245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D5D235-E546-441E-AF5D-8B055F168912}">
      <dsp:nvSpPr>
        <dsp:cNvPr id="0" name=""/>
        <dsp:cNvSpPr/>
      </dsp:nvSpPr>
      <dsp:spPr>
        <a:xfrm>
          <a:off x="400679" y="298591"/>
          <a:ext cx="728507" cy="7285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A148DF-8559-49B7-A524-596B81CB797C}">
      <dsp:nvSpPr>
        <dsp:cNvPr id="0" name=""/>
        <dsp:cNvSpPr/>
      </dsp:nvSpPr>
      <dsp:spPr>
        <a:xfrm>
          <a:off x="1529865" y="566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HTTP/3 uses QUIC, a multiplexed transport protocol built on UDP.</a:t>
          </a:r>
        </a:p>
      </dsp:txBody>
      <dsp:txXfrm>
        <a:off x="1529865" y="566"/>
        <a:ext cx="4383571" cy="1324558"/>
      </dsp:txXfrm>
    </dsp:sp>
    <dsp:sp modelId="{932D64FD-0FC3-43B4-8473-A69EF49F3981}">
      <dsp:nvSpPr>
        <dsp:cNvPr id="0" name=""/>
        <dsp:cNvSpPr/>
      </dsp:nvSpPr>
      <dsp:spPr>
        <a:xfrm>
          <a:off x="0" y="1656264"/>
          <a:ext cx="5913437" cy="13245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86D630-C05F-4204-B9D4-FC2BEFD11552}">
      <dsp:nvSpPr>
        <dsp:cNvPr id="0" name=""/>
        <dsp:cNvSpPr/>
      </dsp:nvSpPr>
      <dsp:spPr>
        <a:xfrm>
          <a:off x="400679" y="1954290"/>
          <a:ext cx="728507" cy="7285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6DF482-000F-4957-8FD7-CA7BD1EAC459}">
      <dsp:nvSpPr>
        <dsp:cNvPr id="0" name=""/>
        <dsp:cNvSpPr/>
      </dsp:nvSpPr>
      <dsp:spPr>
        <a:xfrm>
          <a:off x="1529865" y="1656264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HTTP/3 uses similar semantics compared to earlier revisions of HTTP</a:t>
          </a:r>
        </a:p>
      </dsp:txBody>
      <dsp:txXfrm>
        <a:off x="1529865" y="1656264"/>
        <a:ext cx="4383571" cy="1324558"/>
      </dsp:txXfrm>
    </dsp:sp>
    <dsp:sp modelId="{6BE1EFC4-AA5F-468D-8225-621B94788FE6}">
      <dsp:nvSpPr>
        <dsp:cNvPr id="0" name=""/>
        <dsp:cNvSpPr/>
      </dsp:nvSpPr>
      <dsp:spPr>
        <a:xfrm>
          <a:off x="0" y="3311963"/>
          <a:ext cx="5913437" cy="13245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B7B777-8C85-4E79-9DBC-D0BB8F28DF91}">
      <dsp:nvSpPr>
        <dsp:cNvPr id="0" name=""/>
        <dsp:cNvSpPr/>
      </dsp:nvSpPr>
      <dsp:spPr>
        <a:xfrm>
          <a:off x="400679" y="3609988"/>
          <a:ext cx="728507" cy="7285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D351EA-1813-4D4C-9BA4-849D60214FA1}">
      <dsp:nvSpPr>
        <dsp:cNvPr id="0" name=""/>
        <dsp:cNvSpPr/>
      </dsp:nvSpPr>
      <dsp:spPr>
        <a:xfrm>
          <a:off x="1529865" y="3311963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HTTP/3 has lower latency and loads more quickly in real-world usage when compared with previous versions</a:t>
          </a:r>
        </a:p>
      </dsp:txBody>
      <dsp:txXfrm>
        <a:off x="1529865" y="3311963"/>
        <a:ext cx="4383571" cy="13245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76E6E-6E0B-4459-BA79-7AC50BE023AA}">
      <dsp:nvSpPr>
        <dsp:cNvPr id="0" name=""/>
        <dsp:cNvSpPr/>
      </dsp:nvSpPr>
      <dsp:spPr>
        <a:xfrm>
          <a:off x="0" y="566"/>
          <a:ext cx="5913437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54DE4B-55CB-4EE3-A23F-E7DBB42648F1}">
      <dsp:nvSpPr>
        <dsp:cNvPr id="0" name=""/>
        <dsp:cNvSpPr/>
      </dsp:nvSpPr>
      <dsp:spPr>
        <a:xfrm>
          <a:off x="400679" y="298591"/>
          <a:ext cx="728507" cy="7285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633497-B774-4278-8306-57B7477335FC}">
      <dsp:nvSpPr>
        <dsp:cNvPr id="0" name=""/>
        <dsp:cNvSpPr/>
      </dsp:nvSpPr>
      <dsp:spPr>
        <a:xfrm>
          <a:off x="1529865" y="566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Inspect element di browser</a:t>
          </a:r>
        </a:p>
      </dsp:txBody>
      <dsp:txXfrm>
        <a:off x="1529865" y="566"/>
        <a:ext cx="4383571" cy="1324558"/>
      </dsp:txXfrm>
    </dsp:sp>
    <dsp:sp modelId="{CA80711A-E6F9-4842-8C7B-87DDA14AD30D}">
      <dsp:nvSpPr>
        <dsp:cNvPr id="0" name=""/>
        <dsp:cNvSpPr/>
      </dsp:nvSpPr>
      <dsp:spPr>
        <a:xfrm>
          <a:off x="0" y="1656264"/>
          <a:ext cx="5913437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2CA3FF-B27D-4D0D-9B62-1D4398525806}">
      <dsp:nvSpPr>
        <dsp:cNvPr id="0" name=""/>
        <dsp:cNvSpPr/>
      </dsp:nvSpPr>
      <dsp:spPr>
        <a:xfrm>
          <a:off x="400679" y="1954290"/>
          <a:ext cx="728507" cy="7285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56B445-C1B1-4B72-A99E-9F9F90F8716D}">
      <dsp:nvSpPr>
        <dsp:cNvPr id="0" name=""/>
        <dsp:cNvSpPr/>
      </dsp:nvSpPr>
      <dsp:spPr>
        <a:xfrm>
          <a:off x="1529865" y="1656264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Tools pada web browser untuk debugging suatu halaman web</a:t>
          </a:r>
        </a:p>
      </dsp:txBody>
      <dsp:txXfrm>
        <a:off x="1529865" y="1656264"/>
        <a:ext cx="4383571" cy="1324558"/>
      </dsp:txXfrm>
    </dsp:sp>
    <dsp:sp modelId="{3A671A59-102D-458E-A916-47359A3A6B64}">
      <dsp:nvSpPr>
        <dsp:cNvPr id="0" name=""/>
        <dsp:cNvSpPr/>
      </dsp:nvSpPr>
      <dsp:spPr>
        <a:xfrm>
          <a:off x="0" y="3311963"/>
          <a:ext cx="5913437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3DF0F5-769A-472D-9778-55FDF5F85006}">
      <dsp:nvSpPr>
        <dsp:cNvPr id="0" name=""/>
        <dsp:cNvSpPr/>
      </dsp:nvSpPr>
      <dsp:spPr>
        <a:xfrm>
          <a:off x="400679" y="3609988"/>
          <a:ext cx="728507" cy="7285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F73B68-1E84-40AF-A626-59C86E85F46D}">
      <dsp:nvSpPr>
        <dsp:cNvPr id="0" name=""/>
        <dsp:cNvSpPr/>
      </dsp:nvSpPr>
      <dsp:spPr>
        <a:xfrm>
          <a:off x="1529865" y="3311963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Inspect element → Network</a:t>
          </a:r>
        </a:p>
      </dsp:txBody>
      <dsp:txXfrm>
        <a:off x="1529865" y="3311963"/>
        <a:ext cx="4383571" cy="13245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604882-DEE7-3749-AA49-8B70634E0F92}">
      <dsp:nvSpPr>
        <dsp:cNvPr id="0" name=""/>
        <dsp:cNvSpPr/>
      </dsp:nvSpPr>
      <dsp:spPr>
        <a:xfrm>
          <a:off x="46" y="36503"/>
          <a:ext cx="4487981" cy="806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Request</a:t>
          </a:r>
        </a:p>
      </dsp:txBody>
      <dsp:txXfrm>
        <a:off x="46" y="36503"/>
        <a:ext cx="4487981" cy="806400"/>
      </dsp:txXfrm>
    </dsp:sp>
    <dsp:sp modelId="{AD5FE58F-40BB-D34F-A1CF-2B567B28058D}">
      <dsp:nvSpPr>
        <dsp:cNvPr id="0" name=""/>
        <dsp:cNvSpPr/>
      </dsp:nvSpPr>
      <dsp:spPr>
        <a:xfrm>
          <a:off x="46" y="842903"/>
          <a:ext cx="4487981" cy="284381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baseline="0"/>
            <a:t>HTTP Request line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baseline="0"/>
            <a:t>HTTP Request header</a:t>
          </a:r>
          <a:endParaRPr lang="en-US" sz="2800" kern="1200"/>
        </a:p>
      </dsp:txBody>
      <dsp:txXfrm>
        <a:off x="46" y="842903"/>
        <a:ext cx="4487981" cy="2843819"/>
      </dsp:txXfrm>
    </dsp:sp>
    <dsp:sp modelId="{21596B34-30C4-7E4C-BDE4-DB5628DEA102}">
      <dsp:nvSpPr>
        <dsp:cNvPr id="0" name=""/>
        <dsp:cNvSpPr/>
      </dsp:nvSpPr>
      <dsp:spPr>
        <a:xfrm>
          <a:off x="5116346" y="36503"/>
          <a:ext cx="4487981" cy="806400"/>
        </a:xfrm>
        <a:prstGeom prst="rect">
          <a:avLst/>
        </a:prstGeom>
        <a:solidFill>
          <a:schemeClr val="accent2">
            <a:hueOff val="-3392975"/>
            <a:satOff val="11185"/>
            <a:lumOff val="11961"/>
            <a:alphaOff val="0"/>
          </a:schemeClr>
        </a:solidFill>
        <a:ln w="15875" cap="flat" cmpd="sng" algn="ctr">
          <a:solidFill>
            <a:schemeClr val="accent2">
              <a:hueOff val="-3392975"/>
              <a:satOff val="11185"/>
              <a:lumOff val="1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Response</a:t>
          </a:r>
        </a:p>
      </dsp:txBody>
      <dsp:txXfrm>
        <a:off x="5116346" y="36503"/>
        <a:ext cx="4487981" cy="806400"/>
      </dsp:txXfrm>
    </dsp:sp>
    <dsp:sp modelId="{FB514B4B-9B5D-864B-BACA-0D59425AE84F}">
      <dsp:nvSpPr>
        <dsp:cNvPr id="0" name=""/>
        <dsp:cNvSpPr/>
      </dsp:nvSpPr>
      <dsp:spPr>
        <a:xfrm>
          <a:off x="5116346" y="842903"/>
          <a:ext cx="4487981" cy="2843819"/>
        </a:xfrm>
        <a:prstGeom prst="rect">
          <a:avLst/>
        </a:prstGeom>
        <a:solidFill>
          <a:schemeClr val="accent2">
            <a:tint val="40000"/>
            <a:alpha val="90000"/>
            <a:hueOff val="-4192819"/>
            <a:satOff val="16804"/>
            <a:lumOff val="2495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4192819"/>
              <a:satOff val="16804"/>
              <a:lumOff val="24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baseline="0"/>
            <a:t>Status line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baseline="0"/>
            <a:t>HTTP Response header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baseline="0"/>
            <a:t>HTTP Response content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baseline="0"/>
            <a:t>Header dan content dipisahkan dengan satu baris kosong</a:t>
          </a:r>
          <a:endParaRPr lang="en-US" sz="2800" kern="1200"/>
        </a:p>
      </dsp:txBody>
      <dsp:txXfrm>
        <a:off x="5116346" y="842903"/>
        <a:ext cx="4487981" cy="284381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E211F2-50BF-DE40-84CD-83D831AD315B}">
      <dsp:nvSpPr>
        <dsp:cNvPr id="0" name=""/>
        <dsp:cNvSpPr/>
      </dsp:nvSpPr>
      <dsp:spPr>
        <a:xfrm>
          <a:off x="0" y="2247164"/>
          <a:ext cx="9604375" cy="147438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Berbagai field yang ada di HTTP header</a:t>
          </a:r>
        </a:p>
      </dsp:txBody>
      <dsp:txXfrm>
        <a:off x="0" y="2247164"/>
        <a:ext cx="9604375" cy="796167"/>
      </dsp:txXfrm>
    </dsp:sp>
    <dsp:sp modelId="{91571758-F351-B346-9A6E-62BD5D1FAF9D}">
      <dsp:nvSpPr>
        <dsp:cNvPr id="0" name=""/>
        <dsp:cNvSpPr/>
      </dsp:nvSpPr>
      <dsp:spPr>
        <a:xfrm>
          <a:off x="0" y="3013844"/>
          <a:ext cx="9604375" cy="67821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39370" rIns="220472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baseline="0" dirty="0"/>
            <a:t>http://</a:t>
          </a:r>
          <a:r>
            <a:rPr lang="en-US" sz="3100" kern="1200" baseline="0" dirty="0" err="1"/>
            <a:t>en.wikipedia.org</a:t>
          </a:r>
          <a:r>
            <a:rPr lang="en-US" sz="3100" kern="1200" baseline="0" dirty="0"/>
            <a:t>/wiki/</a:t>
          </a:r>
          <a:r>
            <a:rPr lang="en-US" sz="3100" kern="1200" baseline="0" dirty="0" err="1"/>
            <a:t>List_of_HTTP_header_fields</a:t>
          </a:r>
          <a:endParaRPr lang="en-US" sz="3100" kern="1200" dirty="0"/>
        </a:p>
      </dsp:txBody>
      <dsp:txXfrm>
        <a:off x="0" y="3013844"/>
        <a:ext cx="9604375" cy="678216"/>
      </dsp:txXfrm>
    </dsp:sp>
    <dsp:sp modelId="{107652F3-7ADE-9642-8790-514DF9F04EAD}">
      <dsp:nvSpPr>
        <dsp:cNvPr id="0" name=""/>
        <dsp:cNvSpPr/>
      </dsp:nvSpPr>
      <dsp:spPr>
        <a:xfrm rot="10800000">
          <a:off x="0" y="1678"/>
          <a:ext cx="9604375" cy="2267601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Terdapat dua HTTP header:</a:t>
          </a:r>
        </a:p>
      </dsp:txBody>
      <dsp:txXfrm rot="-10800000">
        <a:off x="0" y="1678"/>
        <a:ext cx="9604375" cy="795928"/>
      </dsp:txXfrm>
    </dsp:sp>
    <dsp:sp modelId="{14CE6DC9-EC7F-F141-A410-805920A709C2}">
      <dsp:nvSpPr>
        <dsp:cNvPr id="0" name=""/>
        <dsp:cNvSpPr/>
      </dsp:nvSpPr>
      <dsp:spPr>
        <a:xfrm>
          <a:off x="0" y="797607"/>
          <a:ext cx="4802187" cy="67801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39370" rIns="220472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baseline="0"/>
            <a:t>HTTP request header</a:t>
          </a:r>
          <a:endParaRPr lang="en-US" sz="3100" kern="1200"/>
        </a:p>
      </dsp:txBody>
      <dsp:txXfrm>
        <a:off x="0" y="797607"/>
        <a:ext cx="4802187" cy="678012"/>
      </dsp:txXfrm>
    </dsp:sp>
    <dsp:sp modelId="{1B9D9D52-DC13-D844-A7C8-8953B48EA6F8}">
      <dsp:nvSpPr>
        <dsp:cNvPr id="0" name=""/>
        <dsp:cNvSpPr/>
      </dsp:nvSpPr>
      <dsp:spPr>
        <a:xfrm>
          <a:off x="4802187" y="797607"/>
          <a:ext cx="4802187" cy="67801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39370" rIns="220472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baseline="0"/>
            <a:t>HTTP response header</a:t>
          </a:r>
          <a:endParaRPr lang="en-US" sz="3100" kern="1200"/>
        </a:p>
      </dsp:txBody>
      <dsp:txXfrm>
        <a:off x="4802187" y="797607"/>
        <a:ext cx="4802187" cy="67801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93D2D8-2CD0-244A-B2BF-72C56EC1418E}">
      <dsp:nvSpPr>
        <dsp:cNvPr id="0" name=""/>
        <dsp:cNvSpPr/>
      </dsp:nvSpPr>
      <dsp:spPr>
        <a:xfrm>
          <a:off x="0" y="35918"/>
          <a:ext cx="5913437" cy="585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Host </a:t>
          </a:r>
        </a:p>
      </dsp:txBody>
      <dsp:txXfrm>
        <a:off x="28557" y="64475"/>
        <a:ext cx="5856323" cy="527886"/>
      </dsp:txXfrm>
    </dsp:sp>
    <dsp:sp modelId="{5BEF704C-98DC-804C-AE4A-5C259915EEA1}">
      <dsp:nvSpPr>
        <dsp:cNvPr id="0" name=""/>
        <dsp:cNvSpPr/>
      </dsp:nvSpPr>
      <dsp:spPr>
        <a:xfrm>
          <a:off x="0" y="620918"/>
          <a:ext cx="5913437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752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baseline="0"/>
            <a:t>Alamat server tujuan</a:t>
          </a:r>
          <a:endParaRPr lang="en-US" sz="2000" kern="1200"/>
        </a:p>
      </dsp:txBody>
      <dsp:txXfrm>
        <a:off x="0" y="620918"/>
        <a:ext cx="5913437" cy="414000"/>
      </dsp:txXfrm>
    </dsp:sp>
    <dsp:sp modelId="{DD354DD3-5DBA-FD41-9720-7B95914419EA}">
      <dsp:nvSpPr>
        <dsp:cNvPr id="0" name=""/>
        <dsp:cNvSpPr/>
      </dsp:nvSpPr>
      <dsp:spPr>
        <a:xfrm>
          <a:off x="0" y="1034918"/>
          <a:ext cx="5913437" cy="585000"/>
        </a:xfrm>
        <a:prstGeom prst="roundRect">
          <a:avLst/>
        </a:prstGeom>
        <a:gradFill rotWithShape="0">
          <a:gsLst>
            <a:gs pos="0">
              <a:schemeClr val="accent2">
                <a:hueOff val="-1130992"/>
                <a:satOff val="3728"/>
                <a:lumOff val="3987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130992"/>
                <a:satOff val="3728"/>
                <a:lumOff val="3987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130992"/>
                <a:satOff val="3728"/>
                <a:lumOff val="3987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User-agent     </a:t>
          </a:r>
        </a:p>
      </dsp:txBody>
      <dsp:txXfrm>
        <a:off x="28557" y="1063475"/>
        <a:ext cx="5856323" cy="527886"/>
      </dsp:txXfrm>
    </dsp:sp>
    <dsp:sp modelId="{6151433F-2BF4-5341-A40F-EC99F030D668}">
      <dsp:nvSpPr>
        <dsp:cNvPr id="0" name=""/>
        <dsp:cNvSpPr/>
      </dsp:nvSpPr>
      <dsp:spPr>
        <a:xfrm>
          <a:off x="0" y="1619918"/>
          <a:ext cx="5913437" cy="983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752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baseline="0"/>
            <a:t>Nama dan versi browser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baseline="0"/>
            <a:t>Nama dan versi sistem operasi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baseline="0"/>
            <a:t>Bahasa yang digunakan</a:t>
          </a:r>
          <a:endParaRPr lang="en-US" sz="2000" kern="1200"/>
        </a:p>
      </dsp:txBody>
      <dsp:txXfrm>
        <a:off x="0" y="1619918"/>
        <a:ext cx="5913437" cy="983250"/>
      </dsp:txXfrm>
    </dsp:sp>
    <dsp:sp modelId="{25E70ADC-42F1-A54B-BD2E-3FDC004C8D8D}">
      <dsp:nvSpPr>
        <dsp:cNvPr id="0" name=""/>
        <dsp:cNvSpPr/>
      </dsp:nvSpPr>
      <dsp:spPr>
        <a:xfrm>
          <a:off x="0" y="2603169"/>
          <a:ext cx="5913437" cy="585000"/>
        </a:xfrm>
        <a:prstGeom prst="roundRect">
          <a:avLst/>
        </a:prstGeom>
        <a:gradFill rotWithShape="0">
          <a:gsLst>
            <a:gs pos="0">
              <a:schemeClr val="accent2">
                <a:hueOff val="-2261984"/>
                <a:satOff val="7457"/>
                <a:lumOff val="7974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2261984"/>
                <a:satOff val="7457"/>
                <a:lumOff val="7974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2261984"/>
                <a:satOff val="7457"/>
                <a:lumOff val="7974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Accept-Language</a:t>
          </a:r>
        </a:p>
      </dsp:txBody>
      <dsp:txXfrm>
        <a:off x="28557" y="2631726"/>
        <a:ext cx="5856323" cy="527886"/>
      </dsp:txXfrm>
    </dsp:sp>
    <dsp:sp modelId="{816FA16F-74D0-2841-9A70-5C7D916493DD}">
      <dsp:nvSpPr>
        <dsp:cNvPr id="0" name=""/>
        <dsp:cNvSpPr/>
      </dsp:nvSpPr>
      <dsp:spPr>
        <a:xfrm>
          <a:off x="0" y="3188169"/>
          <a:ext cx="5913437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752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baseline="0"/>
            <a:t>Bahasa yang digunakan client </a:t>
          </a:r>
          <a:endParaRPr lang="en-US" sz="2000" kern="1200"/>
        </a:p>
      </dsp:txBody>
      <dsp:txXfrm>
        <a:off x="0" y="3188169"/>
        <a:ext cx="5913437" cy="414000"/>
      </dsp:txXfrm>
    </dsp:sp>
    <dsp:sp modelId="{9869104F-382B-DA40-A13C-CCF1F7F99584}">
      <dsp:nvSpPr>
        <dsp:cNvPr id="0" name=""/>
        <dsp:cNvSpPr/>
      </dsp:nvSpPr>
      <dsp:spPr>
        <a:xfrm>
          <a:off x="0" y="3602169"/>
          <a:ext cx="5913437" cy="585000"/>
        </a:xfrm>
        <a:prstGeom prst="roundRect">
          <a:avLst/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Accept-encoding</a:t>
          </a:r>
        </a:p>
      </dsp:txBody>
      <dsp:txXfrm>
        <a:off x="28557" y="3630726"/>
        <a:ext cx="5856323" cy="527886"/>
      </dsp:txXfrm>
    </dsp:sp>
    <dsp:sp modelId="{149209C8-D713-6841-AF73-F73C38D0A4AA}">
      <dsp:nvSpPr>
        <dsp:cNvPr id="0" name=""/>
        <dsp:cNvSpPr/>
      </dsp:nvSpPr>
      <dsp:spPr>
        <a:xfrm>
          <a:off x="0" y="4187169"/>
          <a:ext cx="5913437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752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baseline="0"/>
            <a:t>Kompresi yang digunakan</a:t>
          </a:r>
          <a:endParaRPr lang="en-US" sz="2000" kern="1200"/>
        </a:p>
      </dsp:txBody>
      <dsp:txXfrm>
        <a:off x="0" y="4187169"/>
        <a:ext cx="5913437" cy="414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FA9CE1-4113-4F02-A042-0FB18A206CCE}">
      <dsp:nvSpPr>
        <dsp:cNvPr id="0" name=""/>
        <dsp:cNvSpPr/>
      </dsp:nvSpPr>
      <dsp:spPr>
        <a:xfrm>
          <a:off x="0" y="566"/>
          <a:ext cx="5913437" cy="13245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3F12BA-0FD1-4162-8F73-952D16CC14CF}">
      <dsp:nvSpPr>
        <dsp:cNvPr id="0" name=""/>
        <dsp:cNvSpPr/>
      </dsp:nvSpPr>
      <dsp:spPr>
        <a:xfrm>
          <a:off x="400679" y="298591"/>
          <a:ext cx="728507" cy="7285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F092F0-BF98-4FB4-8FB3-E32697DD87C9}">
      <dsp:nvSpPr>
        <dsp:cNvPr id="0" name=""/>
        <dsp:cNvSpPr/>
      </dsp:nvSpPr>
      <dsp:spPr>
        <a:xfrm>
          <a:off x="1529865" y="566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Determine both what file format will be selected to represent a given resource </a:t>
          </a:r>
        </a:p>
      </dsp:txBody>
      <dsp:txXfrm>
        <a:off x="1529865" y="566"/>
        <a:ext cx="4383571" cy="1324558"/>
      </dsp:txXfrm>
    </dsp:sp>
    <dsp:sp modelId="{545DA572-BCD6-4066-A5CC-250EFF11B086}">
      <dsp:nvSpPr>
        <dsp:cNvPr id="0" name=""/>
        <dsp:cNvSpPr/>
      </dsp:nvSpPr>
      <dsp:spPr>
        <a:xfrm>
          <a:off x="0" y="1656264"/>
          <a:ext cx="5913437" cy="13245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4B7686-9D38-48B9-836E-2156F621715A}">
      <dsp:nvSpPr>
        <dsp:cNvPr id="0" name=""/>
        <dsp:cNvSpPr/>
      </dsp:nvSpPr>
      <dsp:spPr>
        <a:xfrm>
          <a:off x="400679" y="1954290"/>
          <a:ext cx="728507" cy="7285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8C3DFD-65C1-49F7-B10D-435E2960B83F}">
      <dsp:nvSpPr>
        <dsp:cNvPr id="0" name=""/>
        <dsp:cNvSpPr/>
      </dsp:nvSpPr>
      <dsp:spPr>
        <a:xfrm>
          <a:off x="1529865" y="1656264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What encoding will be used to turn text code points into bytes.</a:t>
          </a:r>
        </a:p>
      </dsp:txBody>
      <dsp:txXfrm>
        <a:off x="1529865" y="1656264"/>
        <a:ext cx="4383571" cy="1324558"/>
      </dsp:txXfrm>
    </dsp:sp>
    <dsp:sp modelId="{0A9B1B37-BD94-4787-AC67-6EC310958576}">
      <dsp:nvSpPr>
        <dsp:cNvPr id="0" name=""/>
        <dsp:cNvSpPr/>
      </dsp:nvSpPr>
      <dsp:spPr>
        <a:xfrm>
          <a:off x="0" y="3311963"/>
          <a:ext cx="5913437" cy="13245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8D99A7-75F7-4766-BF13-7AE6C6C325B3}">
      <dsp:nvSpPr>
        <dsp:cNvPr id="0" name=""/>
        <dsp:cNvSpPr/>
      </dsp:nvSpPr>
      <dsp:spPr>
        <a:xfrm>
          <a:off x="400679" y="3609988"/>
          <a:ext cx="728507" cy="7285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8482B2-28E7-4E95-B133-F38F937A821C}">
      <dsp:nvSpPr>
        <dsp:cNvPr id="0" name=""/>
        <dsp:cNvSpPr/>
      </dsp:nvSpPr>
      <dsp:spPr>
        <a:xfrm>
          <a:off x="1529865" y="3311963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types and languages listed first have the strongest preference value of 1.0, while the ones that are listed later in the header are often demoted to q=0.9 or q=0.8</a:t>
          </a:r>
        </a:p>
      </dsp:txBody>
      <dsp:txXfrm>
        <a:off x="1529865" y="3311963"/>
        <a:ext cx="4383571" cy="13245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A774F-276C-1969-901F-3CC6E10F11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jaringan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8EDD9-0868-F41D-7F3B-57310B0A87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Prodi s1 Teknik </a:t>
            </a:r>
            <a:r>
              <a:rPr lang="en-US" dirty="0" err="1"/>
              <a:t>informatika</a:t>
            </a:r>
            <a:endParaRPr lang="en-US" dirty="0"/>
          </a:p>
          <a:p>
            <a:r>
              <a:rPr lang="en-US" dirty="0" err="1"/>
              <a:t>Institut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sepuluh</a:t>
            </a:r>
            <a:r>
              <a:rPr lang="en-US" dirty="0"/>
              <a:t> </a:t>
            </a:r>
            <a:r>
              <a:rPr lang="en-US" dirty="0" err="1"/>
              <a:t>nopember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437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EB1FF9-5A37-D960-3BB9-D5FF37E5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 err="1"/>
              <a:t>Memeriksa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HTTP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3170D3-B6E7-20A6-EA11-FECF7334B0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7364364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76637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7E9C7-9EA1-1CB3-3962-77A9EB16F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HTTP Header</a:t>
            </a:r>
          </a:p>
        </p:txBody>
      </p:sp>
      <p:cxnSp>
        <p:nvCxnSpPr>
          <p:cNvPr id="22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A8B524E1-C5E4-86E4-5FE6-B7EE4733C0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5639334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8285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309CEC-0DFE-FEF6-7282-FA8B70DB7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HTTP Header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B5BCD1-358E-EF55-77A5-A7AF237152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8331063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221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64DD-AE13-DC93-52FA-0EE8B6631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Header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08F280-C039-6601-8130-A50FF0FCF6C0}"/>
              </a:ext>
            </a:extLst>
          </p:cNvPr>
          <p:cNvSpPr txBox="1"/>
          <p:nvPr/>
        </p:nvSpPr>
        <p:spPr>
          <a:xfrm>
            <a:off x="1451579" y="2263140"/>
            <a:ext cx="943854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/ HTTP/1.1</a:t>
            </a:r>
          </a:p>
          <a:p>
            <a:r>
              <a:rPr lang="en-US" dirty="0"/>
              <a:t>Host: </a:t>
            </a:r>
            <a:r>
              <a:rPr lang="en-US" dirty="0" err="1"/>
              <a:t>www.its.ac.id</a:t>
            </a:r>
            <a:endParaRPr lang="en-US" dirty="0"/>
          </a:p>
          <a:p>
            <a:r>
              <a:rPr lang="en-US" dirty="0"/>
              <a:t>User-Agent: Mozilla/5.0 (Macintosh; Intel Mac OS X 10.15; rv:109.0) Gecko/20100101 Firefox/110.0</a:t>
            </a:r>
          </a:p>
          <a:p>
            <a:r>
              <a:rPr lang="en-US" dirty="0"/>
              <a:t>Accept: text/</a:t>
            </a:r>
            <a:r>
              <a:rPr lang="en-US" dirty="0" err="1"/>
              <a:t>html,application</a:t>
            </a:r>
            <a:r>
              <a:rPr lang="en-US" dirty="0"/>
              <a:t>/</a:t>
            </a:r>
            <a:r>
              <a:rPr lang="en-US" dirty="0" err="1"/>
              <a:t>xhtml+xml,application</a:t>
            </a:r>
            <a:r>
              <a:rPr lang="en-US" dirty="0"/>
              <a:t>/</a:t>
            </a:r>
            <a:r>
              <a:rPr lang="en-US" dirty="0" err="1"/>
              <a:t>xml;q</a:t>
            </a:r>
            <a:r>
              <a:rPr lang="en-US" dirty="0"/>
              <a:t>=0.9,image/</a:t>
            </a:r>
            <a:r>
              <a:rPr lang="en-US" dirty="0" err="1"/>
              <a:t>avif,image</a:t>
            </a:r>
            <a:r>
              <a:rPr lang="en-US" dirty="0"/>
              <a:t>/</a:t>
            </a:r>
            <a:r>
              <a:rPr lang="en-US" dirty="0" err="1"/>
              <a:t>webp</a:t>
            </a:r>
            <a:r>
              <a:rPr lang="en-US" dirty="0"/>
              <a:t>,*/*;q=0.8</a:t>
            </a:r>
          </a:p>
          <a:p>
            <a:r>
              <a:rPr lang="en-US" dirty="0"/>
              <a:t>Accept-Language: </a:t>
            </a:r>
            <a:r>
              <a:rPr lang="en-US" dirty="0" err="1"/>
              <a:t>en-US,en;q</a:t>
            </a:r>
            <a:r>
              <a:rPr lang="en-US" dirty="0"/>
              <a:t>=0.5</a:t>
            </a:r>
          </a:p>
          <a:p>
            <a:r>
              <a:rPr lang="en-US" dirty="0"/>
              <a:t>Accept-Encoding: </a:t>
            </a:r>
            <a:r>
              <a:rPr lang="en-US" dirty="0" err="1"/>
              <a:t>gzip</a:t>
            </a:r>
            <a:r>
              <a:rPr lang="en-US" dirty="0"/>
              <a:t>, deflate, </a:t>
            </a:r>
            <a:r>
              <a:rPr lang="en-US" dirty="0" err="1"/>
              <a:t>br</a:t>
            </a:r>
            <a:endParaRPr lang="en-US" dirty="0"/>
          </a:p>
          <a:p>
            <a:r>
              <a:rPr lang="en-US" dirty="0"/>
              <a:t>Connection: keep-alive</a:t>
            </a:r>
          </a:p>
          <a:p>
            <a:r>
              <a:rPr lang="en-US" dirty="0"/>
              <a:t>Cookie: _ga=GA1.3.1553611766.1631318143; </a:t>
            </a:r>
            <a:r>
              <a:rPr lang="en-US" dirty="0" err="1"/>
              <a:t>pll_language</a:t>
            </a:r>
            <a:r>
              <a:rPr lang="en-US" dirty="0"/>
              <a:t>=</a:t>
            </a:r>
            <a:r>
              <a:rPr lang="en-US" dirty="0" err="1"/>
              <a:t>en</a:t>
            </a:r>
            <a:r>
              <a:rPr lang="en-US" dirty="0"/>
              <a:t>; _</a:t>
            </a:r>
            <a:r>
              <a:rPr lang="en-US" dirty="0" err="1"/>
              <a:t>ga_VFMVENFZYE</a:t>
            </a:r>
            <a:r>
              <a:rPr lang="en-US" dirty="0"/>
              <a:t>=</a:t>
            </a:r>
          </a:p>
          <a:p>
            <a:r>
              <a:rPr lang="en-US" dirty="0"/>
              <a:t>Upgrade-Insecure-Requests: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5E1AC7-34AF-4857-0D83-0C7396C419C2}"/>
              </a:ext>
            </a:extLst>
          </p:cNvPr>
          <p:cNvSpPr txBox="1"/>
          <p:nvPr/>
        </p:nvSpPr>
        <p:spPr>
          <a:xfrm>
            <a:off x="573240" y="1788413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7A7F07-E756-FFC5-A0FC-9C43BAE44D36}"/>
              </a:ext>
            </a:extLst>
          </p:cNvPr>
          <p:cNvSpPr txBox="1"/>
          <p:nvPr/>
        </p:nvSpPr>
        <p:spPr>
          <a:xfrm>
            <a:off x="2297430" y="1484422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B4B85-6D21-EE41-55DE-560FF46F7E3A}"/>
              </a:ext>
            </a:extLst>
          </p:cNvPr>
          <p:cNvSpPr txBox="1"/>
          <p:nvPr/>
        </p:nvSpPr>
        <p:spPr>
          <a:xfrm>
            <a:off x="3529308" y="1893808"/>
            <a:ext cx="994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Protocol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55CB01-8AA3-BBBF-9094-4A001C7782CC}"/>
              </a:ext>
            </a:extLst>
          </p:cNvPr>
          <p:cNvCxnSpPr/>
          <p:nvPr/>
        </p:nvCxnSpPr>
        <p:spPr>
          <a:xfrm flipH="1" flipV="1">
            <a:off x="1451579" y="2078474"/>
            <a:ext cx="14098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38CED1-FCD2-D119-AA28-E086B1697D3E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080260" y="1669088"/>
            <a:ext cx="217170" cy="594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9BB5C0-3305-A527-6D64-CBC1131CC062}"/>
              </a:ext>
            </a:extLst>
          </p:cNvPr>
          <p:cNvCxnSpPr>
            <a:endCxn id="7" idx="1"/>
          </p:cNvCxnSpPr>
          <p:nvPr/>
        </p:nvCxnSpPr>
        <p:spPr>
          <a:xfrm flipV="1">
            <a:off x="2889259" y="2078474"/>
            <a:ext cx="640049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9643C0B-5875-C6F3-B1C8-94CC424925CF}"/>
              </a:ext>
            </a:extLst>
          </p:cNvPr>
          <p:cNvSpPr/>
          <p:nvPr/>
        </p:nvSpPr>
        <p:spPr>
          <a:xfrm>
            <a:off x="1484067" y="2263140"/>
            <a:ext cx="1624893" cy="308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10F36A-D509-F387-6F1D-EECE56E3E792}"/>
              </a:ext>
            </a:extLst>
          </p:cNvPr>
          <p:cNvSpPr/>
          <p:nvPr/>
        </p:nvSpPr>
        <p:spPr>
          <a:xfrm>
            <a:off x="1484067" y="2571750"/>
            <a:ext cx="9406058" cy="2276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1DB887-DBBB-F32B-85B3-66678D2A8764}"/>
              </a:ext>
            </a:extLst>
          </p:cNvPr>
          <p:cNvSpPr txBox="1"/>
          <p:nvPr/>
        </p:nvSpPr>
        <p:spPr>
          <a:xfrm>
            <a:off x="6766560" y="2078474"/>
            <a:ext cx="1909690" cy="3693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HTTP request line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FBAD22-D0C5-B2FF-B4ED-9D85F3601CDB}"/>
              </a:ext>
            </a:extLst>
          </p:cNvPr>
          <p:cNvSpPr txBox="1"/>
          <p:nvPr/>
        </p:nvSpPr>
        <p:spPr>
          <a:xfrm>
            <a:off x="6972300" y="5463540"/>
            <a:ext cx="3762120" cy="3693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HTTP request header as {name: value}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852B54F-FCF5-CC43-E78B-BF3F8DF28530}"/>
              </a:ext>
            </a:extLst>
          </p:cNvPr>
          <p:cNvCxnSpPr>
            <a:stCxn id="16" idx="2"/>
            <a:endCxn id="18" idx="1"/>
          </p:cNvCxnSpPr>
          <p:nvPr/>
        </p:nvCxnSpPr>
        <p:spPr>
          <a:xfrm>
            <a:off x="6187096" y="4848463"/>
            <a:ext cx="785204" cy="79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098B75D-A727-5371-ACA0-42E77E826753}"/>
              </a:ext>
            </a:extLst>
          </p:cNvPr>
          <p:cNvCxnSpPr>
            <a:endCxn id="17" idx="1"/>
          </p:cNvCxnSpPr>
          <p:nvPr/>
        </p:nvCxnSpPr>
        <p:spPr>
          <a:xfrm flipV="1">
            <a:off x="3108960" y="2263140"/>
            <a:ext cx="3657600" cy="9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242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49D3C9-E041-F353-1502-ADCE14F30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HTTP Request Header</a:t>
            </a:r>
          </a:p>
        </p:txBody>
      </p:sp>
      <p:cxnSp>
        <p:nvCxnSpPr>
          <p:cNvPr id="29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B276B3E2-E8D1-6416-8BB2-23C4A05D67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8679657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26177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FE3E98-6729-0783-1BEB-883DF0F2B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Content Negotiation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79748D-83A1-F4E2-39FB-E5E793D588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4384989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31639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B6652F-D9F6-6A84-41C1-3DB7E4E37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Content Type</a:t>
            </a:r>
          </a:p>
        </p:txBody>
      </p:sp>
      <p:cxnSp>
        <p:nvCxnSpPr>
          <p:cNvPr id="29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F49DC301-4488-4B12-1654-4247AF81E9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0879633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17700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B4B1A-21AD-5479-569B-9B697370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Header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EC1ECC-09DE-9F6E-112E-6B2C9ED3629F}"/>
              </a:ext>
            </a:extLst>
          </p:cNvPr>
          <p:cNvSpPr txBox="1"/>
          <p:nvPr/>
        </p:nvSpPr>
        <p:spPr>
          <a:xfrm>
            <a:off x="1451579" y="2183130"/>
            <a:ext cx="917231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HTTP/1.1 200 OK</a:t>
            </a:r>
          </a:p>
          <a:p>
            <a:r>
              <a:rPr lang="en-US" dirty="0"/>
              <a:t>Server: nginx/1.10.3</a:t>
            </a:r>
          </a:p>
          <a:p>
            <a:r>
              <a:rPr lang="en-US" dirty="0"/>
              <a:t>Date: Sun, 12 Mar 2023 05:30:09 GMT</a:t>
            </a:r>
          </a:p>
          <a:p>
            <a:r>
              <a:rPr lang="en-US" dirty="0"/>
              <a:t>Content-Type: text/html; charset=UTF-8</a:t>
            </a:r>
          </a:p>
          <a:p>
            <a:r>
              <a:rPr lang="en-US" dirty="0"/>
              <a:t>Content-Length: 18085</a:t>
            </a:r>
          </a:p>
          <a:p>
            <a:r>
              <a:rPr lang="en-US" dirty="0"/>
              <a:t>Connection: keep-alive</a:t>
            </a:r>
          </a:p>
          <a:p>
            <a:r>
              <a:rPr lang="en-US" dirty="0"/>
              <a:t>Link: &lt;https://</a:t>
            </a:r>
            <a:r>
              <a:rPr lang="en-US" dirty="0" err="1"/>
              <a:t>www.its.ac.id</a:t>
            </a:r>
            <a:r>
              <a:rPr lang="en-US" dirty="0"/>
              <a:t>/wp-</a:t>
            </a:r>
            <a:r>
              <a:rPr lang="en-US" dirty="0" err="1"/>
              <a:t>json</a:t>
            </a:r>
            <a:r>
              <a:rPr lang="en-US" dirty="0"/>
              <a:t>/&gt;; </a:t>
            </a:r>
            <a:r>
              <a:rPr lang="en-US" dirty="0" err="1"/>
              <a:t>rel</a:t>
            </a:r>
            <a:r>
              <a:rPr lang="en-US" dirty="0"/>
              <a:t>="https://</a:t>
            </a:r>
            <a:r>
              <a:rPr lang="en-US" dirty="0" err="1"/>
              <a:t>api.w.org</a:t>
            </a:r>
            <a:r>
              <a:rPr lang="en-US" dirty="0"/>
              <a:t>/"</a:t>
            </a:r>
          </a:p>
          <a:p>
            <a:r>
              <a:rPr lang="en-US" dirty="0"/>
              <a:t>Link: &lt;https://</a:t>
            </a:r>
            <a:r>
              <a:rPr lang="en-US" dirty="0" err="1"/>
              <a:t>www.its.ac.id</a:t>
            </a:r>
            <a:r>
              <a:rPr lang="en-US" dirty="0"/>
              <a:t>/wp-</a:t>
            </a:r>
            <a:r>
              <a:rPr lang="en-US" dirty="0" err="1"/>
              <a:t>json</a:t>
            </a:r>
            <a:r>
              <a:rPr lang="en-US" dirty="0"/>
              <a:t>/wp/v2/pages/31459&gt;; </a:t>
            </a:r>
            <a:r>
              <a:rPr lang="en-US" dirty="0" err="1"/>
              <a:t>rel</a:t>
            </a:r>
            <a:r>
              <a:rPr lang="en-US" dirty="0"/>
              <a:t>="alternate"; type="application/</a:t>
            </a:r>
            <a:r>
              <a:rPr lang="en-US" dirty="0" err="1"/>
              <a:t>json</a:t>
            </a:r>
            <a:r>
              <a:rPr lang="en-US" dirty="0"/>
              <a:t>"</a:t>
            </a:r>
          </a:p>
          <a:p>
            <a:r>
              <a:rPr lang="en-US" dirty="0"/>
              <a:t>Link: &lt;https://</a:t>
            </a:r>
            <a:r>
              <a:rPr lang="en-US" dirty="0" err="1"/>
              <a:t>www.its.ac.id</a:t>
            </a:r>
            <a:r>
              <a:rPr lang="en-US" dirty="0"/>
              <a:t>/&gt;; </a:t>
            </a:r>
            <a:r>
              <a:rPr lang="en-US" dirty="0" err="1"/>
              <a:t>rel</a:t>
            </a:r>
            <a:r>
              <a:rPr lang="en-US" dirty="0"/>
              <a:t>=</a:t>
            </a:r>
            <a:r>
              <a:rPr lang="en-US" dirty="0" err="1"/>
              <a:t>shortlink</a:t>
            </a:r>
            <a:endParaRPr lang="en-US" dirty="0"/>
          </a:p>
          <a:p>
            <a:r>
              <a:rPr lang="en-US" dirty="0"/>
              <a:t>Vary: Accept-Encoding</a:t>
            </a:r>
          </a:p>
          <a:p>
            <a:r>
              <a:rPr lang="en-US" dirty="0"/>
              <a:t>Content-Encoding: </a:t>
            </a:r>
            <a:r>
              <a:rPr lang="en-US" dirty="0" err="1"/>
              <a:t>gzip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9D9CB2-CCA4-A89B-9E56-AA4CAF534997}"/>
              </a:ext>
            </a:extLst>
          </p:cNvPr>
          <p:cNvSpPr/>
          <p:nvPr/>
        </p:nvSpPr>
        <p:spPr>
          <a:xfrm>
            <a:off x="1451579" y="2183130"/>
            <a:ext cx="1897411" cy="308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868140-3A43-E0B6-A2C0-CF053910C218}"/>
              </a:ext>
            </a:extLst>
          </p:cNvPr>
          <p:cNvSpPr/>
          <p:nvPr/>
        </p:nvSpPr>
        <p:spPr>
          <a:xfrm>
            <a:off x="1451579" y="2491740"/>
            <a:ext cx="9406058" cy="2830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90C7B1-90CE-A933-27CE-92CECD705597}"/>
              </a:ext>
            </a:extLst>
          </p:cNvPr>
          <p:cNvSpPr txBox="1"/>
          <p:nvPr/>
        </p:nvSpPr>
        <p:spPr>
          <a:xfrm>
            <a:off x="351768" y="1669088"/>
            <a:ext cx="994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Protocol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ED18EB-465C-2626-CDF9-95D10BE04DF2}"/>
              </a:ext>
            </a:extLst>
          </p:cNvPr>
          <p:cNvSpPr txBox="1"/>
          <p:nvPr/>
        </p:nvSpPr>
        <p:spPr>
          <a:xfrm>
            <a:off x="2571750" y="1350883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Status code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0CB2D0-A733-7585-4603-390C0709A25D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1005840" y="1943100"/>
            <a:ext cx="445739" cy="394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58FB93-2D71-C720-F562-213A1313CB4C}"/>
              </a:ext>
            </a:extLst>
          </p:cNvPr>
          <p:cNvCxnSpPr/>
          <p:nvPr/>
        </p:nvCxnSpPr>
        <p:spPr>
          <a:xfrm flipV="1">
            <a:off x="2788920" y="1669088"/>
            <a:ext cx="148590" cy="471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C95EE3F-2287-6269-D021-73656B64F7BB}"/>
              </a:ext>
            </a:extLst>
          </p:cNvPr>
          <p:cNvSpPr txBox="1"/>
          <p:nvPr/>
        </p:nvSpPr>
        <p:spPr>
          <a:xfrm>
            <a:off x="6766560" y="2078474"/>
            <a:ext cx="1138453" cy="3693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Status line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DDB8DC-E84E-7028-5004-A7015A5B79E9}"/>
              </a:ext>
            </a:extLst>
          </p:cNvPr>
          <p:cNvSpPr txBox="1"/>
          <p:nvPr/>
        </p:nvSpPr>
        <p:spPr>
          <a:xfrm>
            <a:off x="6972300" y="5463540"/>
            <a:ext cx="3899978" cy="3693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HTTP response header as {name: value}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910900-A106-3819-E957-BEC9126BE6A0}"/>
              </a:ext>
            </a:extLst>
          </p:cNvPr>
          <p:cNvCxnSpPr>
            <a:endCxn id="13" idx="1"/>
          </p:cNvCxnSpPr>
          <p:nvPr/>
        </p:nvCxnSpPr>
        <p:spPr>
          <a:xfrm flipV="1">
            <a:off x="3348990" y="2263140"/>
            <a:ext cx="3417570" cy="74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BF4376-3F4D-7E23-DB7F-875F1196B6E1}"/>
              </a:ext>
            </a:extLst>
          </p:cNvPr>
          <p:cNvCxnSpPr>
            <a:stCxn id="6" idx="2"/>
            <a:endCxn id="14" idx="1"/>
          </p:cNvCxnSpPr>
          <p:nvPr/>
        </p:nvCxnSpPr>
        <p:spPr>
          <a:xfrm>
            <a:off x="6154608" y="5322451"/>
            <a:ext cx="817692" cy="32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214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53C1F4-36D6-797A-BB1A-74BF6BB8D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HTTP Response Header</a:t>
            </a:r>
          </a:p>
        </p:txBody>
      </p:sp>
      <p:cxnSp>
        <p:nvCxnSpPr>
          <p:cNvPr id="22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D16F4E1E-1959-F88F-4952-553F117860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8152955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4242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0A3EC0-6608-5C02-9AA3-C5D2F5A55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HTTP Request Method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31AAC18-996C-F98F-83FC-95B22BA38F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6403244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0269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C4F6E9-5285-3D23-BC2C-BEC2263EC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cxnSp>
        <p:nvCxnSpPr>
          <p:cNvPr id="49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1" name="Content Placeholder 2">
            <a:extLst>
              <a:ext uri="{FF2B5EF4-FFF2-40B4-BE49-F238E27FC236}">
                <a16:creationId xmlns:a16="http://schemas.microsoft.com/office/drawing/2014/main" id="{751C13F7-B3CD-FF8B-7144-025F7B14EF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685883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0923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1719C-574D-1447-4723-DA6AD0810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HTTP Status Code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21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F8224B-A993-1161-D068-8748BE30D4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6352852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50108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73F963-9DDA-DEF4-8047-F1CC9DF28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 err="1"/>
              <a:t>Contoh</a:t>
            </a:r>
            <a:r>
              <a:rPr lang="en-US" dirty="0"/>
              <a:t> Status Code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CA66A8-5594-4EB1-1233-C04A10FAF1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7742675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3695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4D13B8-603A-4BB8-E336-0F2FD7C02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HTTP di Python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EFF2B5-5982-DFE3-47FA-325AE56BF8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1732226"/>
              </p:ext>
            </p:extLst>
          </p:nvPr>
        </p:nvGraphicFramePr>
        <p:xfrm>
          <a:off x="5141913" y="803275"/>
          <a:ext cx="626522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0727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60F5D-4BA4-5B14-5F7B-1DD50308A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Parser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A92602-CD2B-0C19-793E-B72B29C07F87}"/>
              </a:ext>
            </a:extLst>
          </p:cNvPr>
          <p:cNvSpPr/>
          <p:nvPr/>
        </p:nvSpPr>
        <p:spPr>
          <a:xfrm>
            <a:off x="2026118" y="2330517"/>
            <a:ext cx="1997242" cy="962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</a:t>
            </a:r>
            <a:r>
              <a:rPr lang="en-US" dirty="0" err="1"/>
              <a:t>Klien</a:t>
            </a:r>
            <a:endParaRPr lang="en-US" dirty="0"/>
          </a:p>
          <a:p>
            <a:pPr algn="ctr"/>
            <a:r>
              <a:rPr lang="en-US" dirty="0"/>
              <a:t>ex: Chrome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FFA5BC-157C-25A3-4F1E-8422722ADC07}"/>
              </a:ext>
            </a:extLst>
          </p:cNvPr>
          <p:cNvSpPr/>
          <p:nvPr/>
        </p:nvSpPr>
        <p:spPr>
          <a:xfrm>
            <a:off x="6233160" y="2330516"/>
            <a:ext cx="1997242" cy="962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Server</a:t>
            </a:r>
          </a:p>
          <a:p>
            <a:pPr algn="ctr"/>
            <a:r>
              <a:rPr lang="en-US" dirty="0"/>
              <a:t>ex: Nginx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3773E92-514E-7136-A207-3953B2565F23}"/>
              </a:ext>
            </a:extLst>
          </p:cNvPr>
          <p:cNvCxnSpPr/>
          <p:nvPr/>
        </p:nvCxnSpPr>
        <p:spPr>
          <a:xfrm>
            <a:off x="4215865" y="2619275"/>
            <a:ext cx="1660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7513833-8EB7-C865-D5DF-02ECA72A4780}"/>
              </a:ext>
            </a:extLst>
          </p:cNvPr>
          <p:cNvCxnSpPr/>
          <p:nvPr/>
        </p:nvCxnSpPr>
        <p:spPr>
          <a:xfrm flipH="1">
            <a:off x="4215865" y="2944128"/>
            <a:ext cx="1564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74E147-F877-72D2-3CBC-80A2D3067DCD}"/>
              </a:ext>
            </a:extLst>
          </p:cNvPr>
          <p:cNvSpPr txBox="1"/>
          <p:nvPr/>
        </p:nvSpPr>
        <p:spPr>
          <a:xfrm>
            <a:off x="4498422" y="2237911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HTTP Request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104B63-DB2C-E3E4-299D-A7ECE03F03B6}"/>
              </a:ext>
            </a:extLst>
          </p:cNvPr>
          <p:cNvSpPr txBox="1"/>
          <p:nvPr/>
        </p:nvSpPr>
        <p:spPr>
          <a:xfrm>
            <a:off x="4498422" y="2959807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HTTP Response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6E025C-A2E3-CEAA-AAF1-4D1641209528}"/>
              </a:ext>
            </a:extLst>
          </p:cNvPr>
          <p:cNvSpPr txBox="1"/>
          <p:nvPr/>
        </p:nvSpPr>
        <p:spPr>
          <a:xfrm>
            <a:off x="5280046" y="3817620"/>
            <a:ext cx="2494594" cy="92333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Status line</a:t>
            </a:r>
          </a:p>
          <a:p>
            <a:r>
              <a:rPr lang="en-US" dirty="0"/>
              <a:t>HTTP Response header</a:t>
            </a:r>
          </a:p>
          <a:p>
            <a:r>
              <a:rPr lang="en-US" dirty="0"/>
              <a:t>HTTP Response content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E65265-076D-B1F5-0619-2B88E2156B5A}"/>
              </a:ext>
            </a:extLst>
          </p:cNvPr>
          <p:cNvCxnSpPr>
            <a:stCxn id="9" idx="2"/>
          </p:cNvCxnSpPr>
          <p:nvPr/>
        </p:nvCxnSpPr>
        <p:spPr>
          <a:xfrm>
            <a:off x="5280046" y="3329139"/>
            <a:ext cx="286364" cy="488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B2A297-659E-E13F-27DC-4AD9790E7A15}"/>
              </a:ext>
            </a:extLst>
          </p:cNvPr>
          <p:cNvSpPr txBox="1"/>
          <p:nvPr/>
        </p:nvSpPr>
        <p:spPr>
          <a:xfrm>
            <a:off x="3562507" y="4860099"/>
            <a:ext cx="733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Content: html, </a:t>
            </a:r>
            <a:r>
              <a:rPr lang="en-US" dirty="0" err="1"/>
              <a:t>css</a:t>
            </a:r>
            <a:r>
              <a:rPr lang="en-US" dirty="0"/>
              <a:t>, </a:t>
            </a:r>
            <a:r>
              <a:rPr lang="en-US" dirty="0" err="1"/>
              <a:t>js</a:t>
            </a:r>
            <a:r>
              <a:rPr lang="en-US" dirty="0"/>
              <a:t> → Harus </a:t>
            </a:r>
            <a:r>
              <a:rPr lang="en-US" dirty="0" err="1"/>
              <a:t>diparser</a:t>
            </a:r>
            <a:r>
              <a:rPr lang="en-US" dirty="0"/>
              <a:t> agar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yang </a:t>
            </a:r>
            <a:r>
              <a:rPr lang="en-US" dirty="0" err="1"/>
              <a:t>baik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14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A76B8-2BE7-F04F-82D5-21771445E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HTML Parser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3996044-AC83-F736-1978-51FDFC7E76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709713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63902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60F5C3-CC27-FD93-158B-CF89B1D43665}"/>
              </a:ext>
            </a:extLst>
          </p:cNvPr>
          <p:cNvSpPr txBox="1"/>
          <p:nvPr/>
        </p:nvSpPr>
        <p:spPr>
          <a:xfrm>
            <a:off x="335993" y="119006"/>
            <a:ext cx="11520013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	 data = </a:t>
            </a:r>
            <a:r>
              <a:rPr lang="en-US" dirty="0" err="1"/>
              <a:t>sock.recv</a:t>
            </a:r>
            <a:r>
              <a:rPr lang="en-US" dirty="0"/>
              <a:t>(4096)</a:t>
            </a:r>
          </a:p>
          <a:p>
            <a:r>
              <a:rPr lang="en-US" dirty="0"/>
              <a:t>                print('data:', data)</a:t>
            </a:r>
          </a:p>
          <a:p>
            <a:r>
              <a:rPr lang="en-US" dirty="0"/>
              <a:t>                </a:t>
            </a:r>
          </a:p>
          <a:p>
            <a:r>
              <a:rPr lang="en-US" dirty="0"/>
              <a:t>                if data:</a:t>
            </a:r>
          </a:p>
          <a:p>
            <a:r>
              <a:rPr lang="en-US" dirty="0"/>
              <a:t>                    data = </a:t>
            </a:r>
            <a:r>
              <a:rPr lang="en-US" dirty="0" err="1"/>
              <a:t>data.decode</a:t>
            </a:r>
            <a:r>
              <a:rPr lang="en-US" dirty="0"/>
              <a:t>('utf-8')</a:t>
            </a:r>
          </a:p>
          <a:p>
            <a:r>
              <a:rPr lang="en-US" dirty="0"/>
              <a:t>                    </a:t>
            </a:r>
            <a:r>
              <a:rPr lang="en-US" dirty="0" err="1"/>
              <a:t>request_header</a:t>
            </a:r>
            <a:r>
              <a:rPr lang="en-US" dirty="0"/>
              <a:t> = </a:t>
            </a:r>
            <a:r>
              <a:rPr lang="en-US" dirty="0" err="1"/>
              <a:t>data.split</a:t>
            </a:r>
            <a:r>
              <a:rPr lang="en-US" dirty="0"/>
              <a:t>('\r\n')</a:t>
            </a:r>
          </a:p>
          <a:p>
            <a:r>
              <a:rPr lang="en-US" dirty="0"/>
              <a:t>                    print('request header:', </a:t>
            </a:r>
            <a:r>
              <a:rPr lang="en-US" dirty="0" err="1"/>
              <a:t>request_header</a:t>
            </a:r>
            <a:r>
              <a:rPr lang="en-US" dirty="0"/>
              <a:t>)</a:t>
            </a:r>
          </a:p>
          <a:p>
            <a:r>
              <a:rPr lang="en-US" dirty="0"/>
              <a:t>                    </a:t>
            </a:r>
            <a:r>
              <a:rPr lang="en-US" dirty="0" err="1"/>
              <a:t>request_file</a:t>
            </a:r>
            <a:r>
              <a:rPr lang="en-US" dirty="0"/>
              <a:t> = </a:t>
            </a:r>
            <a:r>
              <a:rPr lang="en-US" dirty="0" err="1"/>
              <a:t>request_header</a:t>
            </a:r>
            <a:r>
              <a:rPr lang="en-US" dirty="0"/>
              <a:t>[0].split()[1]</a:t>
            </a:r>
          </a:p>
          <a:p>
            <a:r>
              <a:rPr lang="en-US" dirty="0"/>
              <a:t>                    </a:t>
            </a:r>
            <a:r>
              <a:rPr lang="en-US" dirty="0" err="1"/>
              <a:t>response_header</a:t>
            </a:r>
            <a:r>
              <a:rPr lang="en-US" dirty="0"/>
              <a:t> = b''</a:t>
            </a:r>
          </a:p>
          <a:p>
            <a:r>
              <a:rPr lang="en-US" dirty="0"/>
              <a:t>                    </a:t>
            </a:r>
            <a:r>
              <a:rPr lang="en-US" dirty="0" err="1"/>
              <a:t>response_data</a:t>
            </a:r>
            <a:r>
              <a:rPr lang="en-US" dirty="0"/>
              <a:t> = b''</a:t>
            </a:r>
          </a:p>
          <a:p>
            <a:r>
              <a:rPr lang="en-US" dirty="0"/>
              <a:t>                    </a:t>
            </a:r>
          </a:p>
          <a:p>
            <a:r>
              <a:rPr lang="en-US" dirty="0"/>
              <a:t>                    if </a:t>
            </a:r>
            <a:r>
              <a:rPr lang="en-US" dirty="0" err="1"/>
              <a:t>request_file</a:t>
            </a:r>
            <a:r>
              <a:rPr lang="en-US" dirty="0"/>
              <a:t> == '</a:t>
            </a:r>
            <a:r>
              <a:rPr lang="en-US" dirty="0" err="1"/>
              <a:t>index.html</a:t>
            </a:r>
            <a:r>
              <a:rPr lang="en-US" dirty="0"/>
              <a:t>' or </a:t>
            </a:r>
            <a:r>
              <a:rPr lang="en-US" dirty="0" err="1"/>
              <a:t>request_file</a:t>
            </a:r>
            <a:r>
              <a:rPr lang="en-US" dirty="0"/>
              <a:t> == '/' or </a:t>
            </a:r>
            <a:r>
              <a:rPr lang="en-US" dirty="0" err="1"/>
              <a:t>request_file</a:t>
            </a:r>
            <a:r>
              <a:rPr lang="en-US" dirty="0"/>
              <a:t> == '/</a:t>
            </a:r>
            <a:r>
              <a:rPr lang="en-US" dirty="0" err="1"/>
              <a:t>index.html</a:t>
            </a:r>
            <a:r>
              <a:rPr lang="en-US" dirty="0"/>
              <a:t>':</a:t>
            </a:r>
          </a:p>
          <a:p>
            <a:r>
              <a:rPr lang="en-US" dirty="0"/>
              <a:t>                        f = open('</a:t>
            </a:r>
            <a:r>
              <a:rPr lang="en-US" dirty="0" err="1"/>
              <a:t>index.html</a:t>
            </a:r>
            <a:r>
              <a:rPr lang="en-US" dirty="0"/>
              <a:t>', 'r')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response_data</a:t>
            </a:r>
            <a:r>
              <a:rPr lang="en-US" dirty="0"/>
              <a:t> = </a:t>
            </a:r>
            <a:r>
              <a:rPr lang="en-US" dirty="0" err="1"/>
              <a:t>f.read</a:t>
            </a:r>
            <a:r>
              <a:rPr lang="en-US" dirty="0"/>
              <a:t>()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f.close</a:t>
            </a:r>
            <a:r>
              <a:rPr lang="en-US" dirty="0"/>
              <a:t>()</a:t>
            </a:r>
          </a:p>
          <a:p>
            <a:r>
              <a:rPr lang="en-US" dirty="0"/>
              <a:t>                        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content_length</a:t>
            </a:r>
            <a:r>
              <a:rPr lang="en-US" dirty="0"/>
              <a:t> =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response_data</a:t>
            </a:r>
            <a:r>
              <a:rPr lang="en-US" dirty="0"/>
              <a:t>)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response_header</a:t>
            </a:r>
            <a:r>
              <a:rPr lang="en-US" dirty="0"/>
              <a:t> = 'HTTP/1.1 200 OK\r\</a:t>
            </a:r>
            <a:r>
              <a:rPr lang="en-US" dirty="0" err="1"/>
              <a:t>nContent</a:t>
            </a:r>
            <a:r>
              <a:rPr lang="en-US" dirty="0"/>
              <a:t>-Type: text/html; charset=UTF-8\r\</a:t>
            </a:r>
            <a:r>
              <a:rPr lang="en-US" dirty="0" err="1"/>
              <a:t>nContent</a:t>
            </a:r>
            <a:r>
              <a:rPr lang="en-US" dirty="0"/>
              <a:t>-Length:' \</a:t>
            </a:r>
          </a:p>
          <a:p>
            <a:r>
              <a:rPr lang="en-US" dirty="0"/>
              <a:t>                                        + str(</a:t>
            </a:r>
            <a:r>
              <a:rPr lang="en-US" dirty="0" err="1"/>
              <a:t>content_length</a:t>
            </a:r>
            <a:r>
              <a:rPr lang="en-US" dirty="0"/>
              <a:t>) + '\r\n\r\n'</a:t>
            </a:r>
          </a:p>
          <a:p>
            <a:endParaRPr lang="en-US" dirty="0"/>
          </a:p>
          <a:p>
            <a:r>
              <a:rPr lang="en-US" dirty="0"/>
              <a:t>                        </a:t>
            </a:r>
            <a:r>
              <a:rPr lang="en-US" dirty="0" err="1"/>
              <a:t>sock.sendall</a:t>
            </a:r>
            <a:r>
              <a:rPr lang="en-US" dirty="0"/>
              <a:t>(</a:t>
            </a:r>
            <a:r>
              <a:rPr lang="en-US" dirty="0" err="1"/>
              <a:t>response_header.encode</a:t>
            </a:r>
            <a:r>
              <a:rPr lang="en-US" dirty="0"/>
              <a:t>('utf-8') + </a:t>
            </a:r>
            <a:r>
              <a:rPr lang="en-US" dirty="0" err="1"/>
              <a:t>response_data.encode</a:t>
            </a:r>
            <a:r>
              <a:rPr lang="en-US" dirty="0"/>
              <a:t>('utf-8'))</a:t>
            </a:r>
          </a:p>
          <a:p>
            <a:endParaRPr lang="en-US" dirty="0"/>
          </a:p>
          <a:p>
            <a:r>
              <a:rPr lang="en-US" dirty="0"/>
              <a:t>                    else: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sock.sendall</a:t>
            </a:r>
            <a:r>
              <a:rPr lang="en-US" dirty="0"/>
              <a:t>(</a:t>
            </a:r>
            <a:r>
              <a:rPr lang="en-US" dirty="0" err="1"/>
              <a:t>b'HTTP</a:t>
            </a:r>
            <a:r>
              <a:rPr lang="en-US" dirty="0"/>
              <a:t>/1.1 404 Not found\r\n\r\n')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38DDDC-C631-1D79-79B0-B875088BE360}"/>
              </a:ext>
            </a:extLst>
          </p:cNvPr>
          <p:cNvSpPr txBox="1"/>
          <p:nvPr/>
        </p:nvSpPr>
        <p:spPr>
          <a:xfrm>
            <a:off x="6709410" y="594360"/>
            <a:ext cx="1974258" cy="3693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Memproses</a:t>
            </a:r>
            <a:r>
              <a:rPr lang="en-US" dirty="0"/>
              <a:t> header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518FE0-9EF0-CDBC-71C3-C51859FA67B4}"/>
              </a:ext>
            </a:extLst>
          </p:cNvPr>
          <p:cNvSpPr txBox="1"/>
          <p:nvPr/>
        </p:nvSpPr>
        <p:spPr>
          <a:xfrm>
            <a:off x="9989820" y="2720340"/>
            <a:ext cx="1980222" cy="64633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Memproses</a:t>
            </a:r>
            <a:r>
              <a:rPr lang="en-US" dirty="0"/>
              <a:t> </a:t>
            </a:r>
            <a:r>
              <a:rPr lang="en-US" dirty="0" err="1"/>
              <a:t>konten</a:t>
            </a:r>
            <a:endParaRPr lang="en-US" dirty="0"/>
          </a:p>
          <a:p>
            <a:r>
              <a:rPr lang="en-US" dirty="0"/>
              <a:t>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dikirim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6495DE-9225-0EFB-FE5F-1C16F428B7EF}"/>
              </a:ext>
            </a:extLst>
          </p:cNvPr>
          <p:cNvCxnSpPr/>
          <p:nvPr/>
        </p:nvCxnSpPr>
        <p:spPr>
          <a:xfrm flipV="1">
            <a:off x="5378116" y="779026"/>
            <a:ext cx="1331294" cy="80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420C59-94CE-1C0D-F391-2758B4EFAC63}"/>
              </a:ext>
            </a:extLst>
          </p:cNvPr>
          <p:cNvCxnSpPr/>
          <p:nvPr/>
        </p:nvCxnSpPr>
        <p:spPr>
          <a:xfrm flipV="1">
            <a:off x="9224010" y="3429000"/>
            <a:ext cx="109728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4957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7F9E-5EF8-2BDA-4B2A-123CA9D48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 requests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F04ACE-5B46-2BBE-2EDC-E8F22399D739}"/>
              </a:ext>
            </a:extLst>
          </p:cNvPr>
          <p:cNvSpPr txBox="1"/>
          <p:nvPr/>
        </p:nvSpPr>
        <p:spPr>
          <a:xfrm>
            <a:off x="1451579" y="2116644"/>
            <a:ext cx="668728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&gt;&gt;&gt; import requests</a:t>
            </a:r>
          </a:p>
          <a:p>
            <a:r>
              <a:rPr lang="en-US" dirty="0"/>
              <a:t>&gt;&gt;&gt; r = </a:t>
            </a:r>
            <a:r>
              <a:rPr lang="en-US" dirty="0" err="1"/>
              <a:t>requests.get</a:t>
            </a:r>
            <a:r>
              <a:rPr lang="en-US" dirty="0"/>
              <a:t>('https://</a:t>
            </a:r>
            <a:r>
              <a:rPr lang="en-US" dirty="0" err="1"/>
              <a:t>api.github.com</a:t>
            </a:r>
            <a:r>
              <a:rPr lang="en-US" dirty="0"/>
              <a:t>/user', auth=('user', 'pass’))</a:t>
            </a:r>
          </a:p>
          <a:p>
            <a:r>
              <a:rPr lang="en-US" dirty="0"/>
              <a:t>&gt;&gt;&gt; </a:t>
            </a:r>
            <a:r>
              <a:rPr lang="en-US" dirty="0" err="1"/>
              <a:t>r.status_code</a:t>
            </a:r>
            <a:endParaRPr lang="en-US" dirty="0"/>
          </a:p>
          <a:p>
            <a:r>
              <a:rPr lang="en-US" dirty="0"/>
              <a:t>200</a:t>
            </a:r>
          </a:p>
          <a:p>
            <a:r>
              <a:rPr lang="en-US" dirty="0"/>
              <a:t>&gt;&gt;&gt; </a:t>
            </a:r>
            <a:r>
              <a:rPr lang="en-US" dirty="0" err="1"/>
              <a:t>r.headers</a:t>
            </a:r>
            <a:r>
              <a:rPr lang="en-US" dirty="0"/>
              <a:t>['content-type']</a:t>
            </a:r>
          </a:p>
          <a:p>
            <a:r>
              <a:rPr lang="en-US" dirty="0"/>
              <a:t>'application/</a:t>
            </a:r>
            <a:r>
              <a:rPr lang="en-US" dirty="0" err="1"/>
              <a:t>json</a:t>
            </a:r>
            <a:r>
              <a:rPr lang="en-US" dirty="0"/>
              <a:t>; charset=utf8’</a:t>
            </a:r>
          </a:p>
          <a:p>
            <a:r>
              <a:rPr lang="en-US" dirty="0"/>
              <a:t>&gt;&gt;&gt; </a:t>
            </a:r>
            <a:r>
              <a:rPr lang="en-US" dirty="0" err="1"/>
              <a:t>r.encoding</a:t>
            </a:r>
            <a:endParaRPr lang="en-US" dirty="0"/>
          </a:p>
          <a:p>
            <a:r>
              <a:rPr lang="en-US" dirty="0"/>
              <a:t>'utf-8’</a:t>
            </a:r>
          </a:p>
          <a:p>
            <a:r>
              <a:rPr lang="en-US" dirty="0"/>
              <a:t>&gt;&gt;&gt; </a:t>
            </a:r>
            <a:r>
              <a:rPr lang="en-US" dirty="0" err="1"/>
              <a:t>r.text</a:t>
            </a:r>
            <a:endParaRPr lang="en-US" dirty="0"/>
          </a:p>
          <a:p>
            <a:r>
              <a:rPr lang="en-US" dirty="0"/>
              <a:t>'{"</a:t>
            </a:r>
            <a:r>
              <a:rPr lang="en-US" dirty="0" err="1"/>
              <a:t>type":"User</a:t>
            </a:r>
            <a:r>
              <a:rPr lang="en-US" dirty="0"/>
              <a:t>"...’</a:t>
            </a:r>
          </a:p>
          <a:p>
            <a:r>
              <a:rPr lang="en-US" dirty="0"/>
              <a:t>&gt;&gt;&gt; </a:t>
            </a:r>
            <a:r>
              <a:rPr lang="en-US" dirty="0" err="1"/>
              <a:t>r.json</a:t>
            </a:r>
            <a:r>
              <a:rPr lang="en-US" dirty="0"/>
              <a:t>()</a:t>
            </a:r>
          </a:p>
          <a:p>
            <a:r>
              <a:rPr lang="en-US" dirty="0"/>
              <a:t>{'</a:t>
            </a:r>
            <a:r>
              <a:rPr lang="en-US" dirty="0" err="1"/>
              <a:t>private_gists</a:t>
            </a:r>
            <a:r>
              <a:rPr lang="en-US" dirty="0"/>
              <a:t>': 419, '</a:t>
            </a:r>
            <a:r>
              <a:rPr lang="en-US" dirty="0" err="1"/>
              <a:t>total_private_repos</a:t>
            </a:r>
            <a:r>
              <a:rPr lang="en-US" dirty="0"/>
              <a:t>': 77, ...}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426E20-B319-8F91-CB66-A2389C1F9CC2}"/>
              </a:ext>
            </a:extLst>
          </p:cNvPr>
          <p:cNvSpPr txBox="1"/>
          <p:nvPr/>
        </p:nvSpPr>
        <p:spPr>
          <a:xfrm>
            <a:off x="8941268" y="2116644"/>
            <a:ext cx="2879699" cy="3693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Melakukan</a:t>
            </a:r>
            <a:r>
              <a:rPr lang="en-US" dirty="0"/>
              <a:t> request </a:t>
            </a:r>
            <a:r>
              <a:rPr lang="en-US" dirty="0" err="1"/>
              <a:t>ke</a:t>
            </a:r>
            <a:r>
              <a:rPr lang="en-US" dirty="0"/>
              <a:t>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3DFA5E-CDC4-5827-4A5B-CBAE4A86AD75}"/>
              </a:ext>
            </a:extLst>
          </p:cNvPr>
          <p:cNvSpPr txBox="1"/>
          <p:nvPr/>
        </p:nvSpPr>
        <p:spPr>
          <a:xfrm>
            <a:off x="6823710" y="4137660"/>
            <a:ext cx="2911759" cy="3693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Tinggal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responnya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C42189-2857-AE64-995C-C3D2D0E8E668}"/>
              </a:ext>
            </a:extLst>
          </p:cNvPr>
          <p:cNvCxnSpPr>
            <a:endCxn id="6" idx="1"/>
          </p:cNvCxnSpPr>
          <p:nvPr/>
        </p:nvCxnSpPr>
        <p:spPr>
          <a:xfrm flipV="1">
            <a:off x="5534526" y="4322326"/>
            <a:ext cx="1289184" cy="30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D263D4-3A85-A47B-8B1A-4871E64A0104}"/>
              </a:ext>
            </a:extLst>
          </p:cNvPr>
          <p:cNvCxnSpPr>
            <a:endCxn id="5" idx="1"/>
          </p:cNvCxnSpPr>
          <p:nvPr/>
        </p:nvCxnSpPr>
        <p:spPr>
          <a:xfrm flipV="1">
            <a:off x="8138859" y="2301310"/>
            <a:ext cx="802409" cy="273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7762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BDEA5-2483-A2F0-77DD-3746CFB9B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2C3C6-CC97-762C-F589-4BB801096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https://github.com/studiawan/network-programming/tree/master/bab05</a:t>
            </a:r>
          </a:p>
          <a:p>
            <a:r>
              <a:rPr lang="en-US" dirty="0"/>
              <a:t>Python requests </a:t>
            </a:r>
          </a:p>
          <a:p>
            <a:pPr lvl="1"/>
            <a:r>
              <a:rPr lang="en-US" dirty="0"/>
              <a:t>https://requests.readthedocs.io/en/latest/</a:t>
            </a:r>
          </a:p>
          <a:p>
            <a:pPr lvl="1"/>
            <a:r>
              <a:rPr lang="en-US" dirty="0"/>
              <a:t>https://github.com/psf/requests</a:t>
            </a:r>
          </a:p>
          <a:p>
            <a:r>
              <a:rPr lang="en-US" dirty="0"/>
              <a:t>Website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mempelajari</a:t>
            </a:r>
            <a:r>
              <a:rPr lang="en-US" dirty="0"/>
              <a:t> </a:t>
            </a:r>
            <a:r>
              <a:rPr lang="en-US" dirty="0" err="1"/>
              <a:t>protokol</a:t>
            </a:r>
            <a:r>
              <a:rPr lang="en-US" dirty="0"/>
              <a:t> HTTP: http://</a:t>
            </a:r>
            <a:r>
              <a:rPr lang="en-US" dirty="0" err="1"/>
              <a:t>httpbin.org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491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AA7982-F6B1-59BA-AAA7-FA74802D3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HTTP 1.1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10C0F6-1C59-7D8D-2243-B4FBBB7875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6883179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21683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E2CA4-6D15-63A8-C4FB-508DCEE1E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RFC 2616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A29D53-4E81-4C91-B244-FA08364F4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767" y="804519"/>
            <a:ext cx="55118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389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48A2-1E8C-A95A-D18C-9367FAFCF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HTTP 2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1407A7-5AF1-2AF6-532C-593943807C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7669650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5852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FD2C3-9759-7B86-C37B-257A2FBB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Http 3</a:t>
            </a:r>
          </a:p>
        </p:txBody>
      </p:sp>
      <p:cxnSp>
        <p:nvCxnSpPr>
          <p:cNvPr id="20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634A47E2-0630-2305-8CE9-C3F9B611B9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9591735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68885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F2D190-0D1B-3884-935A-98F28F291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/>
              <a:t>URI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F515C-BEF0-98E2-E151-22FB2E40C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URI: Uniform Resource Identifier </a:t>
            </a:r>
          </a:p>
          <a:p>
            <a:pPr lvl="1"/>
            <a:r>
              <a:rPr lang="en-US" dirty="0"/>
              <a:t>URL: Uniform Resource Locator</a:t>
            </a:r>
          </a:p>
          <a:p>
            <a:pPr lvl="1"/>
            <a:r>
              <a:rPr lang="en-US" dirty="0"/>
              <a:t>URN: Uniform Resource Name</a:t>
            </a:r>
          </a:p>
          <a:p>
            <a:r>
              <a:rPr lang="en-US" dirty="0" err="1"/>
              <a:t>Analogi</a:t>
            </a:r>
            <a:endParaRPr lang="en-US" dirty="0"/>
          </a:p>
          <a:p>
            <a:pPr lvl="1"/>
            <a:r>
              <a:rPr lang="en-US" dirty="0"/>
              <a:t>URL: </a:t>
            </a:r>
            <a:r>
              <a:rPr lang="en-US" dirty="0" err="1"/>
              <a:t>alamat</a:t>
            </a:r>
            <a:r>
              <a:rPr lang="en-US" dirty="0"/>
              <a:t> orang</a:t>
            </a:r>
          </a:p>
          <a:p>
            <a:pPr lvl="1"/>
            <a:r>
              <a:rPr lang="en-US" dirty="0"/>
              <a:t>URN: </a:t>
            </a:r>
            <a:r>
              <a:rPr lang="en-US" dirty="0" err="1"/>
              <a:t>nama</a:t>
            </a:r>
            <a:r>
              <a:rPr lang="en-US" dirty="0"/>
              <a:t> orang</a:t>
            </a:r>
          </a:p>
          <a:p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URI: http://</a:t>
            </a:r>
            <a:r>
              <a:rPr lang="en-US" dirty="0" err="1"/>
              <a:t>www.progjar.org</a:t>
            </a:r>
            <a:r>
              <a:rPr lang="en-US" dirty="0"/>
              <a:t>/wiki/</a:t>
            </a:r>
            <a:r>
              <a:rPr lang="en-US" dirty="0" err="1"/>
              <a:t>tugas.txt</a:t>
            </a:r>
            <a:endParaRPr lang="en-US" dirty="0"/>
          </a:p>
          <a:p>
            <a:pPr lvl="1"/>
            <a:r>
              <a:rPr lang="en-US" dirty="0"/>
              <a:t>URL: http://</a:t>
            </a:r>
            <a:r>
              <a:rPr lang="en-US" dirty="0" err="1"/>
              <a:t>www.progjar.org</a:t>
            </a:r>
            <a:endParaRPr lang="en-US" dirty="0"/>
          </a:p>
          <a:p>
            <a:pPr lvl="1"/>
            <a:r>
              <a:rPr lang="en-US" dirty="0"/>
              <a:t>URN: /wiki/</a:t>
            </a:r>
            <a:r>
              <a:rPr lang="en-US" dirty="0" err="1"/>
              <a:t>tugas.txt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809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D9B78-216E-7778-9170-87F8E574B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Ilustrasi</a:t>
            </a:r>
            <a:r>
              <a:rPr lang="en-US" dirty="0"/>
              <a:t> HTTP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7DE41A-B73C-6831-D71D-7D0F888EE48F}"/>
              </a:ext>
            </a:extLst>
          </p:cNvPr>
          <p:cNvSpPr/>
          <p:nvPr/>
        </p:nvSpPr>
        <p:spPr>
          <a:xfrm>
            <a:off x="2414738" y="3302067"/>
            <a:ext cx="1997242" cy="962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</a:t>
            </a:r>
            <a:r>
              <a:rPr lang="en-US" dirty="0" err="1"/>
              <a:t>Klien</a:t>
            </a:r>
            <a:endParaRPr lang="en-US" dirty="0"/>
          </a:p>
          <a:p>
            <a:pPr algn="ctr"/>
            <a:r>
              <a:rPr lang="en-US" dirty="0"/>
              <a:t>ex: Chrome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730A4A-2106-ED22-ADFE-9E7851BC0C60}"/>
              </a:ext>
            </a:extLst>
          </p:cNvPr>
          <p:cNvSpPr/>
          <p:nvPr/>
        </p:nvSpPr>
        <p:spPr>
          <a:xfrm>
            <a:off x="6621780" y="3302066"/>
            <a:ext cx="1997242" cy="962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Server</a:t>
            </a:r>
          </a:p>
          <a:p>
            <a:pPr algn="ctr"/>
            <a:r>
              <a:rPr lang="en-US" dirty="0"/>
              <a:t>ex: Nginx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42B729E-879F-61DE-57C2-F2BFA6BCDA7B}"/>
              </a:ext>
            </a:extLst>
          </p:cNvPr>
          <p:cNvCxnSpPr/>
          <p:nvPr/>
        </p:nvCxnSpPr>
        <p:spPr>
          <a:xfrm>
            <a:off x="4604485" y="3590825"/>
            <a:ext cx="1660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F38534-9FD3-FEDF-0E57-30CD1ABF4048}"/>
              </a:ext>
            </a:extLst>
          </p:cNvPr>
          <p:cNvCxnSpPr/>
          <p:nvPr/>
        </p:nvCxnSpPr>
        <p:spPr>
          <a:xfrm flipH="1">
            <a:off x="4604485" y="3915678"/>
            <a:ext cx="1564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65E11E5-A568-AF59-27E1-91104168339C}"/>
              </a:ext>
            </a:extLst>
          </p:cNvPr>
          <p:cNvSpPr txBox="1"/>
          <p:nvPr/>
        </p:nvSpPr>
        <p:spPr>
          <a:xfrm>
            <a:off x="4887042" y="3209461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HTTP Request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C57401-C539-EA64-E0D7-6CD0233A8241}"/>
              </a:ext>
            </a:extLst>
          </p:cNvPr>
          <p:cNvSpPr txBox="1"/>
          <p:nvPr/>
        </p:nvSpPr>
        <p:spPr>
          <a:xfrm>
            <a:off x="4887042" y="3931357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HTTP Response</a:t>
            </a:r>
          </a:p>
        </p:txBody>
      </p:sp>
    </p:spTree>
    <p:extLst>
      <p:ext uri="{BB962C8B-B14F-4D97-AF65-F5344CB8AC3E}">
        <p14:creationId xmlns:p14="http://schemas.microsoft.com/office/powerpoint/2010/main" val="3743210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1079C-DC12-DCFF-7AB7-D5AA931CD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Ilustrasi</a:t>
            </a:r>
            <a:r>
              <a:rPr lang="en-US" dirty="0"/>
              <a:t> HTTP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2716D8-F309-A653-41BC-04CE483E1E75}"/>
              </a:ext>
            </a:extLst>
          </p:cNvPr>
          <p:cNvSpPr/>
          <p:nvPr/>
        </p:nvSpPr>
        <p:spPr>
          <a:xfrm>
            <a:off x="2414738" y="3302067"/>
            <a:ext cx="1997242" cy="962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</a:t>
            </a:r>
            <a:r>
              <a:rPr lang="en-US" dirty="0" err="1"/>
              <a:t>Klien</a:t>
            </a:r>
            <a:endParaRPr lang="en-US" dirty="0"/>
          </a:p>
          <a:p>
            <a:pPr algn="ctr"/>
            <a:r>
              <a:rPr lang="en-US" dirty="0"/>
              <a:t>ex: Chrome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CEB287-3636-58EB-E7D7-5DBA4A8A4AD9}"/>
              </a:ext>
            </a:extLst>
          </p:cNvPr>
          <p:cNvSpPr/>
          <p:nvPr/>
        </p:nvSpPr>
        <p:spPr>
          <a:xfrm>
            <a:off x="6621780" y="3302066"/>
            <a:ext cx="1997242" cy="962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Server</a:t>
            </a:r>
          </a:p>
          <a:p>
            <a:pPr algn="ctr"/>
            <a:r>
              <a:rPr lang="en-US" dirty="0"/>
              <a:t>ex: Nginx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9CF9BA0-BDA4-0185-D720-C4421E822010}"/>
              </a:ext>
            </a:extLst>
          </p:cNvPr>
          <p:cNvCxnSpPr/>
          <p:nvPr/>
        </p:nvCxnSpPr>
        <p:spPr>
          <a:xfrm>
            <a:off x="4604485" y="3590825"/>
            <a:ext cx="1660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D53307-7FA8-2A35-D46A-6859F8102302}"/>
              </a:ext>
            </a:extLst>
          </p:cNvPr>
          <p:cNvCxnSpPr/>
          <p:nvPr/>
        </p:nvCxnSpPr>
        <p:spPr>
          <a:xfrm flipH="1">
            <a:off x="4604485" y="3915678"/>
            <a:ext cx="1564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94132A-2BB1-6501-E57D-58CD08158171}"/>
              </a:ext>
            </a:extLst>
          </p:cNvPr>
          <p:cNvSpPr txBox="1"/>
          <p:nvPr/>
        </p:nvSpPr>
        <p:spPr>
          <a:xfrm>
            <a:off x="4887042" y="3209461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HTTP Request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F7D88F-57EA-4296-5BD5-B62F5AA53165}"/>
              </a:ext>
            </a:extLst>
          </p:cNvPr>
          <p:cNvSpPr txBox="1"/>
          <p:nvPr/>
        </p:nvSpPr>
        <p:spPr>
          <a:xfrm>
            <a:off x="4887042" y="3931357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HTTP Response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B5C618-D62C-833A-517A-67A8B3B78BE2}"/>
              </a:ext>
            </a:extLst>
          </p:cNvPr>
          <p:cNvSpPr txBox="1"/>
          <p:nvPr/>
        </p:nvSpPr>
        <p:spPr>
          <a:xfrm>
            <a:off x="5311997" y="1796300"/>
            <a:ext cx="2861681" cy="92333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HTTP Request line</a:t>
            </a:r>
          </a:p>
          <a:p>
            <a:r>
              <a:rPr lang="en-US" dirty="0"/>
              <a:t>HTTP Request header</a:t>
            </a:r>
          </a:p>
          <a:p>
            <a:r>
              <a:rPr lang="en-US" dirty="0"/>
              <a:t>HTTP Request body (POST)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0CF36A-2ABE-2BAC-5F7C-01C9C5A0E6B7}"/>
              </a:ext>
            </a:extLst>
          </p:cNvPr>
          <p:cNvSpPr txBox="1"/>
          <p:nvPr/>
        </p:nvSpPr>
        <p:spPr>
          <a:xfrm>
            <a:off x="5668666" y="4789170"/>
            <a:ext cx="2494594" cy="92333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Status line</a:t>
            </a:r>
          </a:p>
          <a:p>
            <a:r>
              <a:rPr lang="en-US" dirty="0"/>
              <a:t>HTTP Response header</a:t>
            </a:r>
          </a:p>
          <a:p>
            <a:r>
              <a:rPr lang="en-US" dirty="0"/>
              <a:t>HTTP Response content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51CDC9A-0D03-D5BE-25D6-410278BB1067}"/>
              </a:ext>
            </a:extLst>
          </p:cNvPr>
          <p:cNvCxnSpPr>
            <a:cxnSpLocks/>
          </p:cNvCxnSpPr>
          <p:nvPr/>
        </p:nvCxnSpPr>
        <p:spPr>
          <a:xfrm flipV="1">
            <a:off x="5605348" y="2705172"/>
            <a:ext cx="212522" cy="549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A78D08-030A-FCC5-A5A2-7D38FA05F417}"/>
              </a:ext>
            </a:extLst>
          </p:cNvPr>
          <p:cNvCxnSpPr>
            <a:stCxn id="9" idx="2"/>
          </p:cNvCxnSpPr>
          <p:nvPr/>
        </p:nvCxnSpPr>
        <p:spPr>
          <a:xfrm>
            <a:off x="5668666" y="4300689"/>
            <a:ext cx="286364" cy="488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0F79AF2-F623-9E17-43CA-B831164025F9}"/>
              </a:ext>
            </a:extLst>
          </p:cNvPr>
          <p:cNvSpPr txBox="1"/>
          <p:nvPr/>
        </p:nvSpPr>
        <p:spPr>
          <a:xfrm>
            <a:off x="6450289" y="5751255"/>
            <a:ext cx="2085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Content: html, </a:t>
            </a:r>
            <a:r>
              <a:rPr lang="en-US" dirty="0" err="1"/>
              <a:t>css</a:t>
            </a:r>
            <a:r>
              <a:rPr lang="en-US" dirty="0"/>
              <a:t>, </a:t>
            </a:r>
            <a:r>
              <a:rPr lang="en-US" dirty="0" err="1"/>
              <a:t>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14990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1420</TotalTime>
  <Words>1433</Words>
  <Application>Microsoft Macintosh PowerPoint</Application>
  <PresentationFormat>Widescreen</PresentationFormat>
  <Paragraphs>229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Gill Sans MT</vt:lpstr>
      <vt:lpstr>Wingdings</vt:lpstr>
      <vt:lpstr>Gallery</vt:lpstr>
      <vt:lpstr>Pemrograman jaringan</vt:lpstr>
      <vt:lpstr>outline</vt:lpstr>
      <vt:lpstr>HTTP 1.1</vt:lpstr>
      <vt:lpstr>RFC 2616</vt:lpstr>
      <vt:lpstr>HTTP 2</vt:lpstr>
      <vt:lpstr>Http 3</vt:lpstr>
      <vt:lpstr>URI</vt:lpstr>
      <vt:lpstr>Ilustrasi HTTP</vt:lpstr>
      <vt:lpstr>Ilustrasi HTTP</vt:lpstr>
      <vt:lpstr>Memeriksa Komunikasi HTTP</vt:lpstr>
      <vt:lpstr>HTTP Header</vt:lpstr>
      <vt:lpstr>HTTP Header</vt:lpstr>
      <vt:lpstr>HTTP Request Header</vt:lpstr>
      <vt:lpstr>HTTP Request Header</vt:lpstr>
      <vt:lpstr>Content Negotiation</vt:lpstr>
      <vt:lpstr>Content Type</vt:lpstr>
      <vt:lpstr>HTTP Response Header</vt:lpstr>
      <vt:lpstr>HTTP Response Header</vt:lpstr>
      <vt:lpstr>HTTP Request Method</vt:lpstr>
      <vt:lpstr>HTTP Status Code</vt:lpstr>
      <vt:lpstr>Contoh Status Code</vt:lpstr>
      <vt:lpstr>HTTP di Python</vt:lpstr>
      <vt:lpstr>HTML Parser</vt:lpstr>
      <vt:lpstr>HTML Parser</vt:lpstr>
      <vt:lpstr>PowerPoint Presentation</vt:lpstr>
      <vt:lpstr>Modul requests</vt:lpstr>
      <vt:lpstr>Contoh 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Hudan Studiawan</dc:creator>
  <cp:lastModifiedBy>Hudan Studiawan</cp:lastModifiedBy>
  <cp:revision>11</cp:revision>
  <dcterms:created xsi:type="dcterms:W3CDTF">2023-03-12T00:29:10Z</dcterms:created>
  <dcterms:modified xsi:type="dcterms:W3CDTF">2024-04-24T01:43:54Z</dcterms:modified>
</cp:coreProperties>
</file>