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8" r:id="rId2"/>
    <p:sldId id="280" r:id="rId3"/>
    <p:sldId id="258" r:id="rId4"/>
    <p:sldId id="259" r:id="rId5"/>
    <p:sldId id="260" r:id="rId6"/>
    <p:sldId id="298" r:id="rId7"/>
    <p:sldId id="299" r:id="rId8"/>
    <p:sldId id="300"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1" r:id="rId22"/>
    <p:sldId id="294" r:id="rId23"/>
    <p:sldId id="295" r:id="rId24"/>
    <p:sldId id="296" r:id="rId25"/>
    <p:sldId id="297"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A2C931-E694-A445-9A6F-69D4A1339783}" v="4" dt="2024-05-12T22:44:59.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33"/>
  </p:normalViewPr>
  <p:slideViewPr>
    <p:cSldViewPr snapToGrid="0">
      <p:cViewPr varScale="1">
        <p:scale>
          <a:sx n="108" d="100"/>
          <a:sy n="108" d="100"/>
        </p:scale>
        <p:origin x="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5.svg"/><Relationship Id="rId9" Type="http://schemas.openxmlformats.org/officeDocument/2006/relationships/image" Target="../media/image29.png"/></Relationships>
</file>

<file path=ppt/diagrams/_rels/data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4.png"/><Relationship Id="rId7" Type="http://schemas.openxmlformats.org/officeDocument/2006/relationships/image" Target="../media/image27.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5.svg"/><Relationship Id="rId9" Type="http://schemas.openxmlformats.org/officeDocument/2006/relationships/image" Target="../media/image29.png"/></Relationships>
</file>

<file path=ppt/diagrams/_rels/drawing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5CA726-D072-499D-8DD7-22D694850F66}"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7DACF1B-06D7-423F-8CD8-F94D3AA34577}">
      <dgm:prSet/>
      <dgm:spPr/>
      <dgm:t>
        <a:bodyPr/>
        <a:lstStyle/>
        <a:p>
          <a:r>
            <a:rPr lang="en-US"/>
            <a:t>FTP </a:t>
          </a:r>
        </a:p>
      </dgm:t>
    </dgm:pt>
    <dgm:pt modelId="{D30561F5-ADA1-4EDB-9F6A-AF4151D2EFA2}" type="parTrans" cxnId="{BB80C1B8-0998-4538-A8C5-D642A654D299}">
      <dgm:prSet/>
      <dgm:spPr/>
      <dgm:t>
        <a:bodyPr/>
        <a:lstStyle/>
        <a:p>
          <a:endParaRPr lang="en-US"/>
        </a:p>
      </dgm:t>
    </dgm:pt>
    <dgm:pt modelId="{C81CA148-AB04-4975-BC14-816022AF06C0}" type="sibTrans" cxnId="{BB80C1B8-0998-4538-A8C5-D642A654D299}">
      <dgm:prSet/>
      <dgm:spPr/>
      <dgm:t>
        <a:bodyPr/>
        <a:lstStyle/>
        <a:p>
          <a:endParaRPr lang="en-US"/>
        </a:p>
      </dgm:t>
    </dgm:pt>
    <dgm:pt modelId="{AD9A1D42-05AA-4772-B046-E9DE56462987}">
      <dgm:prSet/>
      <dgm:spPr/>
      <dgm:t>
        <a:bodyPr/>
        <a:lstStyle/>
        <a:p>
          <a:r>
            <a:rPr lang="en-US" dirty="0"/>
            <a:t>FTP Comm</a:t>
          </a:r>
        </a:p>
      </dgm:t>
    </dgm:pt>
    <dgm:pt modelId="{0B4CC154-8A0F-4A79-A72F-A6B2CD313A6B}" type="parTrans" cxnId="{7691F9D3-6867-4097-B6B6-DEEE2266370D}">
      <dgm:prSet/>
      <dgm:spPr/>
      <dgm:t>
        <a:bodyPr/>
        <a:lstStyle/>
        <a:p>
          <a:endParaRPr lang="en-US"/>
        </a:p>
      </dgm:t>
    </dgm:pt>
    <dgm:pt modelId="{4616DB17-17BA-455B-8A9E-52B69A5997CE}" type="sibTrans" cxnId="{7691F9D3-6867-4097-B6B6-DEEE2266370D}">
      <dgm:prSet/>
      <dgm:spPr/>
      <dgm:t>
        <a:bodyPr/>
        <a:lstStyle/>
        <a:p>
          <a:endParaRPr lang="en-US"/>
        </a:p>
      </dgm:t>
    </dgm:pt>
    <dgm:pt modelId="{B0AD154C-D8E1-4484-85D9-C9D996196534}">
      <dgm:prSet/>
      <dgm:spPr/>
      <dgm:t>
        <a:bodyPr/>
        <a:lstStyle/>
        <a:p>
          <a:r>
            <a:rPr lang="en-US"/>
            <a:t>Reply Code</a:t>
          </a:r>
        </a:p>
      </dgm:t>
    </dgm:pt>
    <dgm:pt modelId="{D38B37A8-8F09-414C-9661-A19EFE1DD2B3}" type="parTrans" cxnId="{623E8F45-E6C5-497E-BC44-F66C350D9AD3}">
      <dgm:prSet/>
      <dgm:spPr/>
      <dgm:t>
        <a:bodyPr/>
        <a:lstStyle/>
        <a:p>
          <a:endParaRPr lang="en-US"/>
        </a:p>
      </dgm:t>
    </dgm:pt>
    <dgm:pt modelId="{936428B4-9F1D-4603-A3A8-F4B925349D41}" type="sibTrans" cxnId="{623E8F45-E6C5-497E-BC44-F66C350D9AD3}">
      <dgm:prSet/>
      <dgm:spPr/>
      <dgm:t>
        <a:bodyPr/>
        <a:lstStyle/>
        <a:p>
          <a:endParaRPr lang="en-US"/>
        </a:p>
      </dgm:t>
    </dgm:pt>
    <dgm:pt modelId="{A4F6779E-F3C2-4E9F-B8C1-59FE0643AA57}">
      <dgm:prSet/>
      <dgm:spPr/>
      <dgm:t>
        <a:bodyPr/>
        <a:lstStyle/>
        <a:p>
          <a:r>
            <a:rPr lang="en-US"/>
            <a:t>FTP Command</a:t>
          </a:r>
        </a:p>
      </dgm:t>
    </dgm:pt>
    <dgm:pt modelId="{E250E5AF-67BF-4124-9DA0-F6FDE95CAC91}" type="parTrans" cxnId="{612D5DA3-ADFB-4494-A4DF-B630CE4CB6CC}">
      <dgm:prSet/>
      <dgm:spPr/>
      <dgm:t>
        <a:bodyPr/>
        <a:lstStyle/>
        <a:p>
          <a:endParaRPr lang="en-US"/>
        </a:p>
      </dgm:t>
    </dgm:pt>
    <dgm:pt modelId="{C63AE0F0-A728-4647-ADF3-EB1CED27D36E}" type="sibTrans" cxnId="{612D5DA3-ADFB-4494-A4DF-B630CE4CB6CC}">
      <dgm:prSet/>
      <dgm:spPr/>
      <dgm:t>
        <a:bodyPr/>
        <a:lstStyle/>
        <a:p>
          <a:endParaRPr lang="en-US"/>
        </a:p>
      </dgm:t>
    </dgm:pt>
    <dgm:pt modelId="{E7A12FD8-F534-4DF4-9A4A-D8726A3C2B3F}">
      <dgm:prSet/>
      <dgm:spPr/>
      <dgm:t>
        <a:bodyPr/>
        <a:lstStyle/>
        <a:p>
          <a:r>
            <a:rPr lang="en-US" dirty="0"/>
            <a:t>FTP on Python</a:t>
          </a:r>
        </a:p>
      </dgm:t>
    </dgm:pt>
    <dgm:pt modelId="{C7327B59-A54B-4E6B-B6A2-26B54BA2296E}" type="parTrans" cxnId="{A440E009-B9DC-4B1A-82FF-52622DA812C5}">
      <dgm:prSet/>
      <dgm:spPr/>
      <dgm:t>
        <a:bodyPr/>
        <a:lstStyle/>
        <a:p>
          <a:endParaRPr lang="en-US"/>
        </a:p>
      </dgm:t>
    </dgm:pt>
    <dgm:pt modelId="{379EB456-54EC-4B5C-AAEB-4CC9CFACF375}" type="sibTrans" cxnId="{A440E009-B9DC-4B1A-82FF-52622DA812C5}">
      <dgm:prSet/>
      <dgm:spPr/>
      <dgm:t>
        <a:bodyPr/>
        <a:lstStyle/>
        <a:p>
          <a:endParaRPr lang="en-US"/>
        </a:p>
      </dgm:t>
    </dgm:pt>
    <dgm:pt modelId="{CB7ADC1A-AC4C-1840-AFC4-E9511ABFCCFD}" type="pres">
      <dgm:prSet presAssocID="{085CA726-D072-499D-8DD7-22D694850F66}" presName="diagram" presStyleCnt="0">
        <dgm:presLayoutVars>
          <dgm:dir/>
          <dgm:resizeHandles val="exact"/>
        </dgm:presLayoutVars>
      </dgm:prSet>
      <dgm:spPr/>
    </dgm:pt>
    <dgm:pt modelId="{5E983279-8988-8B43-808E-A2A50E25C657}" type="pres">
      <dgm:prSet presAssocID="{47DACF1B-06D7-423F-8CD8-F94D3AA34577}" presName="node" presStyleLbl="node1" presStyleIdx="0" presStyleCnt="5">
        <dgm:presLayoutVars>
          <dgm:bulletEnabled val="1"/>
        </dgm:presLayoutVars>
      </dgm:prSet>
      <dgm:spPr/>
    </dgm:pt>
    <dgm:pt modelId="{00240B92-0824-9F48-93F8-8D7D409224A2}" type="pres">
      <dgm:prSet presAssocID="{C81CA148-AB04-4975-BC14-816022AF06C0}" presName="sibTrans" presStyleCnt="0"/>
      <dgm:spPr/>
    </dgm:pt>
    <dgm:pt modelId="{28BC0762-3BFE-1E42-B8AF-ABD389B69983}" type="pres">
      <dgm:prSet presAssocID="{AD9A1D42-05AA-4772-B046-E9DE56462987}" presName="node" presStyleLbl="node1" presStyleIdx="1" presStyleCnt="5">
        <dgm:presLayoutVars>
          <dgm:bulletEnabled val="1"/>
        </dgm:presLayoutVars>
      </dgm:prSet>
      <dgm:spPr/>
    </dgm:pt>
    <dgm:pt modelId="{E7388DC9-68E5-7F45-9BF8-991F7B83784D}" type="pres">
      <dgm:prSet presAssocID="{4616DB17-17BA-455B-8A9E-52B69A5997CE}" presName="sibTrans" presStyleCnt="0"/>
      <dgm:spPr/>
    </dgm:pt>
    <dgm:pt modelId="{4D8E7E08-6084-954A-84C4-D973B00E3D61}" type="pres">
      <dgm:prSet presAssocID="{B0AD154C-D8E1-4484-85D9-C9D996196534}" presName="node" presStyleLbl="node1" presStyleIdx="2" presStyleCnt="5">
        <dgm:presLayoutVars>
          <dgm:bulletEnabled val="1"/>
        </dgm:presLayoutVars>
      </dgm:prSet>
      <dgm:spPr/>
    </dgm:pt>
    <dgm:pt modelId="{8840931D-8331-424F-9BF8-2B1447708445}" type="pres">
      <dgm:prSet presAssocID="{936428B4-9F1D-4603-A3A8-F4B925349D41}" presName="sibTrans" presStyleCnt="0"/>
      <dgm:spPr/>
    </dgm:pt>
    <dgm:pt modelId="{9BF1578D-EBAB-F945-AC98-B7EB50779915}" type="pres">
      <dgm:prSet presAssocID="{A4F6779E-F3C2-4E9F-B8C1-59FE0643AA57}" presName="node" presStyleLbl="node1" presStyleIdx="3" presStyleCnt="5">
        <dgm:presLayoutVars>
          <dgm:bulletEnabled val="1"/>
        </dgm:presLayoutVars>
      </dgm:prSet>
      <dgm:spPr/>
    </dgm:pt>
    <dgm:pt modelId="{C0074E69-5D77-564E-8C1C-58B49F9AF983}" type="pres">
      <dgm:prSet presAssocID="{C63AE0F0-A728-4647-ADF3-EB1CED27D36E}" presName="sibTrans" presStyleCnt="0"/>
      <dgm:spPr/>
    </dgm:pt>
    <dgm:pt modelId="{9EAF2F49-0AC5-B54F-88B8-AFFBF5C1E4C3}" type="pres">
      <dgm:prSet presAssocID="{E7A12FD8-F534-4DF4-9A4A-D8726A3C2B3F}" presName="node" presStyleLbl="node1" presStyleIdx="4" presStyleCnt="5">
        <dgm:presLayoutVars>
          <dgm:bulletEnabled val="1"/>
        </dgm:presLayoutVars>
      </dgm:prSet>
      <dgm:spPr/>
    </dgm:pt>
  </dgm:ptLst>
  <dgm:cxnLst>
    <dgm:cxn modelId="{A440E009-B9DC-4B1A-82FF-52622DA812C5}" srcId="{085CA726-D072-499D-8DD7-22D694850F66}" destId="{E7A12FD8-F534-4DF4-9A4A-D8726A3C2B3F}" srcOrd="4" destOrd="0" parTransId="{C7327B59-A54B-4E6B-B6A2-26B54BA2296E}" sibTransId="{379EB456-54EC-4B5C-AAEB-4CC9CFACF375}"/>
    <dgm:cxn modelId="{9ECADA2F-FEC0-4B43-ADD0-A63D97E5D661}" type="presOf" srcId="{47DACF1B-06D7-423F-8CD8-F94D3AA34577}" destId="{5E983279-8988-8B43-808E-A2A50E25C657}" srcOrd="0" destOrd="0" presId="urn:microsoft.com/office/officeart/2005/8/layout/default"/>
    <dgm:cxn modelId="{44BCC43D-3E4F-3B45-8DC0-65C3F6F32D32}" type="presOf" srcId="{AD9A1D42-05AA-4772-B046-E9DE56462987}" destId="{28BC0762-3BFE-1E42-B8AF-ABD389B69983}" srcOrd="0" destOrd="0" presId="urn:microsoft.com/office/officeart/2005/8/layout/default"/>
    <dgm:cxn modelId="{E038AC3F-164F-D14C-A143-828A5D944A79}" type="presOf" srcId="{B0AD154C-D8E1-4484-85D9-C9D996196534}" destId="{4D8E7E08-6084-954A-84C4-D973B00E3D61}" srcOrd="0" destOrd="0" presId="urn:microsoft.com/office/officeart/2005/8/layout/default"/>
    <dgm:cxn modelId="{623E8F45-E6C5-497E-BC44-F66C350D9AD3}" srcId="{085CA726-D072-499D-8DD7-22D694850F66}" destId="{B0AD154C-D8E1-4484-85D9-C9D996196534}" srcOrd="2" destOrd="0" parTransId="{D38B37A8-8F09-414C-9661-A19EFE1DD2B3}" sibTransId="{936428B4-9F1D-4603-A3A8-F4B925349D41}"/>
    <dgm:cxn modelId="{C2CD6D8B-D45B-7D44-B0B0-8996346C6EAA}" type="presOf" srcId="{E7A12FD8-F534-4DF4-9A4A-D8726A3C2B3F}" destId="{9EAF2F49-0AC5-B54F-88B8-AFFBF5C1E4C3}" srcOrd="0" destOrd="0" presId="urn:microsoft.com/office/officeart/2005/8/layout/default"/>
    <dgm:cxn modelId="{612D5DA3-ADFB-4494-A4DF-B630CE4CB6CC}" srcId="{085CA726-D072-499D-8DD7-22D694850F66}" destId="{A4F6779E-F3C2-4E9F-B8C1-59FE0643AA57}" srcOrd="3" destOrd="0" parTransId="{E250E5AF-67BF-4124-9DA0-F6FDE95CAC91}" sibTransId="{C63AE0F0-A728-4647-ADF3-EB1CED27D36E}"/>
    <dgm:cxn modelId="{4E11DBB5-D3CD-BC41-BA1E-120484493E69}" type="presOf" srcId="{A4F6779E-F3C2-4E9F-B8C1-59FE0643AA57}" destId="{9BF1578D-EBAB-F945-AC98-B7EB50779915}" srcOrd="0" destOrd="0" presId="urn:microsoft.com/office/officeart/2005/8/layout/default"/>
    <dgm:cxn modelId="{BB80C1B8-0998-4538-A8C5-D642A654D299}" srcId="{085CA726-D072-499D-8DD7-22D694850F66}" destId="{47DACF1B-06D7-423F-8CD8-F94D3AA34577}" srcOrd="0" destOrd="0" parTransId="{D30561F5-ADA1-4EDB-9F6A-AF4151D2EFA2}" sibTransId="{C81CA148-AB04-4975-BC14-816022AF06C0}"/>
    <dgm:cxn modelId="{2264DBBD-A1E6-D840-A156-3C52A8958F34}" type="presOf" srcId="{085CA726-D072-499D-8DD7-22D694850F66}" destId="{CB7ADC1A-AC4C-1840-AFC4-E9511ABFCCFD}" srcOrd="0" destOrd="0" presId="urn:microsoft.com/office/officeart/2005/8/layout/default"/>
    <dgm:cxn modelId="{7691F9D3-6867-4097-B6B6-DEEE2266370D}" srcId="{085CA726-D072-499D-8DD7-22D694850F66}" destId="{AD9A1D42-05AA-4772-B046-E9DE56462987}" srcOrd="1" destOrd="0" parTransId="{0B4CC154-8A0F-4A79-A72F-A6B2CD313A6B}" sibTransId="{4616DB17-17BA-455B-8A9E-52B69A5997CE}"/>
    <dgm:cxn modelId="{8965C6BB-DF3C-7F4F-B313-CF62BB9605AC}" type="presParOf" srcId="{CB7ADC1A-AC4C-1840-AFC4-E9511ABFCCFD}" destId="{5E983279-8988-8B43-808E-A2A50E25C657}" srcOrd="0" destOrd="0" presId="urn:microsoft.com/office/officeart/2005/8/layout/default"/>
    <dgm:cxn modelId="{4C5447DC-3641-2F43-967D-B706855DC382}" type="presParOf" srcId="{CB7ADC1A-AC4C-1840-AFC4-E9511ABFCCFD}" destId="{00240B92-0824-9F48-93F8-8D7D409224A2}" srcOrd="1" destOrd="0" presId="urn:microsoft.com/office/officeart/2005/8/layout/default"/>
    <dgm:cxn modelId="{869E1EED-E626-AF46-88A4-9105DB2AAA97}" type="presParOf" srcId="{CB7ADC1A-AC4C-1840-AFC4-E9511ABFCCFD}" destId="{28BC0762-3BFE-1E42-B8AF-ABD389B69983}" srcOrd="2" destOrd="0" presId="urn:microsoft.com/office/officeart/2005/8/layout/default"/>
    <dgm:cxn modelId="{1708FDF5-E8DF-DF4D-B8AE-AAAEBFD58D04}" type="presParOf" srcId="{CB7ADC1A-AC4C-1840-AFC4-E9511ABFCCFD}" destId="{E7388DC9-68E5-7F45-9BF8-991F7B83784D}" srcOrd="3" destOrd="0" presId="urn:microsoft.com/office/officeart/2005/8/layout/default"/>
    <dgm:cxn modelId="{DD72CC55-E788-6541-9A44-9A76CA7166F3}" type="presParOf" srcId="{CB7ADC1A-AC4C-1840-AFC4-E9511ABFCCFD}" destId="{4D8E7E08-6084-954A-84C4-D973B00E3D61}" srcOrd="4" destOrd="0" presId="urn:microsoft.com/office/officeart/2005/8/layout/default"/>
    <dgm:cxn modelId="{A1503EC1-7F3D-5645-81FA-93E098D1D107}" type="presParOf" srcId="{CB7ADC1A-AC4C-1840-AFC4-E9511ABFCCFD}" destId="{8840931D-8331-424F-9BF8-2B1447708445}" srcOrd="5" destOrd="0" presId="urn:microsoft.com/office/officeart/2005/8/layout/default"/>
    <dgm:cxn modelId="{9D93610B-CD08-E54A-98AE-33DF0D1F40C3}" type="presParOf" srcId="{CB7ADC1A-AC4C-1840-AFC4-E9511ABFCCFD}" destId="{9BF1578D-EBAB-F945-AC98-B7EB50779915}" srcOrd="6" destOrd="0" presId="urn:microsoft.com/office/officeart/2005/8/layout/default"/>
    <dgm:cxn modelId="{6968ACB6-EEE1-B64D-A1E2-F19362527EFB}" type="presParOf" srcId="{CB7ADC1A-AC4C-1840-AFC4-E9511ABFCCFD}" destId="{C0074E69-5D77-564E-8C1C-58B49F9AF983}" srcOrd="7" destOrd="0" presId="urn:microsoft.com/office/officeart/2005/8/layout/default"/>
    <dgm:cxn modelId="{B86EE957-2A2A-6F46-86D3-42ADF0D97D4F}" type="presParOf" srcId="{CB7ADC1A-AC4C-1840-AFC4-E9511ABFCCFD}" destId="{9EAF2F49-0AC5-B54F-88B8-AFFBF5C1E4C3}"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5FF456-7E33-4BC2-9DC4-EDB07A5597E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1AD14E2-C4E8-4C91-963B-6BC3130FFD03}">
      <dgm:prSet/>
      <dgm:spPr/>
      <dgm:t>
        <a:bodyPr/>
        <a:lstStyle/>
        <a:p>
          <a:r>
            <a:rPr lang="en-US" dirty="0"/>
            <a:t>The usual socket</a:t>
          </a:r>
        </a:p>
      </dgm:t>
    </dgm:pt>
    <dgm:pt modelId="{456338C7-A0AC-421D-9E02-4AA0DE0250A5}" type="parTrans" cxnId="{286A16C2-25D0-47EB-ADF1-9EF836E01E1D}">
      <dgm:prSet/>
      <dgm:spPr/>
      <dgm:t>
        <a:bodyPr/>
        <a:lstStyle/>
        <a:p>
          <a:endParaRPr lang="en-US"/>
        </a:p>
      </dgm:t>
    </dgm:pt>
    <dgm:pt modelId="{A031C59F-F228-44EA-B2F8-C5D50682E36C}" type="sibTrans" cxnId="{286A16C2-25D0-47EB-ADF1-9EF836E01E1D}">
      <dgm:prSet/>
      <dgm:spPr/>
      <dgm:t>
        <a:bodyPr/>
        <a:lstStyle/>
        <a:p>
          <a:endParaRPr lang="en-US"/>
        </a:p>
      </dgm:t>
    </dgm:pt>
    <dgm:pt modelId="{424EEE9E-17E5-4D86-9085-567A7066F2AC}">
      <dgm:prSet/>
      <dgm:spPr/>
      <dgm:t>
        <a:bodyPr/>
        <a:lstStyle/>
        <a:p>
          <a:r>
            <a:rPr lang="en-US" dirty="0"/>
            <a:t>FTP client (native) Library</a:t>
          </a:r>
        </a:p>
      </dgm:t>
    </dgm:pt>
    <dgm:pt modelId="{D24B81E0-C26C-4FD5-A92A-32DC94C0316D}" type="parTrans" cxnId="{7DA9CDBE-A34C-47B5-86E5-D4B7DB0D4DA3}">
      <dgm:prSet/>
      <dgm:spPr/>
      <dgm:t>
        <a:bodyPr/>
        <a:lstStyle/>
        <a:p>
          <a:endParaRPr lang="en-US"/>
        </a:p>
      </dgm:t>
    </dgm:pt>
    <dgm:pt modelId="{A0F220B8-6FC2-4797-8F6C-ED3CD358AB40}" type="sibTrans" cxnId="{7DA9CDBE-A34C-47B5-86E5-D4B7DB0D4DA3}">
      <dgm:prSet/>
      <dgm:spPr/>
      <dgm:t>
        <a:bodyPr/>
        <a:lstStyle/>
        <a:p>
          <a:endParaRPr lang="en-US"/>
        </a:p>
      </dgm:t>
    </dgm:pt>
    <dgm:pt modelId="{3906CA5D-E75E-475C-A0FB-BAB1FF33746A}">
      <dgm:prSet/>
      <dgm:spPr/>
      <dgm:t>
        <a:bodyPr/>
        <a:lstStyle/>
        <a:p>
          <a:r>
            <a:rPr lang="en-US" baseline="0"/>
            <a:t>ftplib</a:t>
          </a:r>
          <a:endParaRPr lang="en-US"/>
        </a:p>
      </dgm:t>
    </dgm:pt>
    <dgm:pt modelId="{A8F44D80-5E4C-40E7-B56C-DB3BA88BDB97}" type="parTrans" cxnId="{3E92DF14-F97F-4B51-B8CC-B3E55B6CE796}">
      <dgm:prSet/>
      <dgm:spPr/>
      <dgm:t>
        <a:bodyPr/>
        <a:lstStyle/>
        <a:p>
          <a:endParaRPr lang="en-US"/>
        </a:p>
      </dgm:t>
    </dgm:pt>
    <dgm:pt modelId="{FA4C5856-9516-4725-96D0-F272835B4E2C}" type="sibTrans" cxnId="{3E92DF14-F97F-4B51-B8CC-B3E55B6CE796}">
      <dgm:prSet/>
      <dgm:spPr/>
      <dgm:t>
        <a:bodyPr/>
        <a:lstStyle/>
        <a:p>
          <a:endParaRPr lang="en-US"/>
        </a:p>
      </dgm:t>
    </dgm:pt>
    <dgm:pt modelId="{F8AF914D-59F4-48E7-9C4F-F6ED873C0B32}">
      <dgm:prSet/>
      <dgm:spPr/>
      <dgm:t>
        <a:bodyPr/>
        <a:lstStyle/>
        <a:p>
          <a:r>
            <a:rPr lang="en-US" dirty="0"/>
            <a:t>FTP server Library</a:t>
          </a:r>
        </a:p>
      </dgm:t>
    </dgm:pt>
    <dgm:pt modelId="{CC6E27D2-C704-41B5-B5A4-956A112CB934}" type="parTrans" cxnId="{66E3E9FC-4FDD-439C-BAD4-ECED2BC9E4CE}">
      <dgm:prSet/>
      <dgm:spPr/>
      <dgm:t>
        <a:bodyPr/>
        <a:lstStyle/>
        <a:p>
          <a:endParaRPr lang="en-US"/>
        </a:p>
      </dgm:t>
    </dgm:pt>
    <dgm:pt modelId="{B34BAE18-E03D-4FDF-8197-FA514EA5699F}" type="sibTrans" cxnId="{66E3E9FC-4FDD-439C-BAD4-ECED2BC9E4CE}">
      <dgm:prSet/>
      <dgm:spPr/>
      <dgm:t>
        <a:bodyPr/>
        <a:lstStyle/>
        <a:p>
          <a:endParaRPr lang="en-US"/>
        </a:p>
      </dgm:t>
    </dgm:pt>
    <dgm:pt modelId="{76DA1719-CB31-427F-B71C-49129ACAF38D}">
      <dgm:prSet/>
      <dgm:spPr/>
      <dgm:t>
        <a:bodyPr/>
        <a:lstStyle/>
        <a:p>
          <a:r>
            <a:rPr lang="en-US" baseline="0"/>
            <a:t>pyftpdlib</a:t>
          </a:r>
          <a:endParaRPr lang="en-US"/>
        </a:p>
      </dgm:t>
    </dgm:pt>
    <dgm:pt modelId="{0A5069A6-D732-4B07-9AB4-436D4E79914B}" type="parTrans" cxnId="{726CB678-D9D9-4E82-8A9A-9F69B02DCC9E}">
      <dgm:prSet/>
      <dgm:spPr/>
      <dgm:t>
        <a:bodyPr/>
        <a:lstStyle/>
        <a:p>
          <a:endParaRPr lang="en-US"/>
        </a:p>
      </dgm:t>
    </dgm:pt>
    <dgm:pt modelId="{69482799-0E7D-4731-96B5-4EDFF19575A3}" type="sibTrans" cxnId="{726CB678-D9D9-4E82-8A9A-9F69B02DCC9E}">
      <dgm:prSet/>
      <dgm:spPr/>
      <dgm:t>
        <a:bodyPr/>
        <a:lstStyle/>
        <a:p>
          <a:endParaRPr lang="en-US"/>
        </a:p>
      </dgm:t>
    </dgm:pt>
    <dgm:pt modelId="{14EF0E32-7D5D-475F-BD9F-79E14C32291C}">
      <dgm:prSet/>
      <dgm:spPr/>
      <dgm:t>
        <a:bodyPr/>
        <a:lstStyle/>
        <a:p>
          <a:r>
            <a:rPr lang="en-US" baseline="0"/>
            <a:t>https://github.com/giampaolo/pyftpdlib</a:t>
          </a:r>
          <a:endParaRPr lang="en-US"/>
        </a:p>
      </dgm:t>
    </dgm:pt>
    <dgm:pt modelId="{F092F02F-4625-40A7-BD74-0CEF2B363DD5}" type="parTrans" cxnId="{ED741576-4E88-4023-AB60-430E862012B8}">
      <dgm:prSet/>
      <dgm:spPr/>
      <dgm:t>
        <a:bodyPr/>
        <a:lstStyle/>
        <a:p>
          <a:endParaRPr lang="en-US"/>
        </a:p>
      </dgm:t>
    </dgm:pt>
    <dgm:pt modelId="{506BC240-0F5F-490B-8CC1-3BA21E969DB2}" type="sibTrans" cxnId="{ED741576-4E88-4023-AB60-430E862012B8}">
      <dgm:prSet/>
      <dgm:spPr/>
      <dgm:t>
        <a:bodyPr/>
        <a:lstStyle/>
        <a:p>
          <a:endParaRPr lang="en-US"/>
        </a:p>
      </dgm:t>
    </dgm:pt>
    <dgm:pt modelId="{49B105FF-1C2E-A141-ACD8-0123B24425DA}" type="pres">
      <dgm:prSet presAssocID="{765FF456-7E33-4BC2-9DC4-EDB07A5597E9}" presName="linear" presStyleCnt="0">
        <dgm:presLayoutVars>
          <dgm:animLvl val="lvl"/>
          <dgm:resizeHandles val="exact"/>
        </dgm:presLayoutVars>
      </dgm:prSet>
      <dgm:spPr/>
    </dgm:pt>
    <dgm:pt modelId="{54BE54CA-2B9E-244F-9CA8-B5F7D84E0E1D}" type="pres">
      <dgm:prSet presAssocID="{A1AD14E2-C4E8-4C91-963B-6BC3130FFD03}" presName="parentText" presStyleLbl="node1" presStyleIdx="0" presStyleCnt="3">
        <dgm:presLayoutVars>
          <dgm:chMax val="0"/>
          <dgm:bulletEnabled val="1"/>
        </dgm:presLayoutVars>
      </dgm:prSet>
      <dgm:spPr/>
    </dgm:pt>
    <dgm:pt modelId="{4EF7C977-93FB-CB4B-90E4-C5DB53920646}" type="pres">
      <dgm:prSet presAssocID="{A031C59F-F228-44EA-B2F8-C5D50682E36C}" presName="spacer" presStyleCnt="0"/>
      <dgm:spPr/>
    </dgm:pt>
    <dgm:pt modelId="{D298DB9D-C463-2F42-A329-8F23085D9CA5}" type="pres">
      <dgm:prSet presAssocID="{424EEE9E-17E5-4D86-9085-567A7066F2AC}" presName="parentText" presStyleLbl="node1" presStyleIdx="1" presStyleCnt="3">
        <dgm:presLayoutVars>
          <dgm:chMax val="0"/>
          <dgm:bulletEnabled val="1"/>
        </dgm:presLayoutVars>
      </dgm:prSet>
      <dgm:spPr/>
    </dgm:pt>
    <dgm:pt modelId="{D0726406-0B94-C948-8BE6-FD20B5A9EA8D}" type="pres">
      <dgm:prSet presAssocID="{424EEE9E-17E5-4D86-9085-567A7066F2AC}" presName="childText" presStyleLbl="revTx" presStyleIdx="0" presStyleCnt="2">
        <dgm:presLayoutVars>
          <dgm:bulletEnabled val="1"/>
        </dgm:presLayoutVars>
      </dgm:prSet>
      <dgm:spPr/>
    </dgm:pt>
    <dgm:pt modelId="{C79F7AE3-445F-CF43-84B8-66DE9F867637}" type="pres">
      <dgm:prSet presAssocID="{F8AF914D-59F4-48E7-9C4F-F6ED873C0B32}" presName="parentText" presStyleLbl="node1" presStyleIdx="2" presStyleCnt="3">
        <dgm:presLayoutVars>
          <dgm:chMax val="0"/>
          <dgm:bulletEnabled val="1"/>
        </dgm:presLayoutVars>
      </dgm:prSet>
      <dgm:spPr/>
    </dgm:pt>
    <dgm:pt modelId="{8C87C511-7D7E-F249-A16D-3AE24A00E8FB}" type="pres">
      <dgm:prSet presAssocID="{F8AF914D-59F4-48E7-9C4F-F6ED873C0B32}" presName="childText" presStyleLbl="revTx" presStyleIdx="1" presStyleCnt="2">
        <dgm:presLayoutVars>
          <dgm:bulletEnabled val="1"/>
        </dgm:presLayoutVars>
      </dgm:prSet>
      <dgm:spPr/>
    </dgm:pt>
  </dgm:ptLst>
  <dgm:cxnLst>
    <dgm:cxn modelId="{3E92DF14-F97F-4B51-B8CC-B3E55B6CE796}" srcId="{424EEE9E-17E5-4D86-9085-567A7066F2AC}" destId="{3906CA5D-E75E-475C-A0FB-BAB1FF33746A}" srcOrd="0" destOrd="0" parTransId="{A8F44D80-5E4C-40E7-B56C-DB3BA88BDB97}" sibTransId="{FA4C5856-9516-4725-96D0-F272835B4E2C}"/>
    <dgm:cxn modelId="{428FEC2A-33CE-2742-8B72-948A652B0303}" type="presOf" srcId="{A1AD14E2-C4E8-4C91-963B-6BC3130FFD03}" destId="{54BE54CA-2B9E-244F-9CA8-B5F7D84E0E1D}" srcOrd="0" destOrd="0" presId="urn:microsoft.com/office/officeart/2005/8/layout/vList2"/>
    <dgm:cxn modelId="{5463DA41-4224-D84D-8476-6F2A80BA5CBD}" type="presOf" srcId="{765FF456-7E33-4BC2-9DC4-EDB07A5597E9}" destId="{49B105FF-1C2E-A141-ACD8-0123B24425DA}" srcOrd="0" destOrd="0" presId="urn:microsoft.com/office/officeart/2005/8/layout/vList2"/>
    <dgm:cxn modelId="{E0258446-4008-7B4C-99C7-072377525D79}" type="presOf" srcId="{3906CA5D-E75E-475C-A0FB-BAB1FF33746A}" destId="{D0726406-0B94-C948-8BE6-FD20B5A9EA8D}" srcOrd="0" destOrd="0" presId="urn:microsoft.com/office/officeart/2005/8/layout/vList2"/>
    <dgm:cxn modelId="{3B0A0F57-D8F9-8843-BDF4-F33A220F5776}" type="presOf" srcId="{14EF0E32-7D5D-475F-BD9F-79E14C32291C}" destId="{8C87C511-7D7E-F249-A16D-3AE24A00E8FB}" srcOrd="0" destOrd="1" presId="urn:microsoft.com/office/officeart/2005/8/layout/vList2"/>
    <dgm:cxn modelId="{ED741576-4E88-4023-AB60-430E862012B8}" srcId="{F8AF914D-59F4-48E7-9C4F-F6ED873C0B32}" destId="{14EF0E32-7D5D-475F-BD9F-79E14C32291C}" srcOrd="1" destOrd="0" parTransId="{F092F02F-4625-40A7-BD74-0CEF2B363DD5}" sibTransId="{506BC240-0F5F-490B-8CC1-3BA21E969DB2}"/>
    <dgm:cxn modelId="{726CB678-D9D9-4E82-8A9A-9F69B02DCC9E}" srcId="{F8AF914D-59F4-48E7-9C4F-F6ED873C0B32}" destId="{76DA1719-CB31-427F-B71C-49129ACAF38D}" srcOrd="0" destOrd="0" parTransId="{0A5069A6-D732-4B07-9AB4-436D4E79914B}" sibTransId="{69482799-0E7D-4731-96B5-4EDFF19575A3}"/>
    <dgm:cxn modelId="{7DA9CDBE-A34C-47B5-86E5-D4B7DB0D4DA3}" srcId="{765FF456-7E33-4BC2-9DC4-EDB07A5597E9}" destId="{424EEE9E-17E5-4D86-9085-567A7066F2AC}" srcOrd="1" destOrd="0" parTransId="{D24B81E0-C26C-4FD5-A92A-32DC94C0316D}" sibTransId="{A0F220B8-6FC2-4797-8F6C-ED3CD358AB40}"/>
    <dgm:cxn modelId="{286A16C2-25D0-47EB-ADF1-9EF836E01E1D}" srcId="{765FF456-7E33-4BC2-9DC4-EDB07A5597E9}" destId="{A1AD14E2-C4E8-4C91-963B-6BC3130FFD03}" srcOrd="0" destOrd="0" parTransId="{456338C7-A0AC-421D-9E02-4AA0DE0250A5}" sibTransId="{A031C59F-F228-44EA-B2F8-C5D50682E36C}"/>
    <dgm:cxn modelId="{D26E3AD5-5255-1442-8330-BDBB92A0CB75}" type="presOf" srcId="{76DA1719-CB31-427F-B71C-49129ACAF38D}" destId="{8C87C511-7D7E-F249-A16D-3AE24A00E8FB}" srcOrd="0" destOrd="0" presId="urn:microsoft.com/office/officeart/2005/8/layout/vList2"/>
    <dgm:cxn modelId="{DBB5D3E3-4CB3-5940-8BAC-324B3B066564}" type="presOf" srcId="{F8AF914D-59F4-48E7-9C4F-F6ED873C0B32}" destId="{C79F7AE3-445F-CF43-84B8-66DE9F867637}" srcOrd="0" destOrd="0" presId="urn:microsoft.com/office/officeart/2005/8/layout/vList2"/>
    <dgm:cxn modelId="{9714F2F5-4239-924A-A3F0-B7C8BCB7D7F8}" type="presOf" srcId="{424EEE9E-17E5-4D86-9085-567A7066F2AC}" destId="{D298DB9D-C463-2F42-A329-8F23085D9CA5}" srcOrd="0" destOrd="0" presId="urn:microsoft.com/office/officeart/2005/8/layout/vList2"/>
    <dgm:cxn modelId="{66E3E9FC-4FDD-439C-BAD4-ECED2BC9E4CE}" srcId="{765FF456-7E33-4BC2-9DC4-EDB07A5597E9}" destId="{F8AF914D-59F4-48E7-9C4F-F6ED873C0B32}" srcOrd="2" destOrd="0" parTransId="{CC6E27D2-C704-41B5-B5A4-956A112CB934}" sibTransId="{B34BAE18-E03D-4FDF-8197-FA514EA5699F}"/>
    <dgm:cxn modelId="{F0845112-D2A4-1049-B0EE-B10E8CBBCCCC}" type="presParOf" srcId="{49B105FF-1C2E-A141-ACD8-0123B24425DA}" destId="{54BE54CA-2B9E-244F-9CA8-B5F7D84E0E1D}" srcOrd="0" destOrd="0" presId="urn:microsoft.com/office/officeart/2005/8/layout/vList2"/>
    <dgm:cxn modelId="{7F50E250-51D1-8F41-9FB3-6FCB1D2FDB97}" type="presParOf" srcId="{49B105FF-1C2E-A141-ACD8-0123B24425DA}" destId="{4EF7C977-93FB-CB4B-90E4-C5DB53920646}" srcOrd="1" destOrd="0" presId="urn:microsoft.com/office/officeart/2005/8/layout/vList2"/>
    <dgm:cxn modelId="{651B8D21-CD6E-9649-B39A-DEDE8D1C797C}" type="presParOf" srcId="{49B105FF-1C2E-A141-ACD8-0123B24425DA}" destId="{D298DB9D-C463-2F42-A329-8F23085D9CA5}" srcOrd="2" destOrd="0" presId="urn:microsoft.com/office/officeart/2005/8/layout/vList2"/>
    <dgm:cxn modelId="{1D83CC33-826D-2446-BDB6-9F6D11A5635B}" type="presParOf" srcId="{49B105FF-1C2E-A141-ACD8-0123B24425DA}" destId="{D0726406-0B94-C948-8BE6-FD20B5A9EA8D}" srcOrd="3" destOrd="0" presId="urn:microsoft.com/office/officeart/2005/8/layout/vList2"/>
    <dgm:cxn modelId="{B6BC2462-D6C3-A545-A3AB-B7FB931DB92F}" type="presParOf" srcId="{49B105FF-1C2E-A141-ACD8-0123B24425DA}" destId="{C79F7AE3-445F-CF43-84B8-66DE9F867637}" srcOrd="4" destOrd="0" presId="urn:microsoft.com/office/officeart/2005/8/layout/vList2"/>
    <dgm:cxn modelId="{D0E83379-39FA-6F4E-BA57-AA784CE6878E}" type="presParOf" srcId="{49B105FF-1C2E-A141-ACD8-0123B24425DA}" destId="{8C87C511-7D7E-F249-A16D-3AE24A00E8F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DAE880C-71CF-4866-8806-0DAE04AA1DC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CD28A16-955A-4F41-BF21-632CD195D450}">
      <dgm:prSet/>
      <dgm:spPr/>
      <dgm:t>
        <a:bodyPr/>
        <a:lstStyle/>
        <a:p>
          <a:r>
            <a:rPr lang="en-US" dirty="0"/>
            <a:t>Port on client-server</a:t>
          </a:r>
        </a:p>
      </dgm:t>
    </dgm:pt>
    <dgm:pt modelId="{D177EE61-1C71-40C9-9F05-9F3FE923137E}" type="parTrans" cxnId="{B350AE54-AFB7-4E56-9CD5-7E7681309A43}">
      <dgm:prSet/>
      <dgm:spPr/>
      <dgm:t>
        <a:bodyPr/>
        <a:lstStyle/>
        <a:p>
          <a:endParaRPr lang="en-US"/>
        </a:p>
      </dgm:t>
    </dgm:pt>
    <dgm:pt modelId="{BAE564F8-E039-4EB4-98D1-866C29FD57DE}" type="sibTrans" cxnId="{B350AE54-AFB7-4E56-9CD5-7E7681309A43}">
      <dgm:prSet/>
      <dgm:spPr/>
      <dgm:t>
        <a:bodyPr/>
        <a:lstStyle/>
        <a:p>
          <a:endParaRPr lang="en-US"/>
        </a:p>
      </dgm:t>
    </dgm:pt>
    <dgm:pt modelId="{9881CAA7-1527-4CC4-8ADA-DAF9766BB32D}">
      <dgm:prSet/>
      <dgm:spPr/>
      <dgm:t>
        <a:bodyPr/>
        <a:lstStyle/>
        <a:p>
          <a:r>
            <a:rPr lang="en-US" dirty="0"/>
            <a:t>Basic of socket UDP programming</a:t>
          </a:r>
        </a:p>
      </dgm:t>
    </dgm:pt>
    <dgm:pt modelId="{381DE9E8-2438-44A6-9FE6-B80C383F5804}" type="parTrans" cxnId="{E81C8416-9FDF-4E2E-BF12-91BAB6B2061D}">
      <dgm:prSet/>
      <dgm:spPr/>
      <dgm:t>
        <a:bodyPr/>
        <a:lstStyle/>
        <a:p>
          <a:endParaRPr lang="en-US"/>
        </a:p>
      </dgm:t>
    </dgm:pt>
    <dgm:pt modelId="{387551FD-3C6B-4F32-B6E7-C22C8BCF755F}" type="sibTrans" cxnId="{E81C8416-9FDF-4E2E-BF12-91BAB6B2061D}">
      <dgm:prSet/>
      <dgm:spPr/>
      <dgm:t>
        <a:bodyPr/>
        <a:lstStyle/>
        <a:p>
          <a:endParaRPr lang="en-US"/>
        </a:p>
      </dgm:t>
    </dgm:pt>
    <dgm:pt modelId="{ECB61117-5DCA-4D3A-97FF-B37959149293}">
      <dgm:prSet/>
      <dgm:spPr/>
      <dgm:t>
        <a:bodyPr/>
        <a:lstStyle/>
        <a:p>
          <a:r>
            <a:rPr lang="en-US" dirty="0"/>
            <a:t>Implementation on Python</a:t>
          </a:r>
        </a:p>
      </dgm:t>
    </dgm:pt>
    <dgm:pt modelId="{400682E7-5234-4F16-8F1E-0C8671EB9681}" type="parTrans" cxnId="{EB7B6C21-EAF3-4E50-9C6F-67E73B6BA82A}">
      <dgm:prSet/>
      <dgm:spPr/>
      <dgm:t>
        <a:bodyPr/>
        <a:lstStyle/>
        <a:p>
          <a:endParaRPr lang="en-US"/>
        </a:p>
      </dgm:t>
    </dgm:pt>
    <dgm:pt modelId="{0DBCD628-FDF4-44BA-BDFF-BDFA3693C99A}" type="sibTrans" cxnId="{EB7B6C21-EAF3-4E50-9C6F-67E73B6BA82A}">
      <dgm:prSet/>
      <dgm:spPr/>
      <dgm:t>
        <a:bodyPr/>
        <a:lstStyle/>
        <a:p>
          <a:endParaRPr lang="en-US"/>
        </a:p>
      </dgm:t>
    </dgm:pt>
    <dgm:pt modelId="{35B4D76B-8665-47C8-A063-BAB294CC1EA9}">
      <dgm:prSet/>
      <dgm:spPr/>
      <dgm:t>
        <a:bodyPr/>
        <a:lstStyle/>
        <a:p>
          <a:r>
            <a:rPr lang="en-US" dirty="0"/>
            <a:t>Example of UDP Socket</a:t>
          </a:r>
        </a:p>
      </dgm:t>
    </dgm:pt>
    <dgm:pt modelId="{A389B7CE-6340-479D-91F1-677C66E48E78}" type="parTrans" cxnId="{D8EA3755-1921-48F0-A518-36EA8DF1B97D}">
      <dgm:prSet/>
      <dgm:spPr/>
      <dgm:t>
        <a:bodyPr/>
        <a:lstStyle/>
        <a:p>
          <a:endParaRPr lang="en-US"/>
        </a:p>
      </dgm:t>
    </dgm:pt>
    <dgm:pt modelId="{0B036602-48EE-4B77-BAC3-FFC08C359338}" type="sibTrans" cxnId="{D8EA3755-1921-48F0-A518-36EA8DF1B97D}">
      <dgm:prSet/>
      <dgm:spPr/>
      <dgm:t>
        <a:bodyPr/>
        <a:lstStyle/>
        <a:p>
          <a:endParaRPr lang="en-US"/>
        </a:p>
      </dgm:t>
    </dgm:pt>
    <dgm:pt modelId="{9CE39974-5EB2-4804-85D5-EC6CB8FC1E45}">
      <dgm:prSet/>
      <dgm:spPr/>
      <dgm:t>
        <a:bodyPr/>
        <a:lstStyle/>
        <a:p>
          <a:r>
            <a:rPr lang="en-US" baseline="0"/>
            <a:t>Server</a:t>
          </a:r>
          <a:endParaRPr lang="en-US"/>
        </a:p>
      </dgm:t>
    </dgm:pt>
    <dgm:pt modelId="{E8DC0E0B-B568-4AD1-9353-A7BBBD2A1789}" type="parTrans" cxnId="{0467C5F3-1E59-456C-A261-38A65A5F8641}">
      <dgm:prSet/>
      <dgm:spPr/>
      <dgm:t>
        <a:bodyPr/>
        <a:lstStyle/>
        <a:p>
          <a:endParaRPr lang="en-US"/>
        </a:p>
      </dgm:t>
    </dgm:pt>
    <dgm:pt modelId="{37760044-3063-4900-B236-1C12A8557AA7}" type="sibTrans" cxnId="{0467C5F3-1E59-456C-A261-38A65A5F8641}">
      <dgm:prSet/>
      <dgm:spPr/>
      <dgm:t>
        <a:bodyPr/>
        <a:lstStyle/>
        <a:p>
          <a:endParaRPr lang="en-US"/>
        </a:p>
      </dgm:t>
    </dgm:pt>
    <dgm:pt modelId="{8F6C364F-6390-407B-98A3-E4B33C749666}">
      <dgm:prSet/>
      <dgm:spPr/>
      <dgm:t>
        <a:bodyPr/>
        <a:lstStyle/>
        <a:p>
          <a:r>
            <a:rPr lang="en-US" baseline="0" dirty="0"/>
            <a:t>Client  </a:t>
          </a:r>
          <a:endParaRPr lang="en-US" dirty="0"/>
        </a:p>
      </dgm:t>
    </dgm:pt>
    <dgm:pt modelId="{E0CEF6D3-C920-4EF7-B099-9A7878200BDB}" type="parTrans" cxnId="{23B13DE6-112A-49CE-BE8D-0A4DA804EEA1}">
      <dgm:prSet/>
      <dgm:spPr/>
      <dgm:t>
        <a:bodyPr/>
        <a:lstStyle/>
        <a:p>
          <a:endParaRPr lang="en-US"/>
        </a:p>
      </dgm:t>
    </dgm:pt>
    <dgm:pt modelId="{EA5E8215-7EA5-4F7F-97C6-9F06E52D04C8}" type="sibTrans" cxnId="{23B13DE6-112A-49CE-BE8D-0A4DA804EEA1}">
      <dgm:prSet/>
      <dgm:spPr/>
      <dgm:t>
        <a:bodyPr/>
        <a:lstStyle/>
        <a:p>
          <a:endParaRPr lang="en-US"/>
        </a:p>
      </dgm:t>
    </dgm:pt>
    <dgm:pt modelId="{401D4491-2A4B-4378-AF86-423F8EA3B5CC}">
      <dgm:prSet/>
      <dgm:spPr/>
      <dgm:t>
        <a:bodyPr/>
        <a:lstStyle/>
        <a:p>
          <a:r>
            <a:rPr lang="en-US" dirty="0"/>
            <a:t>Analysis using Wireshark</a:t>
          </a:r>
        </a:p>
      </dgm:t>
    </dgm:pt>
    <dgm:pt modelId="{1A21B665-B3C5-4FCF-B789-E130AC579D7E}" type="parTrans" cxnId="{8F65467F-A9CB-4DF2-9BFB-02921F82450C}">
      <dgm:prSet/>
      <dgm:spPr/>
      <dgm:t>
        <a:bodyPr/>
        <a:lstStyle/>
        <a:p>
          <a:endParaRPr lang="en-US"/>
        </a:p>
      </dgm:t>
    </dgm:pt>
    <dgm:pt modelId="{CBDD6246-FD81-44F0-B19D-2436EAC331AF}" type="sibTrans" cxnId="{8F65467F-A9CB-4DF2-9BFB-02921F82450C}">
      <dgm:prSet/>
      <dgm:spPr/>
      <dgm:t>
        <a:bodyPr/>
        <a:lstStyle/>
        <a:p>
          <a:endParaRPr lang="en-US"/>
        </a:p>
      </dgm:t>
    </dgm:pt>
    <dgm:pt modelId="{0F997224-43D2-4780-A86F-052D03AB2C33}" type="pres">
      <dgm:prSet presAssocID="{8DAE880C-71CF-4866-8806-0DAE04AA1DCC}" presName="root" presStyleCnt="0">
        <dgm:presLayoutVars>
          <dgm:dir/>
          <dgm:resizeHandles val="exact"/>
        </dgm:presLayoutVars>
      </dgm:prSet>
      <dgm:spPr/>
    </dgm:pt>
    <dgm:pt modelId="{F60523DD-4461-4234-B4EB-25CCBBAB7116}" type="pres">
      <dgm:prSet presAssocID="{2CD28A16-955A-4F41-BF21-632CD195D450}" presName="compNode" presStyleCnt="0"/>
      <dgm:spPr/>
    </dgm:pt>
    <dgm:pt modelId="{AE3A9CB7-F0B7-4F48-8AD7-2F7CC3203042}" type="pres">
      <dgm:prSet presAssocID="{2CD28A16-955A-4F41-BF21-632CD195D450}" presName="bgRect" presStyleLbl="bgShp" presStyleIdx="0" presStyleCnt="5"/>
      <dgm:spPr/>
    </dgm:pt>
    <dgm:pt modelId="{0FD296E8-3F3B-4887-87B9-6B1B13A94FD3}" type="pres">
      <dgm:prSet presAssocID="{2CD28A16-955A-4F41-BF21-632CD195D4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F861458-6944-4661-9C54-00F1DE6BF2E8}" type="pres">
      <dgm:prSet presAssocID="{2CD28A16-955A-4F41-BF21-632CD195D450}" presName="spaceRect" presStyleCnt="0"/>
      <dgm:spPr/>
    </dgm:pt>
    <dgm:pt modelId="{A3E29C9A-A605-47F5-8B95-D2E68CAAFED0}" type="pres">
      <dgm:prSet presAssocID="{2CD28A16-955A-4F41-BF21-632CD195D450}" presName="parTx" presStyleLbl="revTx" presStyleIdx="0" presStyleCnt="6">
        <dgm:presLayoutVars>
          <dgm:chMax val="0"/>
          <dgm:chPref val="0"/>
        </dgm:presLayoutVars>
      </dgm:prSet>
      <dgm:spPr/>
    </dgm:pt>
    <dgm:pt modelId="{93216A73-3612-4D32-A266-0E59AC8D6B97}" type="pres">
      <dgm:prSet presAssocID="{BAE564F8-E039-4EB4-98D1-866C29FD57DE}" presName="sibTrans" presStyleCnt="0"/>
      <dgm:spPr/>
    </dgm:pt>
    <dgm:pt modelId="{52BA009F-80BE-4677-9719-EC290E4343E8}" type="pres">
      <dgm:prSet presAssocID="{9881CAA7-1527-4CC4-8ADA-DAF9766BB32D}" presName="compNode" presStyleCnt="0"/>
      <dgm:spPr/>
    </dgm:pt>
    <dgm:pt modelId="{EE382EC3-3795-4A58-9B27-FECAA193C5FA}" type="pres">
      <dgm:prSet presAssocID="{9881CAA7-1527-4CC4-8ADA-DAF9766BB32D}" presName="bgRect" presStyleLbl="bgShp" presStyleIdx="1" presStyleCnt="5"/>
      <dgm:spPr/>
    </dgm:pt>
    <dgm:pt modelId="{F3989BD3-0B73-43A3-9357-8C88FF00E148}" type="pres">
      <dgm:prSet presAssocID="{9881CAA7-1527-4CC4-8ADA-DAF9766BB32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8C7D11E-36E3-47F0-A339-F674E022B7BD}" type="pres">
      <dgm:prSet presAssocID="{9881CAA7-1527-4CC4-8ADA-DAF9766BB32D}" presName="spaceRect" presStyleCnt="0"/>
      <dgm:spPr/>
    </dgm:pt>
    <dgm:pt modelId="{652BF71C-AE27-48E0-AC8D-CE007D2C8601}" type="pres">
      <dgm:prSet presAssocID="{9881CAA7-1527-4CC4-8ADA-DAF9766BB32D}" presName="parTx" presStyleLbl="revTx" presStyleIdx="1" presStyleCnt="6">
        <dgm:presLayoutVars>
          <dgm:chMax val="0"/>
          <dgm:chPref val="0"/>
        </dgm:presLayoutVars>
      </dgm:prSet>
      <dgm:spPr/>
    </dgm:pt>
    <dgm:pt modelId="{DA0B190A-8CB7-4406-B97E-8815A7C7EE8F}" type="pres">
      <dgm:prSet presAssocID="{387551FD-3C6B-4F32-B6E7-C22C8BCF755F}" presName="sibTrans" presStyleCnt="0"/>
      <dgm:spPr/>
    </dgm:pt>
    <dgm:pt modelId="{E15A9C12-4210-4DF3-B361-B33BA846DDE5}" type="pres">
      <dgm:prSet presAssocID="{ECB61117-5DCA-4D3A-97FF-B37959149293}" presName="compNode" presStyleCnt="0"/>
      <dgm:spPr/>
    </dgm:pt>
    <dgm:pt modelId="{B73B34D8-BDD0-4001-8455-456BCD5799B4}" type="pres">
      <dgm:prSet presAssocID="{ECB61117-5DCA-4D3A-97FF-B37959149293}" presName="bgRect" presStyleLbl="bgShp" presStyleIdx="2" presStyleCnt="5"/>
      <dgm:spPr/>
    </dgm:pt>
    <dgm:pt modelId="{85F02CEA-4588-4204-ABA4-740B77DB07FF}" type="pres">
      <dgm:prSet presAssocID="{ECB61117-5DCA-4D3A-97FF-B3795914929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F9EA3E79-AF62-4E6F-84DE-3A3D7C0BBE2A}" type="pres">
      <dgm:prSet presAssocID="{ECB61117-5DCA-4D3A-97FF-B37959149293}" presName="spaceRect" presStyleCnt="0"/>
      <dgm:spPr/>
    </dgm:pt>
    <dgm:pt modelId="{C8710E07-91B8-47E7-847A-8BDA15AF8304}" type="pres">
      <dgm:prSet presAssocID="{ECB61117-5DCA-4D3A-97FF-B37959149293}" presName="parTx" presStyleLbl="revTx" presStyleIdx="2" presStyleCnt="6">
        <dgm:presLayoutVars>
          <dgm:chMax val="0"/>
          <dgm:chPref val="0"/>
        </dgm:presLayoutVars>
      </dgm:prSet>
      <dgm:spPr/>
    </dgm:pt>
    <dgm:pt modelId="{19315F56-162A-4326-BC32-5F4128192007}" type="pres">
      <dgm:prSet presAssocID="{0DBCD628-FDF4-44BA-BDFF-BDFA3693C99A}" presName="sibTrans" presStyleCnt="0"/>
      <dgm:spPr/>
    </dgm:pt>
    <dgm:pt modelId="{9C2BA332-78CE-421A-8C12-370E91919690}" type="pres">
      <dgm:prSet presAssocID="{35B4D76B-8665-47C8-A063-BAB294CC1EA9}" presName="compNode" presStyleCnt="0"/>
      <dgm:spPr/>
    </dgm:pt>
    <dgm:pt modelId="{F2B359DE-DB6C-4E1A-87A3-53FFA545EDE2}" type="pres">
      <dgm:prSet presAssocID="{35B4D76B-8665-47C8-A063-BAB294CC1EA9}" presName="bgRect" presStyleLbl="bgShp" presStyleIdx="3" presStyleCnt="5"/>
      <dgm:spPr/>
    </dgm:pt>
    <dgm:pt modelId="{904935E6-1DFD-4CCD-B516-E85D2A6FC7B5}" type="pres">
      <dgm:prSet presAssocID="{35B4D76B-8665-47C8-A063-BAB294CC1EA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AB27D77B-5672-46C8-B942-351FB8BA6A09}" type="pres">
      <dgm:prSet presAssocID="{35B4D76B-8665-47C8-A063-BAB294CC1EA9}" presName="spaceRect" presStyleCnt="0"/>
      <dgm:spPr/>
    </dgm:pt>
    <dgm:pt modelId="{33A8EDF1-2E66-4B5E-B52F-CB9B819AB640}" type="pres">
      <dgm:prSet presAssocID="{35B4D76B-8665-47C8-A063-BAB294CC1EA9}" presName="parTx" presStyleLbl="revTx" presStyleIdx="3" presStyleCnt="6">
        <dgm:presLayoutVars>
          <dgm:chMax val="0"/>
          <dgm:chPref val="0"/>
        </dgm:presLayoutVars>
      </dgm:prSet>
      <dgm:spPr/>
    </dgm:pt>
    <dgm:pt modelId="{4E76CD40-867F-4226-BCCE-A39189B7AB54}" type="pres">
      <dgm:prSet presAssocID="{35B4D76B-8665-47C8-A063-BAB294CC1EA9}" presName="desTx" presStyleLbl="revTx" presStyleIdx="4" presStyleCnt="6">
        <dgm:presLayoutVars/>
      </dgm:prSet>
      <dgm:spPr/>
    </dgm:pt>
    <dgm:pt modelId="{3BAC25C3-7F34-4D95-98B8-90A4B470D132}" type="pres">
      <dgm:prSet presAssocID="{0B036602-48EE-4B77-BAC3-FFC08C359338}" presName="sibTrans" presStyleCnt="0"/>
      <dgm:spPr/>
    </dgm:pt>
    <dgm:pt modelId="{469A9665-F256-4B84-8581-0D32AABB5FC7}" type="pres">
      <dgm:prSet presAssocID="{401D4491-2A4B-4378-AF86-423F8EA3B5CC}" presName="compNode" presStyleCnt="0"/>
      <dgm:spPr/>
    </dgm:pt>
    <dgm:pt modelId="{6E1AFFDF-5F64-4FFA-BBE3-91115F88C5CD}" type="pres">
      <dgm:prSet presAssocID="{401D4491-2A4B-4378-AF86-423F8EA3B5CC}" presName="bgRect" presStyleLbl="bgShp" presStyleIdx="4" presStyleCnt="5"/>
      <dgm:spPr/>
    </dgm:pt>
    <dgm:pt modelId="{EF4C6D41-8681-4E37-B71C-C3FF73343545}" type="pres">
      <dgm:prSet presAssocID="{401D4491-2A4B-4378-AF86-423F8EA3B5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1EB05D9D-B96A-4E5C-897B-CC2BFFD30622}" type="pres">
      <dgm:prSet presAssocID="{401D4491-2A4B-4378-AF86-423F8EA3B5CC}" presName="spaceRect" presStyleCnt="0"/>
      <dgm:spPr/>
    </dgm:pt>
    <dgm:pt modelId="{C56B0FCF-8A2E-4EF9-A6E8-63265DAF587E}" type="pres">
      <dgm:prSet presAssocID="{401D4491-2A4B-4378-AF86-423F8EA3B5CC}" presName="parTx" presStyleLbl="revTx" presStyleIdx="5" presStyleCnt="6">
        <dgm:presLayoutVars>
          <dgm:chMax val="0"/>
          <dgm:chPref val="0"/>
        </dgm:presLayoutVars>
      </dgm:prSet>
      <dgm:spPr/>
    </dgm:pt>
  </dgm:ptLst>
  <dgm:cxnLst>
    <dgm:cxn modelId="{19638B02-6A53-40AD-8374-4FA17EB4415A}" type="presOf" srcId="{2CD28A16-955A-4F41-BF21-632CD195D450}" destId="{A3E29C9A-A605-47F5-8B95-D2E68CAAFED0}" srcOrd="0" destOrd="0" presId="urn:microsoft.com/office/officeart/2018/2/layout/IconVerticalSolidList"/>
    <dgm:cxn modelId="{E81C8416-9FDF-4E2E-BF12-91BAB6B2061D}" srcId="{8DAE880C-71CF-4866-8806-0DAE04AA1DCC}" destId="{9881CAA7-1527-4CC4-8ADA-DAF9766BB32D}" srcOrd="1" destOrd="0" parTransId="{381DE9E8-2438-44A6-9FE6-B80C383F5804}" sibTransId="{387551FD-3C6B-4F32-B6E7-C22C8BCF755F}"/>
    <dgm:cxn modelId="{EB7B6C21-EAF3-4E50-9C6F-67E73B6BA82A}" srcId="{8DAE880C-71CF-4866-8806-0DAE04AA1DCC}" destId="{ECB61117-5DCA-4D3A-97FF-B37959149293}" srcOrd="2" destOrd="0" parTransId="{400682E7-5234-4F16-8F1E-0C8671EB9681}" sibTransId="{0DBCD628-FDF4-44BA-BDFF-BDFA3693C99A}"/>
    <dgm:cxn modelId="{23F1402B-7476-42A9-967C-18BEE59D8137}" type="presOf" srcId="{9881CAA7-1527-4CC4-8ADA-DAF9766BB32D}" destId="{652BF71C-AE27-48E0-AC8D-CE007D2C8601}" srcOrd="0" destOrd="0" presId="urn:microsoft.com/office/officeart/2018/2/layout/IconVerticalSolidList"/>
    <dgm:cxn modelId="{5104583E-1159-4E4C-8409-498CDB68A160}" type="presOf" srcId="{8F6C364F-6390-407B-98A3-E4B33C749666}" destId="{4E76CD40-867F-4226-BCCE-A39189B7AB54}" srcOrd="0" destOrd="1" presId="urn:microsoft.com/office/officeart/2018/2/layout/IconVerticalSolidList"/>
    <dgm:cxn modelId="{B350AE54-AFB7-4E56-9CD5-7E7681309A43}" srcId="{8DAE880C-71CF-4866-8806-0DAE04AA1DCC}" destId="{2CD28A16-955A-4F41-BF21-632CD195D450}" srcOrd="0" destOrd="0" parTransId="{D177EE61-1C71-40C9-9F05-9F3FE923137E}" sibTransId="{BAE564F8-E039-4EB4-98D1-866C29FD57DE}"/>
    <dgm:cxn modelId="{D8EA3755-1921-48F0-A518-36EA8DF1B97D}" srcId="{8DAE880C-71CF-4866-8806-0DAE04AA1DCC}" destId="{35B4D76B-8665-47C8-A063-BAB294CC1EA9}" srcOrd="3" destOrd="0" parTransId="{A389B7CE-6340-479D-91F1-677C66E48E78}" sibTransId="{0B036602-48EE-4B77-BAC3-FFC08C359338}"/>
    <dgm:cxn modelId="{6B6B4374-1F08-486D-B600-96ACCC300D5B}" type="presOf" srcId="{9CE39974-5EB2-4804-85D5-EC6CB8FC1E45}" destId="{4E76CD40-867F-4226-BCCE-A39189B7AB54}" srcOrd="0" destOrd="0" presId="urn:microsoft.com/office/officeart/2018/2/layout/IconVerticalSolidList"/>
    <dgm:cxn modelId="{8F65467F-A9CB-4DF2-9BFB-02921F82450C}" srcId="{8DAE880C-71CF-4866-8806-0DAE04AA1DCC}" destId="{401D4491-2A4B-4378-AF86-423F8EA3B5CC}" srcOrd="4" destOrd="0" parTransId="{1A21B665-B3C5-4FCF-B789-E130AC579D7E}" sibTransId="{CBDD6246-FD81-44F0-B19D-2436EAC331AF}"/>
    <dgm:cxn modelId="{26E587AC-2E07-40DB-9CAC-B38BE6AA2F24}" type="presOf" srcId="{35B4D76B-8665-47C8-A063-BAB294CC1EA9}" destId="{33A8EDF1-2E66-4B5E-B52F-CB9B819AB640}" srcOrd="0" destOrd="0" presId="urn:microsoft.com/office/officeart/2018/2/layout/IconVerticalSolidList"/>
    <dgm:cxn modelId="{453CFBC0-1A0A-4B4D-A7EC-EDF95A22037E}" type="presOf" srcId="{ECB61117-5DCA-4D3A-97FF-B37959149293}" destId="{C8710E07-91B8-47E7-847A-8BDA15AF8304}" srcOrd="0" destOrd="0" presId="urn:microsoft.com/office/officeart/2018/2/layout/IconVerticalSolidList"/>
    <dgm:cxn modelId="{350C02D0-F5D2-4365-809D-A65956E8FF70}" type="presOf" srcId="{401D4491-2A4B-4378-AF86-423F8EA3B5CC}" destId="{C56B0FCF-8A2E-4EF9-A6E8-63265DAF587E}" srcOrd="0" destOrd="0" presId="urn:microsoft.com/office/officeart/2018/2/layout/IconVerticalSolidList"/>
    <dgm:cxn modelId="{23B13DE6-112A-49CE-BE8D-0A4DA804EEA1}" srcId="{35B4D76B-8665-47C8-A063-BAB294CC1EA9}" destId="{8F6C364F-6390-407B-98A3-E4B33C749666}" srcOrd="1" destOrd="0" parTransId="{E0CEF6D3-C920-4EF7-B099-9A7878200BDB}" sibTransId="{EA5E8215-7EA5-4F7F-97C6-9F06E52D04C8}"/>
    <dgm:cxn modelId="{0467C5F3-1E59-456C-A261-38A65A5F8641}" srcId="{35B4D76B-8665-47C8-A063-BAB294CC1EA9}" destId="{9CE39974-5EB2-4804-85D5-EC6CB8FC1E45}" srcOrd="0" destOrd="0" parTransId="{E8DC0E0B-B568-4AD1-9353-A7BBBD2A1789}" sibTransId="{37760044-3063-4900-B236-1C12A8557AA7}"/>
    <dgm:cxn modelId="{7D50DAFE-189E-4036-8CD0-EE77E5165AB2}" type="presOf" srcId="{8DAE880C-71CF-4866-8806-0DAE04AA1DCC}" destId="{0F997224-43D2-4780-A86F-052D03AB2C33}" srcOrd="0" destOrd="0" presId="urn:microsoft.com/office/officeart/2018/2/layout/IconVerticalSolidList"/>
    <dgm:cxn modelId="{58E69B2D-7884-4C8A-957E-6CE852C53C6E}" type="presParOf" srcId="{0F997224-43D2-4780-A86F-052D03AB2C33}" destId="{F60523DD-4461-4234-B4EB-25CCBBAB7116}" srcOrd="0" destOrd="0" presId="urn:microsoft.com/office/officeart/2018/2/layout/IconVerticalSolidList"/>
    <dgm:cxn modelId="{B030D35D-52F3-487D-B38C-2436A5CF435F}" type="presParOf" srcId="{F60523DD-4461-4234-B4EB-25CCBBAB7116}" destId="{AE3A9CB7-F0B7-4F48-8AD7-2F7CC3203042}" srcOrd="0" destOrd="0" presId="urn:microsoft.com/office/officeart/2018/2/layout/IconVerticalSolidList"/>
    <dgm:cxn modelId="{0FE343A1-F973-4D46-A47D-2DF301A256E4}" type="presParOf" srcId="{F60523DD-4461-4234-B4EB-25CCBBAB7116}" destId="{0FD296E8-3F3B-4887-87B9-6B1B13A94FD3}" srcOrd="1" destOrd="0" presId="urn:microsoft.com/office/officeart/2018/2/layout/IconVerticalSolidList"/>
    <dgm:cxn modelId="{F628A885-2192-4FB2-8A7B-FD0737308960}" type="presParOf" srcId="{F60523DD-4461-4234-B4EB-25CCBBAB7116}" destId="{7F861458-6944-4661-9C54-00F1DE6BF2E8}" srcOrd="2" destOrd="0" presId="urn:microsoft.com/office/officeart/2018/2/layout/IconVerticalSolidList"/>
    <dgm:cxn modelId="{AB37880A-D2CC-4AB2-B00F-2F7AC22B4818}" type="presParOf" srcId="{F60523DD-4461-4234-B4EB-25CCBBAB7116}" destId="{A3E29C9A-A605-47F5-8B95-D2E68CAAFED0}" srcOrd="3" destOrd="0" presId="urn:microsoft.com/office/officeart/2018/2/layout/IconVerticalSolidList"/>
    <dgm:cxn modelId="{72A95D94-F76D-436C-9EFE-B09015C962A0}" type="presParOf" srcId="{0F997224-43D2-4780-A86F-052D03AB2C33}" destId="{93216A73-3612-4D32-A266-0E59AC8D6B97}" srcOrd="1" destOrd="0" presId="urn:microsoft.com/office/officeart/2018/2/layout/IconVerticalSolidList"/>
    <dgm:cxn modelId="{F4505D48-9ECF-4C1B-B46B-F5102FFF9406}" type="presParOf" srcId="{0F997224-43D2-4780-A86F-052D03AB2C33}" destId="{52BA009F-80BE-4677-9719-EC290E4343E8}" srcOrd="2" destOrd="0" presId="urn:microsoft.com/office/officeart/2018/2/layout/IconVerticalSolidList"/>
    <dgm:cxn modelId="{BED9FB2A-DD2C-49B4-8204-62ADFB5338E6}" type="presParOf" srcId="{52BA009F-80BE-4677-9719-EC290E4343E8}" destId="{EE382EC3-3795-4A58-9B27-FECAA193C5FA}" srcOrd="0" destOrd="0" presId="urn:microsoft.com/office/officeart/2018/2/layout/IconVerticalSolidList"/>
    <dgm:cxn modelId="{A19F26FE-F119-48A9-9D8A-2708CD73AFEE}" type="presParOf" srcId="{52BA009F-80BE-4677-9719-EC290E4343E8}" destId="{F3989BD3-0B73-43A3-9357-8C88FF00E148}" srcOrd="1" destOrd="0" presId="urn:microsoft.com/office/officeart/2018/2/layout/IconVerticalSolidList"/>
    <dgm:cxn modelId="{7593402F-DE84-4281-BB62-1E0747A10892}" type="presParOf" srcId="{52BA009F-80BE-4677-9719-EC290E4343E8}" destId="{98C7D11E-36E3-47F0-A339-F674E022B7BD}" srcOrd="2" destOrd="0" presId="urn:microsoft.com/office/officeart/2018/2/layout/IconVerticalSolidList"/>
    <dgm:cxn modelId="{E773AD29-6937-4E84-ADD9-1091E3CC6268}" type="presParOf" srcId="{52BA009F-80BE-4677-9719-EC290E4343E8}" destId="{652BF71C-AE27-48E0-AC8D-CE007D2C8601}" srcOrd="3" destOrd="0" presId="urn:microsoft.com/office/officeart/2018/2/layout/IconVerticalSolidList"/>
    <dgm:cxn modelId="{43E0AD3B-25B4-47C5-9584-DC32D54FFC85}" type="presParOf" srcId="{0F997224-43D2-4780-A86F-052D03AB2C33}" destId="{DA0B190A-8CB7-4406-B97E-8815A7C7EE8F}" srcOrd="3" destOrd="0" presId="urn:microsoft.com/office/officeart/2018/2/layout/IconVerticalSolidList"/>
    <dgm:cxn modelId="{6EBF7EC7-A93E-43AA-85A3-F8AC7D532D4F}" type="presParOf" srcId="{0F997224-43D2-4780-A86F-052D03AB2C33}" destId="{E15A9C12-4210-4DF3-B361-B33BA846DDE5}" srcOrd="4" destOrd="0" presId="urn:microsoft.com/office/officeart/2018/2/layout/IconVerticalSolidList"/>
    <dgm:cxn modelId="{EF06ED50-4A4F-4793-8AB5-59D8EC085122}" type="presParOf" srcId="{E15A9C12-4210-4DF3-B361-B33BA846DDE5}" destId="{B73B34D8-BDD0-4001-8455-456BCD5799B4}" srcOrd="0" destOrd="0" presId="urn:microsoft.com/office/officeart/2018/2/layout/IconVerticalSolidList"/>
    <dgm:cxn modelId="{F34FFBA9-7D0E-48A4-9D85-B2254C5C99DD}" type="presParOf" srcId="{E15A9C12-4210-4DF3-B361-B33BA846DDE5}" destId="{85F02CEA-4588-4204-ABA4-740B77DB07FF}" srcOrd="1" destOrd="0" presId="urn:microsoft.com/office/officeart/2018/2/layout/IconVerticalSolidList"/>
    <dgm:cxn modelId="{41C11A36-61ED-42D0-988E-CCD31AC5B037}" type="presParOf" srcId="{E15A9C12-4210-4DF3-B361-B33BA846DDE5}" destId="{F9EA3E79-AF62-4E6F-84DE-3A3D7C0BBE2A}" srcOrd="2" destOrd="0" presId="urn:microsoft.com/office/officeart/2018/2/layout/IconVerticalSolidList"/>
    <dgm:cxn modelId="{219E1695-8A0C-4BD3-AC41-AB3A495F7F97}" type="presParOf" srcId="{E15A9C12-4210-4DF3-B361-B33BA846DDE5}" destId="{C8710E07-91B8-47E7-847A-8BDA15AF8304}" srcOrd="3" destOrd="0" presId="urn:microsoft.com/office/officeart/2018/2/layout/IconVerticalSolidList"/>
    <dgm:cxn modelId="{6650A7D8-BB64-4DA2-AA1F-52D5BCB8AE0E}" type="presParOf" srcId="{0F997224-43D2-4780-A86F-052D03AB2C33}" destId="{19315F56-162A-4326-BC32-5F4128192007}" srcOrd="5" destOrd="0" presId="urn:microsoft.com/office/officeart/2018/2/layout/IconVerticalSolidList"/>
    <dgm:cxn modelId="{DE75CBF6-0A39-406B-98E0-EC7842494AEA}" type="presParOf" srcId="{0F997224-43D2-4780-A86F-052D03AB2C33}" destId="{9C2BA332-78CE-421A-8C12-370E91919690}" srcOrd="6" destOrd="0" presId="urn:microsoft.com/office/officeart/2018/2/layout/IconVerticalSolidList"/>
    <dgm:cxn modelId="{033D4F2E-7380-456E-B4C0-7AD7AF23513F}" type="presParOf" srcId="{9C2BA332-78CE-421A-8C12-370E91919690}" destId="{F2B359DE-DB6C-4E1A-87A3-53FFA545EDE2}" srcOrd="0" destOrd="0" presId="urn:microsoft.com/office/officeart/2018/2/layout/IconVerticalSolidList"/>
    <dgm:cxn modelId="{67FC50A7-790F-4C1C-996A-3584C84EE1E3}" type="presParOf" srcId="{9C2BA332-78CE-421A-8C12-370E91919690}" destId="{904935E6-1DFD-4CCD-B516-E85D2A6FC7B5}" srcOrd="1" destOrd="0" presId="urn:microsoft.com/office/officeart/2018/2/layout/IconVerticalSolidList"/>
    <dgm:cxn modelId="{FCAB14C5-536D-4FD4-B840-4C9F7790F5BA}" type="presParOf" srcId="{9C2BA332-78CE-421A-8C12-370E91919690}" destId="{AB27D77B-5672-46C8-B942-351FB8BA6A09}" srcOrd="2" destOrd="0" presId="urn:microsoft.com/office/officeart/2018/2/layout/IconVerticalSolidList"/>
    <dgm:cxn modelId="{45A6C9A2-2982-43BF-858B-9A696310B4A6}" type="presParOf" srcId="{9C2BA332-78CE-421A-8C12-370E91919690}" destId="{33A8EDF1-2E66-4B5E-B52F-CB9B819AB640}" srcOrd="3" destOrd="0" presId="urn:microsoft.com/office/officeart/2018/2/layout/IconVerticalSolidList"/>
    <dgm:cxn modelId="{5576AC0A-5379-498A-A1DA-DB1998B4AED5}" type="presParOf" srcId="{9C2BA332-78CE-421A-8C12-370E91919690}" destId="{4E76CD40-867F-4226-BCCE-A39189B7AB54}" srcOrd="4" destOrd="0" presId="urn:microsoft.com/office/officeart/2018/2/layout/IconVerticalSolidList"/>
    <dgm:cxn modelId="{9B4B1E56-4BA9-4950-9D0B-2458A1C9ACF3}" type="presParOf" srcId="{0F997224-43D2-4780-A86F-052D03AB2C33}" destId="{3BAC25C3-7F34-4D95-98B8-90A4B470D132}" srcOrd="7" destOrd="0" presId="urn:microsoft.com/office/officeart/2018/2/layout/IconVerticalSolidList"/>
    <dgm:cxn modelId="{DAFE2A5A-C581-4AAB-865D-48FCF92C82D3}" type="presParOf" srcId="{0F997224-43D2-4780-A86F-052D03AB2C33}" destId="{469A9665-F256-4B84-8581-0D32AABB5FC7}" srcOrd="8" destOrd="0" presId="urn:microsoft.com/office/officeart/2018/2/layout/IconVerticalSolidList"/>
    <dgm:cxn modelId="{C6D2BF23-0EF0-4431-BC85-E8F2A317D2E2}" type="presParOf" srcId="{469A9665-F256-4B84-8581-0D32AABB5FC7}" destId="{6E1AFFDF-5F64-4FFA-BBE3-91115F88C5CD}" srcOrd="0" destOrd="0" presId="urn:microsoft.com/office/officeart/2018/2/layout/IconVerticalSolidList"/>
    <dgm:cxn modelId="{45A11283-48B1-451F-BF22-57FBDE1A6632}" type="presParOf" srcId="{469A9665-F256-4B84-8581-0D32AABB5FC7}" destId="{EF4C6D41-8681-4E37-B71C-C3FF73343545}" srcOrd="1" destOrd="0" presId="urn:microsoft.com/office/officeart/2018/2/layout/IconVerticalSolidList"/>
    <dgm:cxn modelId="{43B21724-75F4-4473-AC51-FA913C0F1B54}" type="presParOf" srcId="{469A9665-F256-4B84-8581-0D32AABB5FC7}" destId="{1EB05D9D-B96A-4E5C-897B-CC2BFFD30622}" srcOrd="2" destOrd="0" presId="urn:microsoft.com/office/officeart/2018/2/layout/IconVerticalSolidList"/>
    <dgm:cxn modelId="{2F9A2154-F4CB-43D0-8842-1EFB149796BA}" type="presParOf" srcId="{469A9665-F256-4B84-8581-0D32AABB5FC7}" destId="{C56B0FCF-8A2E-4EF9-A6E8-63265DAF587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9254F1-A85D-4674-B4DD-C5944884CA2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AF8D52-21A5-4806-A37C-2F8BFE25DD31}">
      <dgm:prSet/>
      <dgm:spPr/>
      <dgm:t>
        <a:bodyPr/>
        <a:lstStyle/>
        <a:p>
          <a:r>
            <a:rPr lang="en-US" dirty="0"/>
            <a:t>A client that if packet loss occurs is not a problem or on an unreliable network</a:t>
          </a:r>
          <a:endParaRPr lang="en-US" i="1" dirty="0"/>
        </a:p>
      </dgm:t>
    </dgm:pt>
    <dgm:pt modelId="{2DDE26B5-C0E0-4DB9-9C6C-A7EA42DA17BA}" type="parTrans" cxnId="{FD2069F5-E450-495F-B68E-1EF64F4AE614}">
      <dgm:prSet/>
      <dgm:spPr/>
      <dgm:t>
        <a:bodyPr/>
        <a:lstStyle/>
        <a:p>
          <a:endParaRPr lang="en-US"/>
        </a:p>
      </dgm:t>
    </dgm:pt>
    <dgm:pt modelId="{B3FBEB6E-98DE-4836-B713-46F352D7EE61}" type="sibTrans" cxnId="{FD2069F5-E450-495F-B68E-1EF64F4AE614}">
      <dgm:prSet/>
      <dgm:spPr/>
      <dgm:t>
        <a:bodyPr/>
        <a:lstStyle/>
        <a:p>
          <a:endParaRPr lang="en-US"/>
        </a:p>
      </dgm:t>
    </dgm:pt>
    <dgm:pt modelId="{19D7DC07-3004-4E7C-A935-A48C23C78F5F}">
      <dgm:prSet/>
      <dgm:spPr/>
      <dgm:t>
        <a:bodyPr/>
        <a:lstStyle/>
        <a:p>
          <a:r>
            <a:rPr lang="en-US" i="0" dirty="0"/>
            <a:t>One-way and short request-responses, not a series of back-and-forth request-responses</a:t>
          </a:r>
        </a:p>
      </dgm:t>
    </dgm:pt>
    <dgm:pt modelId="{B805C9DC-D4CD-4CC4-995F-26297D3AFAB9}" type="parTrans" cxnId="{D61C193D-B3D0-410B-99C7-70236AEBEFF0}">
      <dgm:prSet/>
      <dgm:spPr/>
      <dgm:t>
        <a:bodyPr/>
        <a:lstStyle/>
        <a:p>
          <a:endParaRPr lang="en-US"/>
        </a:p>
      </dgm:t>
    </dgm:pt>
    <dgm:pt modelId="{574810CD-BDAF-43EA-B078-2BC92987BF09}" type="sibTrans" cxnId="{D61C193D-B3D0-410B-99C7-70236AEBEFF0}">
      <dgm:prSet/>
      <dgm:spPr/>
      <dgm:t>
        <a:bodyPr/>
        <a:lstStyle/>
        <a:p>
          <a:endParaRPr lang="en-US"/>
        </a:p>
      </dgm:t>
    </dgm:pt>
    <dgm:pt modelId="{A8C2DA20-5F73-42A4-9E49-9A8AEDEE2066}">
      <dgm:prSet/>
      <dgm:spPr/>
      <dgm:t>
        <a:bodyPr/>
        <a:lstStyle/>
        <a:p>
          <a:r>
            <a:rPr lang="en-US" dirty="0"/>
            <a:t>Build applications on top of UDP</a:t>
          </a:r>
        </a:p>
      </dgm:t>
    </dgm:pt>
    <dgm:pt modelId="{0B98C8C3-C6C9-4A96-968B-61FBDC92EA36}" type="parTrans" cxnId="{C6545D58-413B-439B-BA8C-12B5EAC7503D}">
      <dgm:prSet/>
      <dgm:spPr/>
      <dgm:t>
        <a:bodyPr/>
        <a:lstStyle/>
        <a:p>
          <a:endParaRPr lang="en-US"/>
        </a:p>
      </dgm:t>
    </dgm:pt>
    <dgm:pt modelId="{289C10B0-E455-44F5-88ED-6784A8928C52}" type="sibTrans" cxnId="{C6545D58-413B-439B-BA8C-12B5EAC7503D}">
      <dgm:prSet/>
      <dgm:spPr/>
      <dgm:t>
        <a:bodyPr/>
        <a:lstStyle/>
        <a:p>
          <a:endParaRPr lang="en-US"/>
        </a:p>
      </dgm:t>
    </dgm:pt>
    <dgm:pt modelId="{830ADB0D-CCB7-436D-A387-9135E9C92424}">
      <dgm:prSet/>
      <dgm:spPr/>
      <dgm:t>
        <a:bodyPr/>
        <a:lstStyle/>
        <a:p>
          <a:r>
            <a:rPr lang="en-US" i="0" dirty="0"/>
            <a:t>Packet drop and ordering are handled in the application</a:t>
          </a:r>
        </a:p>
      </dgm:t>
    </dgm:pt>
    <dgm:pt modelId="{549A4C37-7778-4694-8C6A-3CA350FE1371}" type="parTrans" cxnId="{F1CE9196-9709-4A7D-B7CA-50C36E285B10}">
      <dgm:prSet/>
      <dgm:spPr/>
      <dgm:t>
        <a:bodyPr/>
        <a:lstStyle/>
        <a:p>
          <a:endParaRPr lang="en-US"/>
        </a:p>
      </dgm:t>
    </dgm:pt>
    <dgm:pt modelId="{B05618A2-5B2F-40A6-889B-C4310BE418B6}" type="sibTrans" cxnId="{F1CE9196-9709-4A7D-B7CA-50C36E285B10}">
      <dgm:prSet/>
      <dgm:spPr/>
      <dgm:t>
        <a:bodyPr/>
        <a:lstStyle/>
        <a:p>
          <a:endParaRPr lang="en-US"/>
        </a:p>
      </dgm:t>
    </dgm:pt>
    <dgm:pt modelId="{8BFAF16C-5124-5F42-A9C5-7DBBFE253F06}" type="pres">
      <dgm:prSet presAssocID="{EC9254F1-A85D-4674-B4DD-C5944884CA25}" presName="linear" presStyleCnt="0">
        <dgm:presLayoutVars>
          <dgm:animLvl val="lvl"/>
          <dgm:resizeHandles val="exact"/>
        </dgm:presLayoutVars>
      </dgm:prSet>
      <dgm:spPr/>
    </dgm:pt>
    <dgm:pt modelId="{676216BA-28D4-0741-9BA7-B1907C375484}" type="pres">
      <dgm:prSet presAssocID="{F2AF8D52-21A5-4806-A37C-2F8BFE25DD31}" presName="parentText" presStyleLbl="node1" presStyleIdx="0" presStyleCnt="4">
        <dgm:presLayoutVars>
          <dgm:chMax val="0"/>
          <dgm:bulletEnabled val="1"/>
        </dgm:presLayoutVars>
      </dgm:prSet>
      <dgm:spPr/>
    </dgm:pt>
    <dgm:pt modelId="{8022E778-32B4-C04E-9F09-E98BE73042B8}" type="pres">
      <dgm:prSet presAssocID="{B3FBEB6E-98DE-4836-B713-46F352D7EE61}" presName="spacer" presStyleCnt="0"/>
      <dgm:spPr/>
    </dgm:pt>
    <dgm:pt modelId="{5FEC9C3B-9AFD-D84E-B675-F8F34E7ADDDC}" type="pres">
      <dgm:prSet presAssocID="{19D7DC07-3004-4E7C-A935-A48C23C78F5F}" presName="parentText" presStyleLbl="node1" presStyleIdx="1" presStyleCnt="4">
        <dgm:presLayoutVars>
          <dgm:chMax val="0"/>
          <dgm:bulletEnabled val="1"/>
        </dgm:presLayoutVars>
      </dgm:prSet>
      <dgm:spPr/>
    </dgm:pt>
    <dgm:pt modelId="{54E66F8E-EEB7-CF4A-B1E6-81FC0B2A970B}" type="pres">
      <dgm:prSet presAssocID="{574810CD-BDAF-43EA-B078-2BC92987BF09}" presName="spacer" presStyleCnt="0"/>
      <dgm:spPr/>
    </dgm:pt>
    <dgm:pt modelId="{AE9F2B95-B0B3-424E-90C5-D33C6B1F60D1}" type="pres">
      <dgm:prSet presAssocID="{A8C2DA20-5F73-42A4-9E49-9A8AEDEE2066}" presName="parentText" presStyleLbl="node1" presStyleIdx="2" presStyleCnt="4">
        <dgm:presLayoutVars>
          <dgm:chMax val="0"/>
          <dgm:bulletEnabled val="1"/>
        </dgm:presLayoutVars>
      </dgm:prSet>
      <dgm:spPr/>
    </dgm:pt>
    <dgm:pt modelId="{2F881AED-86D1-7D44-BD14-7D9CCC46FF7D}" type="pres">
      <dgm:prSet presAssocID="{289C10B0-E455-44F5-88ED-6784A8928C52}" presName="spacer" presStyleCnt="0"/>
      <dgm:spPr/>
    </dgm:pt>
    <dgm:pt modelId="{3918A362-F557-D64F-9209-AA1EBA42E20C}" type="pres">
      <dgm:prSet presAssocID="{830ADB0D-CCB7-436D-A387-9135E9C92424}" presName="parentText" presStyleLbl="node1" presStyleIdx="3" presStyleCnt="4">
        <dgm:presLayoutVars>
          <dgm:chMax val="0"/>
          <dgm:bulletEnabled val="1"/>
        </dgm:presLayoutVars>
      </dgm:prSet>
      <dgm:spPr/>
    </dgm:pt>
  </dgm:ptLst>
  <dgm:cxnLst>
    <dgm:cxn modelId="{54751A25-9DF2-0F41-A36F-C5B7DACEBAFC}" type="presOf" srcId="{830ADB0D-CCB7-436D-A387-9135E9C92424}" destId="{3918A362-F557-D64F-9209-AA1EBA42E20C}" srcOrd="0" destOrd="0" presId="urn:microsoft.com/office/officeart/2005/8/layout/vList2"/>
    <dgm:cxn modelId="{D61C193D-B3D0-410B-99C7-70236AEBEFF0}" srcId="{EC9254F1-A85D-4674-B4DD-C5944884CA25}" destId="{19D7DC07-3004-4E7C-A935-A48C23C78F5F}" srcOrd="1" destOrd="0" parTransId="{B805C9DC-D4CD-4CC4-995F-26297D3AFAB9}" sibTransId="{574810CD-BDAF-43EA-B078-2BC92987BF09}"/>
    <dgm:cxn modelId="{BECACF48-69D5-2F47-B082-602AA0E2184D}" type="presOf" srcId="{EC9254F1-A85D-4674-B4DD-C5944884CA25}" destId="{8BFAF16C-5124-5F42-A9C5-7DBBFE253F06}" srcOrd="0" destOrd="0" presId="urn:microsoft.com/office/officeart/2005/8/layout/vList2"/>
    <dgm:cxn modelId="{C6545D58-413B-439B-BA8C-12B5EAC7503D}" srcId="{EC9254F1-A85D-4674-B4DD-C5944884CA25}" destId="{A8C2DA20-5F73-42A4-9E49-9A8AEDEE2066}" srcOrd="2" destOrd="0" parTransId="{0B98C8C3-C6C9-4A96-968B-61FBDC92EA36}" sibTransId="{289C10B0-E455-44F5-88ED-6784A8928C52}"/>
    <dgm:cxn modelId="{65AA7E5A-0082-1E45-B592-F1030965AAD1}" type="presOf" srcId="{A8C2DA20-5F73-42A4-9E49-9A8AEDEE2066}" destId="{AE9F2B95-B0B3-424E-90C5-D33C6B1F60D1}" srcOrd="0" destOrd="0" presId="urn:microsoft.com/office/officeart/2005/8/layout/vList2"/>
    <dgm:cxn modelId="{3D945A78-0FBF-5448-9AE5-75AB9CA24EFC}" type="presOf" srcId="{F2AF8D52-21A5-4806-A37C-2F8BFE25DD31}" destId="{676216BA-28D4-0741-9BA7-B1907C375484}" srcOrd="0" destOrd="0" presId="urn:microsoft.com/office/officeart/2005/8/layout/vList2"/>
    <dgm:cxn modelId="{C7160879-3A16-EF4D-B800-972DC8ABAEDD}" type="presOf" srcId="{19D7DC07-3004-4E7C-A935-A48C23C78F5F}" destId="{5FEC9C3B-9AFD-D84E-B675-F8F34E7ADDDC}" srcOrd="0" destOrd="0" presId="urn:microsoft.com/office/officeart/2005/8/layout/vList2"/>
    <dgm:cxn modelId="{F1CE9196-9709-4A7D-B7CA-50C36E285B10}" srcId="{EC9254F1-A85D-4674-B4DD-C5944884CA25}" destId="{830ADB0D-CCB7-436D-A387-9135E9C92424}" srcOrd="3" destOrd="0" parTransId="{549A4C37-7778-4694-8C6A-3CA350FE1371}" sibTransId="{B05618A2-5B2F-40A6-889B-C4310BE418B6}"/>
    <dgm:cxn modelId="{FD2069F5-E450-495F-B68E-1EF64F4AE614}" srcId="{EC9254F1-A85D-4674-B4DD-C5944884CA25}" destId="{F2AF8D52-21A5-4806-A37C-2F8BFE25DD31}" srcOrd="0" destOrd="0" parTransId="{2DDE26B5-C0E0-4DB9-9C6C-A7EA42DA17BA}" sibTransId="{B3FBEB6E-98DE-4836-B713-46F352D7EE61}"/>
    <dgm:cxn modelId="{F5747D24-C2EE-914D-ADBB-3948ECE9E2FF}" type="presParOf" srcId="{8BFAF16C-5124-5F42-A9C5-7DBBFE253F06}" destId="{676216BA-28D4-0741-9BA7-B1907C375484}" srcOrd="0" destOrd="0" presId="urn:microsoft.com/office/officeart/2005/8/layout/vList2"/>
    <dgm:cxn modelId="{BC09C647-4AA7-AB49-BE1F-1C22D554EA33}" type="presParOf" srcId="{8BFAF16C-5124-5F42-A9C5-7DBBFE253F06}" destId="{8022E778-32B4-C04E-9F09-E98BE73042B8}" srcOrd="1" destOrd="0" presId="urn:microsoft.com/office/officeart/2005/8/layout/vList2"/>
    <dgm:cxn modelId="{CFD87F7F-AF16-154A-AF85-ED4538320F99}" type="presParOf" srcId="{8BFAF16C-5124-5F42-A9C5-7DBBFE253F06}" destId="{5FEC9C3B-9AFD-D84E-B675-F8F34E7ADDDC}" srcOrd="2" destOrd="0" presId="urn:microsoft.com/office/officeart/2005/8/layout/vList2"/>
    <dgm:cxn modelId="{56C614CE-1480-D144-A743-EA5AA7A94355}" type="presParOf" srcId="{8BFAF16C-5124-5F42-A9C5-7DBBFE253F06}" destId="{54E66F8E-EEB7-CF4A-B1E6-81FC0B2A970B}" srcOrd="3" destOrd="0" presId="urn:microsoft.com/office/officeart/2005/8/layout/vList2"/>
    <dgm:cxn modelId="{81E3F1B6-9EF9-BC42-8397-C8A8D906866E}" type="presParOf" srcId="{8BFAF16C-5124-5F42-A9C5-7DBBFE253F06}" destId="{AE9F2B95-B0B3-424E-90C5-D33C6B1F60D1}" srcOrd="4" destOrd="0" presId="urn:microsoft.com/office/officeart/2005/8/layout/vList2"/>
    <dgm:cxn modelId="{C8E0A967-7E1D-3847-AEF2-CA0BAC8F5409}" type="presParOf" srcId="{8BFAF16C-5124-5F42-A9C5-7DBBFE253F06}" destId="{2F881AED-86D1-7D44-BD14-7D9CCC46FF7D}" srcOrd="5" destOrd="0" presId="urn:microsoft.com/office/officeart/2005/8/layout/vList2"/>
    <dgm:cxn modelId="{F6B0616C-F297-434A-8536-596223B4F7B2}" type="presParOf" srcId="{8BFAF16C-5124-5F42-A9C5-7DBBFE253F06}" destId="{3918A362-F557-D64F-9209-AA1EBA42E20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197DD97-0B8A-47D0-9E24-420609BC520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F722F224-1DAB-4C28-BF27-5CD729C8DF71}">
      <dgm:prSet/>
      <dgm:spPr/>
      <dgm:t>
        <a:bodyPr/>
        <a:lstStyle/>
        <a:p>
          <a:r>
            <a:rPr lang="en-US" dirty="0"/>
            <a:t>Create a socket</a:t>
          </a:r>
        </a:p>
      </dgm:t>
    </dgm:pt>
    <dgm:pt modelId="{7A27A2D1-F248-4D77-B7BF-3D321BA347C6}" type="parTrans" cxnId="{54A84A61-3431-4B6B-B326-AC516CE1F493}">
      <dgm:prSet/>
      <dgm:spPr/>
      <dgm:t>
        <a:bodyPr/>
        <a:lstStyle/>
        <a:p>
          <a:endParaRPr lang="en-US"/>
        </a:p>
      </dgm:t>
    </dgm:pt>
    <dgm:pt modelId="{3A0DF74A-7CDE-49A2-8624-EE7BF5B5339C}" type="sibTrans" cxnId="{54A84A61-3431-4B6B-B326-AC516CE1F493}">
      <dgm:prSet/>
      <dgm:spPr/>
      <dgm:t>
        <a:bodyPr/>
        <a:lstStyle/>
        <a:p>
          <a:endParaRPr lang="en-US"/>
        </a:p>
      </dgm:t>
    </dgm:pt>
    <dgm:pt modelId="{CEC7B03E-F2B6-4F78-B7B5-61A5BDBD7ABC}">
      <dgm:prSet/>
      <dgm:spPr/>
      <dgm:t>
        <a:bodyPr/>
        <a:lstStyle/>
        <a:p>
          <a:r>
            <a:rPr lang="en-US" dirty="0"/>
            <a:t>Bind on </a:t>
          </a:r>
          <a:r>
            <a:rPr lang="en-US" dirty="0" err="1"/>
            <a:t>ip</a:t>
          </a:r>
          <a:r>
            <a:rPr lang="en-US" dirty="0"/>
            <a:t> address and port number </a:t>
          </a:r>
        </a:p>
      </dgm:t>
    </dgm:pt>
    <dgm:pt modelId="{CA97442A-7A63-4CBD-A638-239C08BADBDB}" type="parTrans" cxnId="{38811C09-EEEF-4045-A9BF-2518ED691054}">
      <dgm:prSet/>
      <dgm:spPr/>
      <dgm:t>
        <a:bodyPr/>
        <a:lstStyle/>
        <a:p>
          <a:endParaRPr lang="en-US"/>
        </a:p>
      </dgm:t>
    </dgm:pt>
    <dgm:pt modelId="{76CD2E5A-B472-4892-8884-9C7F2F891B59}" type="sibTrans" cxnId="{38811C09-EEEF-4045-A9BF-2518ED691054}">
      <dgm:prSet/>
      <dgm:spPr/>
      <dgm:t>
        <a:bodyPr/>
        <a:lstStyle/>
        <a:p>
          <a:endParaRPr lang="en-US"/>
        </a:p>
      </dgm:t>
    </dgm:pt>
    <dgm:pt modelId="{A703F47E-2FB4-42B3-B5FF-5DA2A1A5936D}">
      <dgm:prSet/>
      <dgm:spPr/>
      <dgm:t>
        <a:bodyPr/>
        <a:lstStyle/>
        <a:p>
          <a:r>
            <a:rPr lang="en-US" dirty="0"/>
            <a:t>Receive message from client</a:t>
          </a:r>
        </a:p>
      </dgm:t>
    </dgm:pt>
    <dgm:pt modelId="{76055BC5-CFD7-4B1A-B5A2-34444530F463}" type="parTrans" cxnId="{ECD19368-5CE2-4C2C-9308-36AD173F9280}">
      <dgm:prSet/>
      <dgm:spPr/>
      <dgm:t>
        <a:bodyPr/>
        <a:lstStyle/>
        <a:p>
          <a:endParaRPr lang="en-US"/>
        </a:p>
      </dgm:t>
    </dgm:pt>
    <dgm:pt modelId="{53611F49-81FE-4731-B6F6-0D6622B80D86}" type="sibTrans" cxnId="{ECD19368-5CE2-4C2C-9308-36AD173F9280}">
      <dgm:prSet/>
      <dgm:spPr/>
      <dgm:t>
        <a:bodyPr/>
        <a:lstStyle/>
        <a:p>
          <a:endParaRPr lang="en-US"/>
        </a:p>
      </dgm:t>
    </dgm:pt>
    <dgm:pt modelId="{C80580AF-1ACD-4480-BDDD-6CD8F70C15F0}">
      <dgm:prSet/>
      <dgm:spPr/>
      <dgm:t>
        <a:bodyPr/>
        <a:lstStyle/>
        <a:p>
          <a:r>
            <a:rPr lang="en-US" dirty="0"/>
            <a:t>Send message to client</a:t>
          </a:r>
        </a:p>
      </dgm:t>
    </dgm:pt>
    <dgm:pt modelId="{A105EB99-7502-496C-AF01-22185DCE91B4}" type="parTrans" cxnId="{BFDCF2CF-B406-437D-9C38-58913B19FD57}">
      <dgm:prSet/>
      <dgm:spPr/>
      <dgm:t>
        <a:bodyPr/>
        <a:lstStyle/>
        <a:p>
          <a:endParaRPr lang="en-US"/>
        </a:p>
      </dgm:t>
    </dgm:pt>
    <dgm:pt modelId="{B7A38871-342F-4C35-9758-76F230C9E768}" type="sibTrans" cxnId="{BFDCF2CF-B406-437D-9C38-58913B19FD57}">
      <dgm:prSet/>
      <dgm:spPr/>
      <dgm:t>
        <a:bodyPr/>
        <a:lstStyle/>
        <a:p>
          <a:endParaRPr lang="en-US"/>
        </a:p>
      </dgm:t>
    </dgm:pt>
    <dgm:pt modelId="{90028F5B-EAAF-E44F-815A-971A697DB60F}" type="pres">
      <dgm:prSet presAssocID="{7197DD97-0B8A-47D0-9E24-420609BC5206}" presName="linear" presStyleCnt="0">
        <dgm:presLayoutVars>
          <dgm:animLvl val="lvl"/>
          <dgm:resizeHandles val="exact"/>
        </dgm:presLayoutVars>
      </dgm:prSet>
      <dgm:spPr/>
    </dgm:pt>
    <dgm:pt modelId="{E9AD8772-15C1-4D4B-8318-2739686922E5}" type="pres">
      <dgm:prSet presAssocID="{F722F224-1DAB-4C28-BF27-5CD729C8DF71}" presName="parentText" presStyleLbl="node1" presStyleIdx="0" presStyleCnt="4">
        <dgm:presLayoutVars>
          <dgm:chMax val="0"/>
          <dgm:bulletEnabled val="1"/>
        </dgm:presLayoutVars>
      </dgm:prSet>
      <dgm:spPr/>
    </dgm:pt>
    <dgm:pt modelId="{CD3CB37B-9C2D-5C4E-9F0E-874CCAD1271F}" type="pres">
      <dgm:prSet presAssocID="{3A0DF74A-7CDE-49A2-8624-EE7BF5B5339C}" presName="spacer" presStyleCnt="0"/>
      <dgm:spPr/>
    </dgm:pt>
    <dgm:pt modelId="{AB9C4050-EAE9-CC43-B0D0-4D2000A0A767}" type="pres">
      <dgm:prSet presAssocID="{CEC7B03E-F2B6-4F78-B7B5-61A5BDBD7ABC}" presName="parentText" presStyleLbl="node1" presStyleIdx="1" presStyleCnt="4">
        <dgm:presLayoutVars>
          <dgm:chMax val="0"/>
          <dgm:bulletEnabled val="1"/>
        </dgm:presLayoutVars>
      </dgm:prSet>
      <dgm:spPr/>
    </dgm:pt>
    <dgm:pt modelId="{A49ABDE5-4BE9-754F-9704-3359FFECD842}" type="pres">
      <dgm:prSet presAssocID="{76CD2E5A-B472-4892-8884-9C7F2F891B59}" presName="spacer" presStyleCnt="0"/>
      <dgm:spPr/>
    </dgm:pt>
    <dgm:pt modelId="{2AE29B54-A489-FE45-BA2B-7EBE920065B3}" type="pres">
      <dgm:prSet presAssocID="{A703F47E-2FB4-42B3-B5FF-5DA2A1A5936D}" presName="parentText" presStyleLbl="node1" presStyleIdx="2" presStyleCnt="4">
        <dgm:presLayoutVars>
          <dgm:chMax val="0"/>
          <dgm:bulletEnabled val="1"/>
        </dgm:presLayoutVars>
      </dgm:prSet>
      <dgm:spPr/>
    </dgm:pt>
    <dgm:pt modelId="{76A725F0-AD0A-4A4D-9620-784282D5D817}" type="pres">
      <dgm:prSet presAssocID="{53611F49-81FE-4731-B6F6-0D6622B80D86}" presName="spacer" presStyleCnt="0"/>
      <dgm:spPr/>
    </dgm:pt>
    <dgm:pt modelId="{1315AB14-9A0A-AA46-95EB-2AF622F4EDEE}" type="pres">
      <dgm:prSet presAssocID="{C80580AF-1ACD-4480-BDDD-6CD8F70C15F0}" presName="parentText" presStyleLbl="node1" presStyleIdx="3" presStyleCnt="4">
        <dgm:presLayoutVars>
          <dgm:chMax val="0"/>
          <dgm:bulletEnabled val="1"/>
        </dgm:presLayoutVars>
      </dgm:prSet>
      <dgm:spPr/>
    </dgm:pt>
  </dgm:ptLst>
  <dgm:cxnLst>
    <dgm:cxn modelId="{38811C09-EEEF-4045-A9BF-2518ED691054}" srcId="{7197DD97-0B8A-47D0-9E24-420609BC5206}" destId="{CEC7B03E-F2B6-4F78-B7B5-61A5BDBD7ABC}" srcOrd="1" destOrd="0" parTransId="{CA97442A-7A63-4CBD-A638-239C08BADBDB}" sibTransId="{76CD2E5A-B472-4892-8884-9C7F2F891B59}"/>
    <dgm:cxn modelId="{4660A90B-234E-3641-BC20-EB67BCC66B65}" type="presOf" srcId="{7197DD97-0B8A-47D0-9E24-420609BC5206}" destId="{90028F5B-EAAF-E44F-815A-971A697DB60F}" srcOrd="0" destOrd="0" presId="urn:microsoft.com/office/officeart/2005/8/layout/vList2"/>
    <dgm:cxn modelId="{54A84A61-3431-4B6B-B326-AC516CE1F493}" srcId="{7197DD97-0B8A-47D0-9E24-420609BC5206}" destId="{F722F224-1DAB-4C28-BF27-5CD729C8DF71}" srcOrd="0" destOrd="0" parTransId="{7A27A2D1-F248-4D77-B7BF-3D321BA347C6}" sibTransId="{3A0DF74A-7CDE-49A2-8624-EE7BF5B5339C}"/>
    <dgm:cxn modelId="{ECD19368-5CE2-4C2C-9308-36AD173F9280}" srcId="{7197DD97-0B8A-47D0-9E24-420609BC5206}" destId="{A703F47E-2FB4-42B3-B5FF-5DA2A1A5936D}" srcOrd="2" destOrd="0" parTransId="{76055BC5-CFD7-4B1A-B5A2-34444530F463}" sibTransId="{53611F49-81FE-4731-B6F6-0D6622B80D86}"/>
    <dgm:cxn modelId="{9A3D1A7F-3E9D-394D-B079-6EFD04E3E028}" type="presOf" srcId="{C80580AF-1ACD-4480-BDDD-6CD8F70C15F0}" destId="{1315AB14-9A0A-AA46-95EB-2AF622F4EDEE}" srcOrd="0" destOrd="0" presId="urn:microsoft.com/office/officeart/2005/8/layout/vList2"/>
    <dgm:cxn modelId="{86FF9B98-3C88-8D46-A171-4A74AC5A8993}" type="presOf" srcId="{F722F224-1DAB-4C28-BF27-5CD729C8DF71}" destId="{E9AD8772-15C1-4D4B-8318-2739686922E5}" srcOrd="0" destOrd="0" presId="urn:microsoft.com/office/officeart/2005/8/layout/vList2"/>
    <dgm:cxn modelId="{BFDCF2CF-B406-437D-9C38-58913B19FD57}" srcId="{7197DD97-0B8A-47D0-9E24-420609BC5206}" destId="{C80580AF-1ACD-4480-BDDD-6CD8F70C15F0}" srcOrd="3" destOrd="0" parTransId="{A105EB99-7502-496C-AF01-22185DCE91B4}" sibTransId="{B7A38871-342F-4C35-9758-76F230C9E768}"/>
    <dgm:cxn modelId="{3C6136DE-F6CA-C140-9A6E-410396BD624E}" type="presOf" srcId="{CEC7B03E-F2B6-4F78-B7B5-61A5BDBD7ABC}" destId="{AB9C4050-EAE9-CC43-B0D0-4D2000A0A767}" srcOrd="0" destOrd="0" presId="urn:microsoft.com/office/officeart/2005/8/layout/vList2"/>
    <dgm:cxn modelId="{C71739F6-4A1B-3242-A415-211E43CA2101}" type="presOf" srcId="{A703F47E-2FB4-42B3-B5FF-5DA2A1A5936D}" destId="{2AE29B54-A489-FE45-BA2B-7EBE920065B3}" srcOrd="0" destOrd="0" presId="urn:microsoft.com/office/officeart/2005/8/layout/vList2"/>
    <dgm:cxn modelId="{2DE5934F-0B7B-C446-A41B-7F0AFDA7DCEC}" type="presParOf" srcId="{90028F5B-EAAF-E44F-815A-971A697DB60F}" destId="{E9AD8772-15C1-4D4B-8318-2739686922E5}" srcOrd="0" destOrd="0" presId="urn:microsoft.com/office/officeart/2005/8/layout/vList2"/>
    <dgm:cxn modelId="{2AEBABAB-EBAD-2843-9799-2F8FA99287D9}" type="presParOf" srcId="{90028F5B-EAAF-E44F-815A-971A697DB60F}" destId="{CD3CB37B-9C2D-5C4E-9F0E-874CCAD1271F}" srcOrd="1" destOrd="0" presId="urn:microsoft.com/office/officeart/2005/8/layout/vList2"/>
    <dgm:cxn modelId="{BADEA3B0-09DD-514B-9862-E2B33B37A6FD}" type="presParOf" srcId="{90028F5B-EAAF-E44F-815A-971A697DB60F}" destId="{AB9C4050-EAE9-CC43-B0D0-4D2000A0A767}" srcOrd="2" destOrd="0" presId="urn:microsoft.com/office/officeart/2005/8/layout/vList2"/>
    <dgm:cxn modelId="{908C937E-E818-8F42-BAE3-9DC8358DC3BB}" type="presParOf" srcId="{90028F5B-EAAF-E44F-815A-971A697DB60F}" destId="{A49ABDE5-4BE9-754F-9704-3359FFECD842}" srcOrd="3" destOrd="0" presId="urn:microsoft.com/office/officeart/2005/8/layout/vList2"/>
    <dgm:cxn modelId="{BEE4B6C1-7502-F14F-8527-71D7DC3C80C0}" type="presParOf" srcId="{90028F5B-EAAF-E44F-815A-971A697DB60F}" destId="{2AE29B54-A489-FE45-BA2B-7EBE920065B3}" srcOrd="4" destOrd="0" presId="urn:microsoft.com/office/officeart/2005/8/layout/vList2"/>
    <dgm:cxn modelId="{02EC5414-8A25-2347-AE67-79130ACC7560}" type="presParOf" srcId="{90028F5B-EAAF-E44F-815A-971A697DB60F}" destId="{76A725F0-AD0A-4A4D-9620-784282D5D817}" srcOrd="5" destOrd="0" presId="urn:microsoft.com/office/officeart/2005/8/layout/vList2"/>
    <dgm:cxn modelId="{14B8218D-8DEA-954B-9775-81786C4FE520}" type="presParOf" srcId="{90028F5B-EAAF-E44F-815A-971A697DB60F}" destId="{1315AB14-9A0A-AA46-95EB-2AF622F4EDE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A38F49-E50A-4982-85C8-4909F8EC11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57E42F4-FBE8-45B7-ADAD-F89B649F0CB0}">
      <dgm:prSet/>
      <dgm:spPr/>
      <dgm:t>
        <a:bodyPr/>
        <a:lstStyle/>
        <a:p>
          <a:r>
            <a:rPr lang="en-US" dirty="0"/>
            <a:t>Create a socket</a:t>
          </a:r>
        </a:p>
      </dgm:t>
    </dgm:pt>
    <dgm:pt modelId="{94AA1DB9-EB63-4252-B0CF-296000D31903}" type="parTrans" cxnId="{2ABF1AEB-1E2A-44F4-AD45-4609543C975E}">
      <dgm:prSet/>
      <dgm:spPr/>
      <dgm:t>
        <a:bodyPr/>
        <a:lstStyle/>
        <a:p>
          <a:endParaRPr lang="en-US"/>
        </a:p>
      </dgm:t>
    </dgm:pt>
    <dgm:pt modelId="{389267B8-0BA2-4640-AA2C-A3BE7328FAE7}" type="sibTrans" cxnId="{2ABF1AEB-1E2A-44F4-AD45-4609543C975E}">
      <dgm:prSet/>
      <dgm:spPr/>
      <dgm:t>
        <a:bodyPr/>
        <a:lstStyle/>
        <a:p>
          <a:endParaRPr lang="en-US"/>
        </a:p>
      </dgm:t>
    </dgm:pt>
    <dgm:pt modelId="{EAFA0F43-627A-471A-B294-35B617F6CF4C}">
      <dgm:prSet/>
      <dgm:spPr/>
      <dgm:t>
        <a:bodyPr/>
        <a:lstStyle/>
        <a:p>
          <a:r>
            <a:rPr lang="en-US" dirty="0"/>
            <a:t>Send message to the server</a:t>
          </a:r>
        </a:p>
      </dgm:t>
    </dgm:pt>
    <dgm:pt modelId="{82274A49-8A8B-4FE8-91FC-882906D661CE}" type="parTrans" cxnId="{B77AF8D9-F48B-4AC6-A5FF-4DB1AFDACACB}">
      <dgm:prSet/>
      <dgm:spPr/>
      <dgm:t>
        <a:bodyPr/>
        <a:lstStyle/>
        <a:p>
          <a:endParaRPr lang="en-US"/>
        </a:p>
      </dgm:t>
    </dgm:pt>
    <dgm:pt modelId="{03CCB724-E37B-42C8-9AF1-111A2B020D80}" type="sibTrans" cxnId="{B77AF8D9-F48B-4AC6-A5FF-4DB1AFDACACB}">
      <dgm:prSet/>
      <dgm:spPr/>
      <dgm:t>
        <a:bodyPr/>
        <a:lstStyle/>
        <a:p>
          <a:endParaRPr lang="en-US"/>
        </a:p>
      </dgm:t>
    </dgm:pt>
    <dgm:pt modelId="{6B75C5CC-FD39-4707-A5B1-60706E0D5C2E}">
      <dgm:prSet/>
      <dgm:spPr/>
      <dgm:t>
        <a:bodyPr/>
        <a:lstStyle/>
        <a:p>
          <a:r>
            <a:rPr lang="en-US" dirty="0"/>
            <a:t>Receive message from the server</a:t>
          </a:r>
        </a:p>
      </dgm:t>
    </dgm:pt>
    <dgm:pt modelId="{0BBFF316-B959-42D5-9989-8C5BC0E910E4}" type="parTrans" cxnId="{55E0C37C-7E2A-428C-AE42-FDA4CDF88906}">
      <dgm:prSet/>
      <dgm:spPr/>
      <dgm:t>
        <a:bodyPr/>
        <a:lstStyle/>
        <a:p>
          <a:endParaRPr lang="en-US"/>
        </a:p>
      </dgm:t>
    </dgm:pt>
    <dgm:pt modelId="{F72F0642-13E8-437C-85C7-10B1FA854EBD}" type="sibTrans" cxnId="{55E0C37C-7E2A-428C-AE42-FDA4CDF88906}">
      <dgm:prSet/>
      <dgm:spPr/>
      <dgm:t>
        <a:bodyPr/>
        <a:lstStyle/>
        <a:p>
          <a:endParaRPr lang="en-US"/>
        </a:p>
      </dgm:t>
    </dgm:pt>
    <dgm:pt modelId="{9E5C4E71-4C7E-4786-9A23-5311762DA54F}" type="pres">
      <dgm:prSet presAssocID="{A5A38F49-E50A-4982-85C8-4909F8EC1141}" presName="root" presStyleCnt="0">
        <dgm:presLayoutVars>
          <dgm:dir/>
          <dgm:resizeHandles val="exact"/>
        </dgm:presLayoutVars>
      </dgm:prSet>
      <dgm:spPr/>
    </dgm:pt>
    <dgm:pt modelId="{DD93A3D9-6BAC-4576-AC32-51933FB80038}" type="pres">
      <dgm:prSet presAssocID="{F57E42F4-FBE8-45B7-ADAD-F89B649F0CB0}" presName="compNode" presStyleCnt="0"/>
      <dgm:spPr/>
    </dgm:pt>
    <dgm:pt modelId="{72C91FAC-195F-433D-9C13-5584181DDA72}" type="pres">
      <dgm:prSet presAssocID="{F57E42F4-FBE8-45B7-ADAD-F89B649F0CB0}" presName="bgRect" presStyleLbl="bgShp" presStyleIdx="0" presStyleCnt="3"/>
      <dgm:spPr/>
    </dgm:pt>
    <dgm:pt modelId="{D97F1DB6-83D6-4171-99D4-48E18B354335}" type="pres">
      <dgm:prSet presAssocID="{F57E42F4-FBE8-45B7-ADAD-F89B649F0CB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5679D4B-C70A-43B8-8689-85C90D7BBE7E}" type="pres">
      <dgm:prSet presAssocID="{F57E42F4-FBE8-45B7-ADAD-F89B649F0CB0}" presName="spaceRect" presStyleCnt="0"/>
      <dgm:spPr/>
    </dgm:pt>
    <dgm:pt modelId="{52B685AF-D786-4031-B640-8039CB93D5FE}" type="pres">
      <dgm:prSet presAssocID="{F57E42F4-FBE8-45B7-ADAD-F89B649F0CB0}" presName="parTx" presStyleLbl="revTx" presStyleIdx="0" presStyleCnt="3">
        <dgm:presLayoutVars>
          <dgm:chMax val="0"/>
          <dgm:chPref val="0"/>
        </dgm:presLayoutVars>
      </dgm:prSet>
      <dgm:spPr/>
    </dgm:pt>
    <dgm:pt modelId="{3144CD9F-A8C2-44F8-8EDF-2527268B848D}" type="pres">
      <dgm:prSet presAssocID="{389267B8-0BA2-4640-AA2C-A3BE7328FAE7}" presName="sibTrans" presStyleCnt="0"/>
      <dgm:spPr/>
    </dgm:pt>
    <dgm:pt modelId="{6B46FB7D-BF1D-4732-8F8F-4B87037B2743}" type="pres">
      <dgm:prSet presAssocID="{EAFA0F43-627A-471A-B294-35B617F6CF4C}" presName="compNode" presStyleCnt="0"/>
      <dgm:spPr/>
    </dgm:pt>
    <dgm:pt modelId="{28E21598-B576-42CF-A589-43B8F6866FE6}" type="pres">
      <dgm:prSet presAssocID="{EAFA0F43-627A-471A-B294-35B617F6CF4C}" presName="bgRect" presStyleLbl="bgShp" presStyleIdx="1" presStyleCnt="3"/>
      <dgm:spPr/>
    </dgm:pt>
    <dgm:pt modelId="{E007DEA5-AA5C-48FB-8C45-C9E6D5B55519}" type="pres">
      <dgm:prSet presAssocID="{EAFA0F43-627A-471A-B294-35B617F6CF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38E4B4C8-33DB-4488-B69D-C05DD6CB18CA}" type="pres">
      <dgm:prSet presAssocID="{EAFA0F43-627A-471A-B294-35B617F6CF4C}" presName="spaceRect" presStyleCnt="0"/>
      <dgm:spPr/>
    </dgm:pt>
    <dgm:pt modelId="{138E6159-4E19-4242-A885-0E3DAA2135B2}" type="pres">
      <dgm:prSet presAssocID="{EAFA0F43-627A-471A-B294-35B617F6CF4C}" presName="parTx" presStyleLbl="revTx" presStyleIdx="1" presStyleCnt="3">
        <dgm:presLayoutVars>
          <dgm:chMax val="0"/>
          <dgm:chPref val="0"/>
        </dgm:presLayoutVars>
      </dgm:prSet>
      <dgm:spPr/>
    </dgm:pt>
    <dgm:pt modelId="{5FFD824E-0039-460F-AA6B-55EB3237E2FD}" type="pres">
      <dgm:prSet presAssocID="{03CCB724-E37B-42C8-9AF1-111A2B020D80}" presName="sibTrans" presStyleCnt="0"/>
      <dgm:spPr/>
    </dgm:pt>
    <dgm:pt modelId="{F74A8E5D-105E-485B-B1AB-57A400748780}" type="pres">
      <dgm:prSet presAssocID="{6B75C5CC-FD39-4707-A5B1-60706E0D5C2E}" presName="compNode" presStyleCnt="0"/>
      <dgm:spPr/>
    </dgm:pt>
    <dgm:pt modelId="{9DE9FC7A-F8FB-44B0-B33D-00934BAFEB05}" type="pres">
      <dgm:prSet presAssocID="{6B75C5CC-FD39-4707-A5B1-60706E0D5C2E}" presName="bgRect" presStyleLbl="bgShp" presStyleIdx="2" presStyleCnt="3"/>
      <dgm:spPr/>
    </dgm:pt>
    <dgm:pt modelId="{2F7BB8E0-62FA-41A8-88E6-69C6ABA9C49C}" type="pres">
      <dgm:prSet presAssocID="{6B75C5CC-FD39-4707-A5B1-60706E0D5C2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itor"/>
        </a:ext>
      </dgm:extLst>
    </dgm:pt>
    <dgm:pt modelId="{D4553642-C28B-4AE3-A1E5-E12103912B06}" type="pres">
      <dgm:prSet presAssocID="{6B75C5CC-FD39-4707-A5B1-60706E0D5C2E}" presName="spaceRect" presStyleCnt="0"/>
      <dgm:spPr/>
    </dgm:pt>
    <dgm:pt modelId="{7F71ABC0-7434-4629-9EBE-DDDC9282CF38}" type="pres">
      <dgm:prSet presAssocID="{6B75C5CC-FD39-4707-A5B1-60706E0D5C2E}" presName="parTx" presStyleLbl="revTx" presStyleIdx="2" presStyleCnt="3">
        <dgm:presLayoutVars>
          <dgm:chMax val="0"/>
          <dgm:chPref val="0"/>
        </dgm:presLayoutVars>
      </dgm:prSet>
      <dgm:spPr/>
    </dgm:pt>
  </dgm:ptLst>
  <dgm:cxnLst>
    <dgm:cxn modelId="{ED212E04-0963-47DD-96C0-52889E29FEBD}" type="presOf" srcId="{F57E42F4-FBE8-45B7-ADAD-F89B649F0CB0}" destId="{52B685AF-D786-4031-B640-8039CB93D5FE}" srcOrd="0" destOrd="0" presId="urn:microsoft.com/office/officeart/2018/2/layout/IconVerticalSolidList"/>
    <dgm:cxn modelId="{B8B8B62B-61DE-42EB-9906-7593247CD06D}" type="presOf" srcId="{A5A38F49-E50A-4982-85C8-4909F8EC1141}" destId="{9E5C4E71-4C7E-4786-9A23-5311762DA54F}" srcOrd="0" destOrd="0" presId="urn:microsoft.com/office/officeart/2018/2/layout/IconVerticalSolidList"/>
    <dgm:cxn modelId="{BB02FF39-C14F-486E-915B-2F720B34128F}" type="presOf" srcId="{EAFA0F43-627A-471A-B294-35B617F6CF4C}" destId="{138E6159-4E19-4242-A885-0E3DAA2135B2}" srcOrd="0" destOrd="0" presId="urn:microsoft.com/office/officeart/2018/2/layout/IconVerticalSolidList"/>
    <dgm:cxn modelId="{55E0C37C-7E2A-428C-AE42-FDA4CDF88906}" srcId="{A5A38F49-E50A-4982-85C8-4909F8EC1141}" destId="{6B75C5CC-FD39-4707-A5B1-60706E0D5C2E}" srcOrd="2" destOrd="0" parTransId="{0BBFF316-B959-42D5-9989-8C5BC0E910E4}" sibTransId="{F72F0642-13E8-437C-85C7-10B1FA854EBD}"/>
    <dgm:cxn modelId="{C6B5D5D3-8837-4D7D-9578-7814E35C8209}" type="presOf" srcId="{6B75C5CC-FD39-4707-A5B1-60706E0D5C2E}" destId="{7F71ABC0-7434-4629-9EBE-DDDC9282CF38}" srcOrd="0" destOrd="0" presId="urn:microsoft.com/office/officeart/2018/2/layout/IconVerticalSolidList"/>
    <dgm:cxn modelId="{B77AF8D9-F48B-4AC6-A5FF-4DB1AFDACACB}" srcId="{A5A38F49-E50A-4982-85C8-4909F8EC1141}" destId="{EAFA0F43-627A-471A-B294-35B617F6CF4C}" srcOrd="1" destOrd="0" parTransId="{82274A49-8A8B-4FE8-91FC-882906D661CE}" sibTransId="{03CCB724-E37B-42C8-9AF1-111A2B020D80}"/>
    <dgm:cxn modelId="{2ABF1AEB-1E2A-44F4-AD45-4609543C975E}" srcId="{A5A38F49-E50A-4982-85C8-4909F8EC1141}" destId="{F57E42F4-FBE8-45B7-ADAD-F89B649F0CB0}" srcOrd="0" destOrd="0" parTransId="{94AA1DB9-EB63-4252-B0CF-296000D31903}" sibTransId="{389267B8-0BA2-4640-AA2C-A3BE7328FAE7}"/>
    <dgm:cxn modelId="{31F66A07-B3D4-4D65-A039-DD551C9A971C}" type="presParOf" srcId="{9E5C4E71-4C7E-4786-9A23-5311762DA54F}" destId="{DD93A3D9-6BAC-4576-AC32-51933FB80038}" srcOrd="0" destOrd="0" presId="urn:microsoft.com/office/officeart/2018/2/layout/IconVerticalSolidList"/>
    <dgm:cxn modelId="{5AD1D97E-43C8-466D-B7C9-CF2BEE2B2B89}" type="presParOf" srcId="{DD93A3D9-6BAC-4576-AC32-51933FB80038}" destId="{72C91FAC-195F-433D-9C13-5584181DDA72}" srcOrd="0" destOrd="0" presId="urn:microsoft.com/office/officeart/2018/2/layout/IconVerticalSolidList"/>
    <dgm:cxn modelId="{AA279C8D-FC1A-4425-A9C1-E3ACAF1CF252}" type="presParOf" srcId="{DD93A3D9-6BAC-4576-AC32-51933FB80038}" destId="{D97F1DB6-83D6-4171-99D4-48E18B354335}" srcOrd="1" destOrd="0" presId="urn:microsoft.com/office/officeart/2018/2/layout/IconVerticalSolidList"/>
    <dgm:cxn modelId="{8FD61B60-9B67-4908-B5DA-8584461190F4}" type="presParOf" srcId="{DD93A3D9-6BAC-4576-AC32-51933FB80038}" destId="{75679D4B-C70A-43B8-8689-85C90D7BBE7E}" srcOrd="2" destOrd="0" presId="urn:microsoft.com/office/officeart/2018/2/layout/IconVerticalSolidList"/>
    <dgm:cxn modelId="{ED9389B4-7586-474D-846F-42815AD4E084}" type="presParOf" srcId="{DD93A3D9-6BAC-4576-AC32-51933FB80038}" destId="{52B685AF-D786-4031-B640-8039CB93D5FE}" srcOrd="3" destOrd="0" presId="urn:microsoft.com/office/officeart/2018/2/layout/IconVerticalSolidList"/>
    <dgm:cxn modelId="{F99651D2-CB55-4CF2-907C-D61D5F30AF89}" type="presParOf" srcId="{9E5C4E71-4C7E-4786-9A23-5311762DA54F}" destId="{3144CD9F-A8C2-44F8-8EDF-2527268B848D}" srcOrd="1" destOrd="0" presId="urn:microsoft.com/office/officeart/2018/2/layout/IconVerticalSolidList"/>
    <dgm:cxn modelId="{4F0A024F-3606-4967-8D72-BF4E245516E0}" type="presParOf" srcId="{9E5C4E71-4C7E-4786-9A23-5311762DA54F}" destId="{6B46FB7D-BF1D-4732-8F8F-4B87037B2743}" srcOrd="2" destOrd="0" presId="urn:microsoft.com/office/officeart/2018/2/layout/IconVerticalSolidList"/>
    <dgm:cxn modelId="{461F1D47-9D70-4DF5-9A96-4B4431B5334D}" type="presParOf" srcId="{6B46FB7D-BF1D-4732-8F8F-4B87037B2743}" destId="{28E21598-B576-42CF-A589-43B8F6866FE6}" srcOrd="0" destOrd="0" presId="urn:microsoft.com/office/officeart/2018/2/layout/IconVerticalSolidList"/>
    <dgm:cxn modelId="{D10077FF-D246-4F0D-9BFC-4959CA256F01}" type="presParOf" srcId="{6B46FB7D-BF1D-4732-8F8F-4B87037B2743}" destId="{E007DEA5-AA5C-48FB-8C45-C9E6D5B55519}" srcOrd="1" destOrd="0" presId="urn:microsoft.com/office/officeart/2018/2/layout/IconVerticalSolidList"/>
    <dgm:cxn modelId="{F444B63F-4163-46AD-A56E-DDB998F69628}" type="presParOf" srcId="{6B46FB7D-BF1D-4732-8F8F-4B87037B2743}" destId="{38E4B4C8-33DB-4488-B69D-C05DD6CB18CA}" srcOrd="2" destOrd="0" presId="urn:microsoft.com/office/officeart/2018/2/layout/IconVerticalSolidList"/>
    <dgm:cxn modelId="{4240E5B8-6149-465C-A12B-02D393EDE188}" type="presParOf" srcId="{6B46FB7D-BF1D-4732-8F8F-4B87037B2743}" destId="{138E6159-4E19-4242-A885-0E3DAA2135B2}" srcOrd="3" destOrd="0" presId="urn:microsoft.com/office/officeart/2018/2/layout/IconVerticalSolidList"/>
    <dgm:cxn modelId="{7AA7CCAC-3F98-4625-AF5E-FBC0C48A3D32}" type="presParOf" srcId="{9E5C4E71-4C7E-4786-9A23-5311762DA54F}" destId="{5FFD824E-0039-460F-AA6B-55EB3237E2FD}" srcOrd="3" destOrd="0" presId="urn:microsoft.com/office/officeart/2018/2/layout/IconVerticalSolidList"/>
    <dgm:cxn modelId="{B4F3562D-EB1C-4CED-B1F5-DEEBE0C42009}" type="presParOf" srcId="{9E5C4E71-4C7E-4786-9A23-5311762DA54F}" destId="{F74A8E5D-105E-485B-B1AB-57A400748780}" srcOrd="4" destOrd="0" presId="urn:microsoft.com/office/officeart/2018/2/layout/IconVerticalSolidList"/>
    <dgm:cxn modelId="{7D88E4AD-7504-4BCC-83C4-9807A1343068}" type="presParOf" srcId="{F74A8E5D-105E-485B-B1AB-57A400748780}" destId="{9DE9FC7A-F8FB-44B0-B33D-00934BAFEB05}" srcOrd="0" destOrd="0" presId="urn:microsoft.com/office/officeart/2018/2/layout/IconVerticalSolidList"/>
    <dgm:cxn modelId="{999E10EB-0A28-446E-95C7-29F790C8B680}" type="presParOf" srcId="{F74A8E5D-105E-485B-B1AB-57A400748780}" destId="{2F7BB8E0-62FA-41A8-88E6-69C6ABA9C49C}" srcOrd="1" destOrd="0" presId="urn:microsoft.com/office/officeart/2018/2/layout/IconVerticalSolidList"/>
    <dgm:cxn modelId="{79FF87D4-F1B4-4A77-B4B2-0C0B3DD36C50}" type="presParOf" srcId="{F74A8E5D-105E-485B-B1AB-57A400748780}" destId="{D4553642-C28B-4AE3-A1E5-E12103912B06}" srcOrd="2" destOrd="0" presId="urn:microsoft.com/office/officeart/2018/2/layout/IconVerticalSolidList"/>
    <dgm:cxn modelId="{9EA8BAA6-9C18-465E-BB76-115E52DB2451}" type="presParOf" srcId="{F74A8E5D-105E-485B-B1AB-57A400748780}" destId="{7F71ABC0-7434-4629-9EBE-DDDC9282CF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C27A53-C860-44ED-BD61-F663C29F1DD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B6C973-856A-448E-AD40-EEE1153255D0}">
      <dgm:prSet/>
      <dgm:spPr/>
      <dgm:t>
        <a:bodyPr/>
        <a:lstStyle/>
        <a:p>
          <a:r>
            <a:rPr lang="en-US"/>
            <a:t>File Transfer Protocol (FTP)</a:t>
          </a:r>
        </a:p>
      </dgm:t>
    </dgm:pt>
    <dgm:pt modelId="{35B66E5A-3A3A-4924-A610-43A17AA9B837}" type="parTrans" cxnId="{6153FEE9-28E7-4241-98CB-494814BAC652}">
      <dgm:prSet/>
      <dgm:spPr/>
      <dgm:t>
        <a:bodyPr/>
        <a:lstStyle/>
        <a:p>
          <a:endParaRPr lang="en-US"/>
        </a:p>
      </dgm:t>
    </dgm:pt>
    <dgm:pt modelId="{C8DE315D-2A2C-48BF-A7C9-F6FFE97C58FC}" type="sibTrans" cxnId="{6153FEE9-28E7-4241-98CB-494814BAC652}">
      <dgm:prSet/>
      <dgm:spPr/>
      <dgm:t>
        <a:bodyPr/>
        <a:lstStyle/>
        <a:p>
          <a:endParaRPr lang="en-US"/>
        </a:p>
      </dgm:t>
    </dgm:pt>
    <dgm:pt modelId="{1712C213-158F-409C-83E6-690FDA353463}">
      <dgm:prSet/>
      <dgm:spPr/>
      <dgm:t>
        <a:bodyPr/>
        <a:lstStyle/>
        <a:p>
          <a:r>
            <a:rPr lang="en-US"/>
            <a:t>RFC 959</a:t>
          </a:r>
        </a:p>
      </dgm:t>
    </dgm:pt>
    <dgm:pt modelId="{8590A6E1-709C-4591-9A83-40937AE60359}" type="parTrans" cxnId="{9C2E09C9-C700-43F8-8009-4ECEFAA1A807}">
      <dgm:prSet/>
      <dgm:spPr/>
      <dgm:t>
        <a:bodyPr/>
        <a:lstStyle/>
        <a:p>
          <a:endParaRPr lang="en-US"/>
        </a:p>
      </dgm:t>
    </dgm:pt>
    <dgm:pt modelId="{D63817D4-5493-4032-B375-606CA2933CAD}" type="sibTrans" cxnId="{9C2E09C9-C700-43F8-8009-4ECEFAA1A807}">
      <dgm:prSet/>
      <dgm:spPr/>
      <dgm:t>
        <a:bodyPr/>
        <a:lstStyle/>
        <a:p>
          <a:endParaRPr lang="en-US"/>
        </a:p>
      </dgm:t>
    </dgm:pt>
    <dgm:pt modelId="{053FC7C3-6453-43A5-88AE-74AF1824EEA7}">
      <dgm:prSet/>
      <dgm:spPr/>
      <dgm:t>
        <a:bodyPr/>
        <a:lstStyle/>
        <a:p>
          <a:r>
            <a:rPr lang="en-US"/>
            <a:t>http://www.faqs.org/rfcs/rfc959.html</a:t>
          </a:r>
        </a:p>
      </dgm:t>
    </dgm:pt>
    <dgm:pt modelId="{B5B5CA70-EA3C-435F-86D7-7CF7570611F8}" type="parTrans" cxnId="{D22CD784-F829-4B6B-9F93-39E77011C7E1}">
      <dgm:prSet/>
      <dgm:spPr/>
      <dgm:t>
        <a:bodyPr/>
        <a:lstStyle/>
        <a:p>
          <a:endParaRPr lang="en-US"/>
        </a:p>
      </dgm:t>
    </dgm:pt>
    <dgm:pt modelId="{B15F0F4E-81C7-4758-8EEB-570AF1C3B1AC}" type="sibTrans" cxnId="{D22CD784-F829-4B6B-9F93-39E77011C7E1}">
      <dgm:prSet/>
      <dgm:spPr/>
      <dgm:t>
        <a:bodyPr/>
        <a:lstStyle/>
        <a:p>
          <a:endParaRPr lang="en-US"/>
        </a:p>
      </dgm:t>
    </dgm:pt>
    <dgm:pt modelId="{ECDB47D9-ECC8-464B-92C5-45BCFC8AD282}" type="pres">
      <dgm:prSet presAssocID="{D1C27A53-C860-44ED-BD61-F663C29F1DD0}" presName="root" presStyleCnt="0">
        <dgm:presLayoutVars>
          <dgm:dir/>
          <dgm:resizeHandles val="exact"/>
        </dgm:presLayoutVars>
      </dgm:prSet>
      <dgm:spPr/>
    </dgm:pt>
    <dgm:pt modelId="{B7B3BE35-3FA4-4D9B-A73E-571D87CCE179}" type="pres">
      <dgm:prSet presAssocID="{6CB6C973-856A-448E-AD40-EEE1153255D0}" presName="compNode" presStyleCnt="0"/>
      <dgm:spPr/>
    </dgm:pt>
    <dgm:pt modelId="{E9DF12E5-FF8D-468A-BD67-3C1D19E3AF70}" type="pres">
      <dgm:prSet presAssocID="{6CB6C973-856A-448E-AD40-EEE1153255D0}" presName="bgRect" presStyleLbl="bgShp" presStyleIdx="0" presStyleCnt="3"/>
      <dgm:spPr/>
    </dgm:pt>
    <dgm:pt modelId="{2BC7BA86-0938-4F7A-A8D6-FD6B028059F2}" type="pres">
      <dgm:prSet presAssocID="{6CB6C973-856A-448E-AD40-EEE1153255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40512C0F-C0E1-4944-A97B-2A748BE06CE8}" type="pres">
      <dgm:prSet presAssocID="{6CB6C973-856A-448E-AD40-EEE1153255D0}" presName="spaceRect" presStyleCnt="0"/>
      <dgm:spPr/>
    </dgm:pt>
    <dgm:pt modelId="{4352F522-A160-4FE4-8EE6-0C0A2DDA1817}" type="pres">
      <dgm:prSet presAssocID="{6CB6C973-856A-448E-AD40-EEE1153255D0}" presName="parTx" presStyleLbl="revTx" presStyleIdx="0" presStyleCnt="3">
        <dgm:presLayoutVars>
          <dgm:chMax val="0"/>
          <dgm:chPref val="0"/>
        </dgm:presLayoutVars>
      </dgm:prSet>
      <dgm:spPr/>
    </dgm:pt>
    <dgm:pt modelId="{12867EE9-8D55-41DD-8DFF-E80BECC65E24}" type="pres">
      <dgm:prSet presAssocID="{C8DE315D-2A2C-48BF-A7C9-F6FFE97C58FC}" presName="sibTrans" presStyleCnt="0"/>
      <dgm:spPr/>
    </dgm:pt>
    <dgm:pt modelId="{4C8CCE80-40E7-4A41-A068-1F2664866CC4}" type="pres">
      <dgm:prSet presAssocID="{1712C213-158F-409C-83E6-690FDA353463}" presName="compNode" presStyleCnt="0"/>
      <dgm:spPr/>
    </dgm:pt>
    <dgm:pt modelId="{A6B810ED-2722-4536-A5D2-C1F14C3B37AD}" type="pres">
      <dgm:prSet presAssocID="{1712C213-158F-409C-83E6-690FDA353463}" presName="bgRect" presStyleLbl="bgShp" presStyleIdx="1" presStyleCnt="3"/>
      <dgm:spPr/>
    </dgm:pt>
    <dgm:pt modelId="{FF93B384-EA67-4368-AAA8-BF5056184746}" type="pres">
      <dgm:prSet presAssocID="{1712C213-158F-409C-83E6-690FDA35346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621D97AA-29BC-460F-9336-7ADB55A8C115}" type="pres">
      <dgm:prSet presAssocID="{1712C213-158F-409C-83E6-690FDA353463}" presName="spaceRect" presStyleCnt="0"/>
      <dgm:spPr/>
    </dgm:pt>
    <dgm:pt modelId="{10940137-7B1C-4C5A-B2DF-C0502799AB54}" type="pres">
      <dgm:prSet presAssocID="{1712C213-158F-409C-83E6-690FDA353463}" presName="parTx" presStyleLbl="revTx" presStyleIdx="1" presStyleCnt="3">
        <dgm:presLayoutVars>
          <dgm:chMax val="0"/>
          <dgm:chPref val="0"/>
        </dgm:presLayoutVars>
      </dgm:prSet>
      <dgm:spPr/>
    </dgm:pt>
    <dgm:pt modelId="{6E024C4F-D1B2-4B9C-9B3D-607E559B31A6}" type="pres">
      <dgm:prSet presAssocID="{D63817D4-5493-4032-B375-606CA2933CAD}" presName="sibTrans" presStyleCnt="0"/>
      <dgm:spPr/>
    </dgm:pt>
    <dgm:pt modelId="{B86DAD48-964B-4112-BD0B-F149982E546F}" type="pres">
      <dgm:prSet presAssocID="{053FC7C3-6453-43A5-88AE-74AF1824EEA7}" presName="compNode" presStyleCnt="0"/>
      <dgm:spPr/>
    </dgm:pt>
    <dgm:pt modelId="{37E45D65-01B4-46F8-81D6-CDDAC70E86BC}" type="pres">
      <dgm:prSet presAssocID="{053FC7C3-6453-43A5-88AE-74AF1824EEA7}" presName="bgRect" presStyleLbl="bgShp" presStyleIdx="2" presStyleCnt="3"/>
      <dgm:spPr/>
    </dgm:pt>
    <dgm:pt modelId="{A3800F4F-1A62-4CB5-ABCD-5DC35F01900E}" type="pres">
      <dgm:prSet presAssocID="{053FC7C3-6453-43A5-88AE-74AF1824EE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73F8140A-F048-413D-819F-30631A6B5917}" type="pres">
      <dgm:prSet presAssocID="{053FC7C3-6453-43A5-88AE-74AF1824EEA7}" presName="spaceRect" presStyleCnt="0"/>
      <dgm:spPr/>
    </dgm:pt>
    <dgm:pt modelId="{8B5CADE1-C576-40CD-87AD-9454D7F0B985}" type="pres">
      <dgm:prSet presAssocID="{053FC7C3-6453-43A5-88AE-74AF1824EEA7}" presName="parTx" presStyleLbl="revTx" presStyleIdx="2" presStyleCnt="3">
        <dgm:presLayoutVars>
          <dgm:chMax val="0"/>
          <dgm:chPref val="0"/>
        </dgm:presLayoutVars>
      </dgm:prSet>
      <dgm:spPr/>
    </dgm:pt>
  </dgm:ptLst>
  <dgm:cxnLst>
    <dgm:cxn modelId="{BB718E41-A9BA-4A9E-89BB-ECCFC0581C20}" type="presOf" srcId="{1712C213-158F-409C-83E6-690FDA353463}" destId="{10940137-7B1C-4C5A-B2DF-C0502799AB54}" srcOrd="0" destOrd="0" presId="urn:microsoft.com/office/officeart/2018/2/layout/IconVerticalSolidList"/>
    <dgm:cxn modelId="{CC5BF55E-08EB-416C-A472-072D48A83FA2}" type="presOf" srcId="{053FC7C3-6453-43A5-88AE-74AF1824EEA7}" destId="{8B5CADE1-C576-40CD-87AD-9454D7F0B985}" srcOrd="0" destOrd="0" presId="urn:microsoft.com/office/officeart/2018/2/layout/IconVerticalSolidList"/>
    <dgm:cxn modelId="{DBD11E66-4939-48D2-82C6-3C71B75778EF}" type="presOf" srcId="{6CB6C973-856A-448E-AD40-EEE1153255D0}" destId="{4352F522-A160-4FE4-8EE6-0C0A2DDA1817}" srcOrd="0" destOrd="0" presId="urn:microsoft.com/office/officeart/2018/2/layout/IconVerticalSolidList"/>
    <dgm:cxn modelId="{D22CD784-F829-4B6B-9F93-39E77011C7E1}" srcId="{D1C27A53-C860-44ED-BD61-F663C29F1DD0}" destId="{053FC7C3-6453-43A5-88AE-74AF1824EEA7}" srcOrd="2" destOrd="0" parTransId="{B5B5CA70-EA3C-435F-86D7-7CF7570611F8}" sibTransId="{B15F0F4E-81C7-4758-8EEB-570AF1C3B1AC}"/>
    <dgm:cxn modelId="{9C2E09C9-C700-43F8-8009-4ECEFAA1A807}" srcId="{D1C27A53-C860-44ED-BD61-F663C29F1DD0}" destId="{1712C213-158F-409C-83E6-690FDA353463}" srcOrd="1" destOrd="0" parTransId="{8590A6E1-709C-4591-9A83-40937AE60359}" sibTransId="{D63817D4-5493-4032-B375-606CA2933CAD}"/>
    <dgm:cxn modelId="{1418FCD1-D9BC-4735-813E-C7C9536C234C}" type="presOf" srcId="{D1C27A53-C860-44ED-BD61-F663C29F1DD0}" destId="{ECDB47D9-ECC8-464B-92C5-45BCFC8AD282}" srcOrd="0" destOrd="0" presId="urn:microsoft.com/office/officeart/2018/2/layout/IconVerticalSolidList"/>
    <dgm:cxn modelId="{6153FEE9-28E7-4241-98CB-494814BAC652}" srcId="{D1C27A53-C860-44ED-BD61-F663C29F1DD0}" destId="{6CB6C973-856A-448E-AD40-EEE1153255D0}" srcOrd="0" destOrd="0" parTransId="{35B66E5A-3A3A-4924-A610-43A17AA9B837}" sibTransId="{C8DE315D-2A2C-48BF-A7C9-F6FFE97C58FC}"/>
    <dgm:cxn modelId="{F97FEBD0-ECDA-4DE5-A2C8-D2F0D257510A}" type="presParOf" srcId="{ECDB47D9-ECC8-464B-92C5-45BCFC8AD282}" destId="{B7B3BE35-3FA4-4D9B-A73E-571D87CCE179}" srcOrd="0" destOrd="0" presId="urn:microsoft.com/office/officeart/2018/2/layout/IconVerticalSolidList"/>
    <dgm:cxn modelId="{D0855504-4A31-494F-B97E-BF9CFB279DA4}" type="presParOf" srcId="{B7B3BE35-3FA4-4D9B-A73E-571D87CCE179}" destId="{E9DF12E5-FF8D-468A-BD67-3C1D19E3AF70}" srcOrd="0" destOrd="0" presId="urn:microsoft.com/office/officeart/2018/2/layout/IconVerticalSolidList"/>
    <dgm:cxn modelId="{D0327312-8598-4621-8490-138422B867EB}" type="presParOf" srcId="{B7B3BE35-3FA4-4D9B-A73E-571D87CCE179}" destId="{2BC7BA86-0938-4F7A-A8D6-FD6B028059F2}" srcOrd="1" destOrd="0" presId="urn:microsoft.com/office/officeart/2018/2/layout/IconVerticalSolidList"/>
    <dgm:cxn modelId="{DF12598C-C19B-4322-8FC1-C9ABF820EA07}" type="presParOf" srcId="{B7B3BE35-3FA4-4D9B-A73E-571D87CCE179}" destId="{40512C0F-C0E1-4944-A97B-2A748BE06CE8}" srcOrd="2" destOrd="0" presId="urn:microsoft.com/office/officeart/2018/2/layout/IconVerticalSolidList"/>
    <dgm:cxn modelId="{142EE412-859D-44DD-81EF-39A88DA178F0}" type="presParOf" srcId="{B7B3BE35-3FA4-4D9B-A73E-571D87CCE179}" destId="{4352F522-A160-4FE4-8EE6-0C0A2DDA1817}" srcOrd="3" destOrd="0" presId="urn:microsoft.com/office/officeart/2018/2/layout/IconVerticalSolidList"/>
    <dgm:cxn modelId="{13E84CFA-E0E4-4233-9B4F-196E5D19C754}" type="presParOf" srcId="{ECDB47D9-ECC8-464B-92C5-45BCFC8AD282}" destId="{12867EE9-8D55-41DD-8DFF-E80BECC65E24}" srcOrd="1" destOrd="0" presId="urn:microsoft.com/office/officeart/2018/2/layout/IconVerticalSolidList"/>
    <dgm:cxn modelId="{4EB16396-4743-4D31-8003-3E97D695A9DF}" type="presParOf" srcId="{ECDB47D9-ECC8-464B-92C5-45BCFC8AD282}" destId="{4C8CCE80-40E7-4A41-A068-1F2664866CC4}" srcOrd="2" destOrd="0" presId="urn:microsoft.com/office/officeart/2018/2/layout/IconVerticalSolidList"/>
    <dgm:cxn modelId="{AA9CB7F9-AA18-482F-B690-A8D579FB8472}" type="presParOf" srcId="{4C8CCE80-40E7-4A41-A068-1F2664866CC4}" destId="{A6B810ED-2722-4536-A5D2-C1F14C3B37AD}" srcOrd="0" destOrd="0" presId="urn:microsoft.com/office/officeart/2018/2/layout/IconVerticalSolidList"/>
    <dgm:cxn modelId="{485155AE-AE89-43F5-B90A-802046DFA1B5}" type="presParOf" srcId="{4C8CCE80-40E7-4A41-A068-1F2664866CC4}" destId="{FF93B384-EA67-4368-AAA8-BF5056184746}" srcOrd="1" destOrd="0" presId="urn:microsoft.com/office/officeart/2018/2/layout/IconVerticalSolidList"/>
    <dgm:cxn modelId="{340065D1-4D89-4AD7-B430-E1940AE3FD81}" type="presParOf" srcId="{4C8CCE80-40E7-4A41-A068-1F2664866CC4}" destId="{621D97AA-29BC-460F-9336-7ADB55A8C115}" srcOrd="2" destOrd="0" presId="urn:microsoft.com/office/officeart/2018/2/layout/IconVerticalSolidList"/>
    <dgm:cxn modelId="{57F7F13D-759A-4D7C-9989-DA5B5A3788E1}" type="presParOf" srcId="{4C8CCE80-40E7-4A41-A068-1F2664866CC4}" destId="{10940137-7B1C-4C5A-B2DF-C0502799AB54}" srcOrd="3" destOrd="0" presId="urn:microsoft.com/office/officeart/2018/2/layout/IconVerticalSolidList"/>
    <dgm:cxn modelId="{67D84E69-CA9D-4887-93B8-84E93EBF5D69}" type="presParOf" srcId="{ECDB47D9-ECC8-464B-92C5-45BCFC8AD282}" destId="{6E024C4F-D1B2-4B9C-9B3D-607E559B31A6}" srcOrd="3" destOrd="0" presId="urn:microsoft.com/office/officeart/2018/2/layout/IconVerticalSolidList"/>
    <dgm:cxn modelId="{19671396-601A-4706-9DDC-1F8CCB4C1279}" type="presParOf" srcId="{ECDB47D9-ECC8-464B-92C5-45BCFC8AD282}" destId="{B86DAD48-964B-4112-BD0B-F149982E546F}" srcOrd="4" destOrd="0" presId="urn:microsoft.com/office/officeart/2018/2/layout/IconVerticalSolidList"/>
    <dgm:cxn modelId="{51DAAF71-6418-4901-85A7-7B93C95BE6BB}" type="presParOf" srcId="{B86DAD48-964B-4112-BD0B-F149982E546F}" destId="{37E45D65-01B4-46F8-81D6-CDDAC70E86BC}" srcOrd="0" destOrd="0" presId="urn:microsoft.com/office/officeart/2018/2/layout/IconVerticalSolidList"/>
    <dgm:cxn modelId="{2589D153-2532-46E3-BB5D-B6A2B83F76FF}" type="presParOf" srcId="{B86DAD48-964B-4112-BD0B-F149982E546F}" destId="{A3800F4F-1A62-4CB5-ABCD-5DC35F01900E}" srcOrd="1" destOrd="0" presId="urn:microsoft.com/office/officeart/2018/2/layout/IconVerticalSolidList"/>
    <dgm:cxn modelId="{8C84CE59-242B-479A-ACA4-61779038047B}" type="presParOf" srcId="{B86DAD48-964B-4112-BD0B-F149982E546F}" destId="{73F8140A-F048-413D-819F-30631A6B5917}" srcOrd="2" destOrd="0" presId="urn:microsoft.com/office/officeart/2018/2/layout/IconVerticalSolidList"/>
    <dgm:cxn modelId="{11B4A1FD-0C33-4E1B-9DDB-463A9C27AA3F}" type="presParOf" srcId="{B86DAD48-964B-4112-BD0B-F149982E546F}" destId="{8B5CADE1-C576-40CD-87AD-9454D7F0B9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DB50E0-C060-40FC-B41B-AD42678DFCD1}" type="doc">
      <dgm:prSet loTypeId="urn:microsoft.com/office/officeart/2005/8/layout/list1" loCatId="list" qsTypeId="urn:microsoft.com/office/officeart/2005/8/quickstyle/simple4" qsCatId="simple" csTypeId="urn:microsoft.com/office/officeart/2005/8/colors/accent2_2" csCatId="accent2" phldr="1"/>
      <dgm:spPr/>
      <dgm:t>
        <a:bodyPr/>
        <a:lstStyle/>
        <a:p>
          <a:endParaRPr lang="en-US"/>
        </a:p>
      </dgm:t>
    </dgm:pt>
    <dgm:pt modelId="{93EEC287-72BC-43A6-BFD7-19331B4AAFC4}">
      <dgm:prSet/>
      <dgm:spPr/>
      <dgm:t>
        <a:bodyPr/>
        <a:lstStyle/>
        <a:p>
          <a:r>
            <a:rPr lang="en-US" dirty="0"/>
            <a:t>Two TCP connections</a:t>
          </a:r>
        </a:p>
      </dgm:t>
    </dgm:pt>
    <dgm:pt modelId="{F1C14ED2-7E63-43B6-B7EB-A0B9BDD80385}" type="parTrans" cxnId="{54F4F034-AC89-4731-B097-8EE708C240A9}">
      <dgm:prSet/>
      <dgm:spPr/>
      <dgm:t>
        <a:bodyPr/>
        <a:lstStyle/>
        <a:p>
          <a:endParaRPr lang="en-US"/>
        </a:p>
      </dgm:t>
    </dgm:pt>
    <dgm:pt modelId="{584D18EE-8296-42E9-85D6-A2B8B3F3193F}" type="sibTrans" cxnId="{54F4F034-AC89-4731-B097-8EE708C240A9}">
      <dgm:prSet/>
      <dgm:spPr/>
      <dgm:t>
        <a:bodyPr/>
        <a:lstStyle/>
        <a:p>
          <a:endParaRPr lang="en-US"/>
        </a:p>
      </dgm:t>
    </dgm:pt>
    <dgm:pt modelId="{C959F13A-ACAB-4DC1-9B4F-EFBCFD766768}">
      <dgm:prSet/>
      <dgm:spPr/>
      <dgm:t>
        <a:bodyPr/>
        <a:lstStyle/>
        <a:p>
          <a:r>
            <a:rPr lang="en-US" dirty="0"/>
            <a:t>One channel for control</a:t>
          </a:r>
        </a:p>
      </dgm:t>
    </dgm:pt>
    <dgm:pt modelId="{F374E5DA-2567-4C82-9079-4BE71EDEAD1D}" type="parTrans" cxnId="{CA1E44FF-3DC0-4B4D-86CF-3CC0E00ADA77}">
      <dgm:prSet/>
      <dgm:spPr/>
      <dgm:t>
        <a:bodyPr/>
        <a:lstStyle/>
        <a:p>
          <a:endParaRPr lang="en-US"/>
        </a:p>
      </dgm:t>
    </dgm:pt>
    <dgm:pt modelId="{4361823D-A5B8-43C8-8F69-B822FD6A2BA7}" type="sibTrans" cxnId="{CA1E44FF-3DC0-4B4D-86CF-3CC0E00ADA77}">
      <dgm:prSet/>
      <dgm:spPr/>
      <dgm:t>
        <a:bodyPr/>
        <a:lstStyle/>
        <a:p>
          <a:endParaRPr lang="en-US"/>
        </a:p>
      </dgm:t>
    </dgm:pt>
    <dgm:pt modelId="{6B30062F-F6E1-46A4-BDA6-B96303CCF68E}">
      <dgm:prSet/>
      <dgm:spPr/>
      <dgm:t>
        <a:bodyPr/>
        <a:lstStyle/>
        <a:p>
          <a:r>
            <a:rPr lang="en-US" baseline="0" dirty="0"/>
            <a:t>Command</a:t>
          </a:r>
          <a:endParaRPr lang="en-US" dirty="0"/>
        </a:p>
      </dgm:t>
    </dgm:pt>
    <dgm:pt modelId="{2B1D96EE-123B-4595-B7FE-0116E10C5ED8}" type="parTrans" cxnId="{761FBBB8-DCB2-435D-A07F-332D7F6E7D3E}">
      <dgm:prSet/>
      <dgm:spPr/>
      <dgm:t>
        <a:bodyPr/>
        <a:lstStyle/>
        <a:p>
          <a:endParaRPr lang="en-US"/>
        </a:p>
      </dgm:t>
    </dgm:pt>
    <dgm:pt modelId="{BD06E3E8-44E1-4355-9D15-93C2482A59F2}" type="sibTrans" cxnId="{761FBBB8-DCB2-435D-A07F-332D7F6E7D3E}">
      <dgm:prSet/>
      <dgm:spPr/>
      <dgm:t>
        <a:bodyPr/>
        <a:lstStyle/>
        <a:p>
          <a:endParaRPr lang="en-US"/>
        </a:p>
      </dgm:t>
    </dgm:pt>
    <dgm:pt modelId="{88C0BE1A-FB54-43D8-BDE5-D4C478FCAEEE}">
      <dgm:prSet/>
      <dgm:spPr/>
      <dgm:t>
        <a:bodyPr/>
        <a:lstStyle/>
        <a:p>
          <a:r>
            <a:rPr lang="en-US" baseline="0"/>
            <a:t>Status code</a:t>
          </a:r>
          <a:endParaRPr lang="en-US"/>
        </a:p>
      </dgm:t>
    </dgm:pt>
    <dgm:pt modelId="{5BD18F92-05D8-463B-89F0-E9EAB58C9D34}" type="parTrans" cxnId="{CACC3CF3-A949-4B30-A336-9AFA63263C5B}">
      <dgm:prSet/>
      <dgm:spPr/>
      <dgm:t>
        <a:bodyPr/>
        <a:lstStyle/>
        <a:p>
          <a:endParaRPr lang="en-US"/>
        </a:p>
      </dgm:t>
    </dgm:pt>
    <dgm:pt modelId="{5DA166D5-E87D-4DCA-AECF-D6AA1DB60888}" type="sibTrans" cxnId="{CACC3CF3-A949-4B30-A336-9AFA63263C5B}">
      <dgm:prSet/>
      <dgm:spPr/>
      <dgm:t>
        <a:bodyPr/>
        <a:lstStyle/>
        <a:p>
          <a:endParaRPr lang="en-US"/>
        </a:p>
      </dgm:t>
    </dgm:pt>
    <dgm:pt modelId="{1C625A20-215B-4CBE-967B-76F0CD32BA16}">
      <dgm:prSet/>
      <dgm:spPr/>
      <dgm:t>
        <a:bodyPr/>
        <a:lstStyle/>
        <a:p>
          <a:r>
            <a:rPr lang="en-US" dirty="0"/>
            <a:t>One channel for data</a:t>
          </a:r>
        </a:p>
      </dgm:t>
    </dgm:pt>
    <dgm:pt modelId="{3911FE2A-235D-4F71-A89D-B96A0D049E15}" type="parTrans" cxnId="{7D5DD558-4EBF-4B9C-B162-86E4D82D1C5B}">
      <dgm:prSet/>
      <dgm:spPr/>
      <dgm:t>
        <a:bodyPr/>
        <a:lstStyle/>
        <a:p>
          <a:endParaRPr lang="en-US"/>
        </a:p>
      </dgm:t>
    </dgm:pt>
    <dgm:pt modelId="{F490EB9D-9D1F-476C-A524-CD8263B2E6C7}" type="sibTrans" cxnId="{7D5DD558-4EBF-4B9C-B162-86E4D82D1C5B}">
      <dgm:prSet/>
      <dgm:spPr/>
      <dgm:t>
        <a:bodyPr/>
        <a:lstStyle/>
        <a:p>
          <a:endParaRPr lang="en-US"/>
        </a:p>
      </dgm:t>
    </dgm:pt>
    <dgm:pt modelId="{0FCC0EF9-6E72-F841-95F8-B1ACDC0D0CE6}" type="pres">
      <dgm:prSet presAssocID="{B1DB50E0-C060-40FC-B41B-AD42678DFCD1}" presName="linear" presStyleCnt="0">
        <dgm:presLayoutVars>
          <dgm:dir/>
          <dgm:animLvl val="lvl"/>
          <dgm:resizeHandles val="exact"/>
        </dgm:presLayoutVars>
      </dgm:prSet>
      <dgm:spPr/>
    </dgm:pt>
    <dgm:pt modelId="{795DB4C6-3BDC-8746-8744-03436542E0B8}" type="pres">
      <dgm:prSet presAssocID="{93EEC287-72BC-43A6-BFD7-19331B4AAFC4}" presName="parentLin" presStyleCnt="0"/>
      <dgm:spPr/>
    </dgm:pt>
    <dgm:pt modelId="{7206381E-ADFE-1947-BBD5-E141A459D42C}" type="pres">
      <dgm:prSet presAssocID="{93EEC287-72BC-43A6-BFD7-19331B4AAFC4}" presName="parentLeftMargin" presStyleLbl="node1" presStyleIdx="0" presStyleCnt="3"/>
      <dgm:spPr/>
    </dgm:pt>
    <dgm:pt modelId="{8F7235A1-9B3B-B949-BE16-D1F9DFC32EC3}" type="pres">
      <dgm:prSet presAssocID="{93EEC287-72BC-43A6-BFD7-19331B4AAFC4}" presName="parentText" presStyleLbl="node1" presStyleIdx="0" presStyleCnt="3">
        <dgm:presLayoutVars>
          <dgm:chMax val="0"/>
          <dgm:bulletEnabled val="1"/>
        </dgm:presLayoutVars>
      </dgm:prSet>
      <dgm:spPr/>
    </dgm:pt>
    <dgm:pt modelId="{DB848343-6B5D-8846-B191-9B1482CEC2E7}" type="pres">
      <dgm:prSet presAssocID="{93EEC287-72BC-43A6-BFD7-19331B4AAFC4}" presName="negativeSpace" presStyleCnt="0"/>
      <dgm:spPr/>
    </dgm:pt>
    <dgm:pt modelId="{3D4A4C70-DF0A-A248-B60C-9F4F255A7264}" type="pres">
      <dgm:prSet presAssocID="{93EEC287-72BC-43A6-BFD7-19331B4AAFC4}" presName="childText" presStyleLbl="conFgAcc1" presStyleIdx="0" presStyleCnt="3">
        <dgm:presLayoutVars>
          <dgm:bulletEnabled val="1"/>
        </dgm:presLayoutVars>
      </dgm:prSet>
      <dgm:spPr/>
    </dgm:pt>
    <dgm:pt modelId="{A6EDF2CD-1C28-3346-BC08-1EA4FA98FB27}" type="pres">
      <dgm:prSet presAssocID="{584D18EE-8296-42E9-85D6-A2B8B3F3193F}" presName="spaceBetweenRectangles" presStyleCnt="0"/>
      <dgm:spPr/>
    </dgm:pt>
    <dgm:pt modelId="{028C0B82-46E7-B247-9D15-80CAD37F4524}" type="pres">
      <dgm:prSet presAssocID="{C959F13A-ACAB-4DC1-9B4F-EFBCFD766768}" presName="parentLin" presStyleCnt="0"/>
      <dgm:spPr/>
    </dgm:pt>
    <dgm:pt modelId="{FB29B803-9549-2044-A7FB-D65DD35E3A0C}" type="pres">
      <dgm:prSet presAssocID="{C959F13A-ACAB-4DC1-9B4F-EFBCFD766768}" presName="parentLeftMargin" presStyleLbl="node1" presStyleIdx="0" presStyleCnt="3"/>
      <dgm:spPr/>
    </dgm:pt>
    <dgm:pt modelId="{BA7611E7-93B3-C946-9468-091B10162F31}" type="pres">
      <dgm:prSet presAssocID="{C959F13A-ACAB-4DC1-9B4F-EFBCFD766768}" presName="parentText" presStyleLbl="node1" presStyleIdx="1" presStyleCnt="3">
        <dgm:presLayoutVars>
          <dgm:chMax val="0"/>
          <dgm:bulletEnabled val="1"/>
        </dgm:presLayoutVars>
      </dgm:prSet>
      <dgm:spPr/>
    </dgm:pt>
    <dgm:pt modelId="{2F31D04C-DF73-E644-9736-40F26FA12C8F}" type="pres">
      <dgm:prSet presAssocID="{C959F13A-ACAB-4DC1-9B4F-EFBCFD766768}" presName="negativeSpace" presStyleCnt="0"/>
      <dgm:spPr/>
    </dgm:pt>
    <dgm:pt modelId="{22CFF5E0-130F-6E4E-8B5D-5425454B432B}" type="pres">
      <dgm:prSet presAssocID="{C959F13A-ACAB-4DC1-9B4F-EFBCFD766768}" presName="childText" presStyleLbl="conFgAcc1" presStyleIdx="1" presStyleCnt="3">
        <dgm:presLayoutVars>
          <dgm:bulletEnabled val="1"/>
        </dgm:presLayoutVars>
      </dgm:prSet>
      <dgm:spPr/>
    </dgm:pt>
    <dgm:pt modelId="{94840140-5CCF-4E4B-9C6D-CE29097609F6}" type="pres">
      <dgm:prSet presAssocID="{4361823D-A5B8-43C8-8F69-B822FD6A2BA7}" presName="spaceBetweenRectangles" presStyleCnt="0"/>
      <dgm:spPr/>
    </dgm:pt>
    <dgm:pt modelId="{EE83592C-DFD8-344F-952B-E79F88DCD6B5}" type="pres">
      <dgm:prSet presAssocID="{1C625A20-215B-4CBE-967B-76F0CD32BA16}" presName="parentLin" presStyleCnt="0"/>
      <dgm:spPr/>
    </dgm:pt>
    <dgm:pt modelId="{05185EE5-68B0-B54D-B500-7C40BEA9CE07}" type="pres">
      <dgm:prSet presAssocID="{1C625A20-215B-4CBE-967B-76F0CD32BA16}" presName="parentLeftMargin" presStyleLbl="node1" presStyleIdx="1" presStyleCnt="3"/>
      <dgm:spPr/>
    </dgm:pt>
    <dgm:pt modelId="{EDB93F35-1D5B-AF48-81B9-BABF01214B34}" type="pres">
      <dgm:prSet presAssocID="{1C625A20-215B-4CBE-967B-76F0CD32BA16}" presName="parentText" presStyleLbl="node1" presStyleIdx="2" presStyleCnt="3">
        <dgm:presLayoutVars>
          <dgm:chMax val="0"/>
          <dgm:bulletEnabled val="1"/>
        </dgm:presLayoutVars>
      </dgm:prSet>
      <dgm:spPr/>
    </dgm:pt>
    <dgm:pt modelId="{DE9BA3BD-6842-8745-A1CC-B50605AB32E2}" type="pres">
      <dgm:prSet presAssocID="{1C625A20-215B-4CBE-967B-76F0CD32BA16}" presName="negativeSpace" presStyleCnt="0"/>
      <dgm:spPr/>
    </dgm:pt>
    <dgm:pt modelId="{23B9454A-6189-E442-ADE4-4CC1A9E8129D}" type="pres">
      <dgm:prSet presAssocID="{1C625A20-215B-4CBE-967B-76F0CD32BA16}" presName="childText" presStyleLbl="conFgAcc1" presStyleIdx="2" presStyleCnt="3">
        <dgm:presLayoutVars>
          <dgm:bulletEnabled val="1"/>
        </dgm:presLayoutVars>
      </dgm:prSet>
      <dgm:spPr/>
    </dgm:pt>
  </dgm:ptLst>
  <dgm:cxnLst>
    <dgm:cxn modelId="{3E96E609-EAEF-A94F-BC7E-52A874F83218}" type="presOf" srcId="{B1DB50E0-C060-40FC-B41B-AD42678DFCD1}" destId="{0FCC0EF9-6E72-F841-95F8-B1ACDC0D0CE6}" srcOrd="0" destOrd="0" presId="urn:microsoft.com/office/officeart/2005/8/layout/list1"/>
    <dgm:cxn modelId="{F7DB2017-1BD7-C649-824B-EF21A1F46BD6}" type="presOf" srcId="{88C0BE1A-FB54-43D8-BDE5-D4C478FCAEEE}" destId="{22CFF5E0-130F-6E4E-8B5D-5425454B432B}" srcOrd="0" destOrd="1" presId="urn:microsoft.com/office/officeart/2005/8/layout/list1"/>
    <dgm:cxn modelId="{54F4F034-AC89-4731-B097-8EE708C240A9}" srcId="{B1DB50E0-C060-40FC-B41B-AD42678DFCD1}" destId="{93EEC287-72BC-43A6-BFD7-19331B4AAFC4}" srcOrd="0" destOrd="0" parTransId="{F1C14ED2-7E63-43B6-B7EB-A0B9BDD80385}" sibTransId="{584D18EE-8296-42E9-85D6-A2B8B3F3193F}"/>
    <dgm:cxn modelId="{B8AE3C4E-242F-5D4A-8BA0-1CE4068CBCF0}" type="presOf" srcId="{1C625A20-215B-4CBE-967B-76F0CD32BA16}" destId="{05185EE5-68B0-B54D-B500-7C40BEA9CE07}" srcOrd="0" destOrd="0" presId="urn:microsoft.com/office/officeart/2005/8/layout/list1"/>
    <dgm:cxn modelId="{7D5DD558-4EBF-4B9C-B162-86E4D82D1C5B}" srcId="{B1DB50E0-C060-40FC-B41B-AD42678DFCD1}" destId="{1C625A20-215B-4CBE-967B-76F0CD32BA16}" srcOrd="2" destOrd="0" parTransId="{3911FE2A-235D-4F71-A89D-B96A0D049E15}" sibTransId="{F490EB9D-9D1F-476C-A524-CD8263B2E6C7}"/>
    <dgm:cxn modelId="{BAE41265-58E6-6045-8E0E-553DB0A8B8E8}" type="presOf" srcId="{93EEC287-72BC-43A6-BFD7-19331B4AAFC4}" destId="{8F7235A1-9B3B-B949-BE16-D1F9DFC32EC3}" srcOrd="1" destOrd="0" presId="urn:microsoft.com/office/officeart/2005/8/layout/list1"/>
    <dgm:cxn modelId="{000A5E8B-F218-6046-AEEB-44272853AD55}" type="presOf" srcId="{6B30062F-F6E1-46A4-BDA6-B96303CCF68E}" destId="{22CFF5E0-130F-6E4E-8B5D-5425454B432B}" srcOrd="0" destOrd="0" presId="urn:microsoft.com/office/officeart/2005/8/layout/list1"/>
    <dgm:cxn modelId="{81E86FA0-E387-1B42-B2EA-8B58FFB1DB91}" type="presOf" srcId="{93EEC287-72BC-43A6-BFD7-19331B4AAFC4}" destId="{7206381E-ADFE-1947-BBD5-E141A459D42C}" srcOrd="0" destOrd="0" presId="urn:microsoft.com/office/officeart/2005/8/layout/list1"/>
    <dgm:cxn modelId="{98360CB4-A629-B846-AAAA-EF6FDCA4DAC7}" type="presOf" srcId="{C959F13A-ACAB-4DC1-9B4F-EFBCFD766768}" destId="{BA7611E7-93B3-C946-9468-091B10162F31}" srcOrd="1" destOrd="0" presId="urn:microsoft.com/office/officeart/2005/8/layout/list1"/>
    <dgm:cxn modelId="{761FBBB8-DCB2-435D-A07F-332D7F6E7D3E}" srcId="{C959F13A-ACAB-4DC1-9B4F-EFBCFD766768}" destId="{6B30062F-F6E1-46A4-BDA6-B96303CCF68E}" srcOrd="0" destOrd="0" parTransId="{2B1D96EE-123B-4595-B7FE-0116E10C5ED8}" sibTransId="{BD06E3E8-44E1-4355-9D15-93C2482A59F2}"/>
    <dgm:cxn modelId="{26C876DF-701E-6C4E-B7CE-8F4A09C3157A}" type="presOf" srcId="{1C625A20-215B-4CBE-967B-76F0CD32BA16}" destId="{EDB93F35-1D5B-AF48-81B9-BABF01214B34}" srcOrd="1" destOrd="0" presId="urn:microsoft.com/office/officeart/2005/8/layout/list1"/>
    <dgm:cxn modelId="{CACC3CF3-A949-4B30-A336-9AFA63263C5B}" srcId="{C959F13A-ACAB-4DC1-9B4F-EFBCFD766768}" destId="{88C0BE1A-FB54-43D8-BDE5-D4C478FCAEEE}" srcOrd="1" destOrd="0" parTransId="{5BD18F92-05D8-463B-89F0-E9EAB58C9D34}" sibTransId="{5DA166D5-E87D-4DCA-AECF-D6AA1DB60888}"/>
    <dgm:cxn modelId="{D80198F4-7683-1C48-ACE6-68ECE525D5FF}" type="presOf" srcId="{C959F13A-ACAB-4DC1-9B4F-EFBCFD766768}" destId="{FB29B803-9549-2044-A7FB-D65DD35E3A0C}" srcOrd="0" destOrd="0" presId="urn:microsoft.com/office/officeart/2005/8/layout/list1"/>
    <dgm:cxn modelId="{CA1E44FF-3DC0-4B4D-86CF-3CC0E00ADA77}" srcId="{B1DB50E0-C060-40FC-B41B-AD42678DFCD1}" destId="{C959F13A-ACAB-4DC1-9B4F-EFBCFD766768}" srcOrd="1" destOrd="0" parTransId="{F374E5DA-2567-4C82-9079-4BE71EDEAD1D}" sibTransId="{4361823D-A5B8-43C8-8F69-B822FD6A2BA7}"/>
    <dgm:cxn modelId="{2E50CA83-3C7E-D446-B226-62E955E17580}" type="presParOf" srcId="{0FCC0EF9-6E72-F841-95F8-B1ACDC0D0CE6}" destId="{795DB4C6-3BDC-8746-8744-03436542E0B8}" srcOrd="0" destOrd="0" presId="urn:microsoft.com/office/officeart/2005/8/layout/list1"/>
    <dgm:cxn modelId="{9C0FA739-0F69-2F4F-8DB7-AA8082CD9036}" type="presParOf" srcId="{795DB4C6-3BDC-8746-8744-03436542E0B8}" destId="{7206381E-ADFE-1947-BBD5-E141A459D42C}" srcOrd="0" destOrd="0" presId="urn:microsoft.com/office/officeart/2005/8/layout/list1"/>
    <dgm:cxn modelId="{8C6F2527-4217-7B4C-8801-F889864FE085}" type="presParOf" srcId="{795DB4C6-3BDC-8746-8744-03436542E0B8}" destId="{8F7235A1-9B3B-B949-BE16-D1F9DFC32EC3}" srcOrd="1" destOrd="0" presId="urn:microsoft.com/office/officeart/2005/8/layout/list1"/>
    <dgm:cxn modelId="{05E3E28B-F93F-FC46-820A-F93A064CFF21}" type="presParOf" srcId="{0FCC0EF9-6E72-F841-95F8-B1ACDC0D0CE6}" destId="{DB848343-6B5D-8846-B191-9B1482CEC2E7}" srcOrd="1" destOrd="0" presId="urn:microsoft.com/office/officeart/2005/8/layout/list1"/>
    <dgm:cxn modelId="{3840C7FF-CC19-664D-BFD1-A93AA89B6679}" type="presParOf" srcId="{0FCC0EF9-6E72-F841-95F8-B1ACDC0D0CE6}" destId="{3D4A4C70-DF0A-A248-B60C-9F4F255A7264}" srcOrd="2" destOrd="0" presId="urn:microsoft.com/office/officeart/2005/8/layout/list1"/>
    <dgm:cxn modelId="{5E7792F0-23F7-254E-A993-580D59EACFC9}" type="presParOf" srcId="{0FCC0EF9-6E72-F841-95F8-B1ACDC0D0CE6}" destId="{A6EDF2CD-1C28-3346-BC08-1EA4FA98FB27}" srcOrd="3" destOrd="0" presId="urn:microsoft.com/office/officeart/2005/8/layout/list1"/>
    <dgm:cxn modelId="{84ED1FCF-EBA0-894A-BDB7-F8A713606CA9}" type="presParOf" srcId="{0FCC0EF9-6E72-F841-95F8-B1ACDC0D0CE6}" destId="{028C0B82-46E7-B247-9D15-80CAD37F4524}" srcOrd="4" destOrd="0" presId="urn:microsoft.com/office/officeart/2005/8/layout/list1"/>
    <dgm:cxn modelId="{AE22E69F-8A8D-C74A-A1B9-3D2157C62F57}" type="presParOf" srcId="{028C0B82-46E7-B247-9D15-80CAD37F4524}" destId="{FB29B803-9549-2044-A7FB-D65DD35E3A0C}" srcOrd="0" destOrd="0" presId="urn:microsoft.com/office/officeart/2005/8/layout/list1"/>
    <dgm:cxn modelId="{820EDCD8-4C0A-F84A-8468-E4258C7CFB3A}" type="presParOf" srcId="{028C0B82-46E7-B247-9D15-80CAD37F4524}" destId="{BA7611E7-93B3-C946-9468-091B10162F31}" srcOrd="1" destOrd="0" presId="urn:microsoft.com/office/officeart/2005/8/layout/list1"/>
    <dgm:cxn modelId="{4601A2A3-738E-B94B-A1E9-4C13791EFDAC}" type="presParOf" srcId="{0FCC0EF9-6E72-F841-95F8-B1ACDC0D0CE6}" destId="{2F31D04C-DF73-E644-9736-40F26FA12C8F}" srcOrd="5" destOrd="0" presId="urn:microsoft.com/office/officeart/2005/8/layout/list1"/>
    <dgm:cxn modelId="{5218D605-28C0-E940-9D71-74BA4F663D7D}" type="presParOf" srcId="{0FCC0EF9-6E72-F841-95F8-B1ACDC0D0CE6}" destId="{22CFF5E0-130F-6E4E-8B5D-5425454B432B}" srcOrd="6" destOrd="0" presId="urn:microsoft.com/office/officeart/2005/8/layout/list1"/>
    <dgm:cxn modelId="{1238A59D-0433-0F4A-AAAC-2ADB56A300E1}" type="presParOf" srcId="{0FCC0EF9-6E72-F841-95F8-B1ACDC0D0CE6}" destId="{94840140-5CCF-4E4B-9C6D-CE29097609F6}" srcOrd="7" destOrd="0" presId="urn:microsoft.com/office/officeart/2005/8/layout/list1"/>
    <dgm:cxn modelId="{978657FF-1BB9-DD4B-8D80-FE479CCD77A1}" type="presParOf" srcId="{0FCC0EF9-6E72-F841-95F8-B1ACDC0D0CE6}" destId="{EE83592C-DFD8-344F-952B-E79F88DCD6B5}" srcOrd="8" destOrd="0" presId="urn:microsoft.com/office/officeart/2005/8/layout/list1"/>
    <dgm:cxn modelId="{D4CD3BD4-95CB-A94E-A5CF-15AAA8927ECC}" type="presParOf" srcId="{EE83592C-DFD8-344F-952B-E79F88DCD6B5}" destId="{05185EE5-68B0-B54D-B500-7C40BEA9CE07}" srcOrd="0" destOrd="0" presId="urn:microsoft.com/office/officeart/2005/8/layout/list1"/>
    <dgm:cxn modelId="{16658AC6-C02A-DE45-9C84-EA5088600CF8}" type="presParOf" srcId="{EE83592C-DFD8-344F-952B-E79F88DCD6B5}" destId="{EDB93F35-1D5B-AF48-81B9-BABF01214B34}" srcOrd="1" destOrd="0" presId="urn:microsoft.com/office/officeart/2005/8/layout/list1"/>
    <dgm:cxn modelId="{F696FA89-F2C5-AB4D-94D7-48C32FF78D0D}" type="presParOf" srcId="{0FCC0EF9-6E72-F841-95F8-B1ACDC0D0CE6}" destId="{DE9BA3BD-6842-8745-A1CC-B50605AB32E2}" srcOrd="9" destOrd="0" presId="urn:microsoft.com/office/officeart/2005/8/layout/list1"/>
    <dgm:cxn modelId="{CCE703BA-F766-2E46-B5B1-472575009F71}" type="presParOf" srcId="{0FCC0EF9-6E72-F841-95F8-B1ACDC0D0CE6}" destId="{23B9454A-6189-E442-ADE4-4CC1A9E8129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435FF-B750-4403-8BFE-A46179DE6083}"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355D7A1F-DBE3-48E1-83D7-286C5AA0BD13}">
      <dgm:prSet/>
      <dgm:spPr/>
      <dgm:t>
        <a:bodyPr/>
        <a:lstStyle/>
        <a:p>
          <a:r>
            <a:rPr lang="en-US" dirty="0"/>
            <a:t>Create a connection</a:t>
          </a:r>
        </a:p>
      </dgm:t>
    </dgm:pt>
    <dgm:pt modelId="{5230EFCD-1073-4A38-B901-C87CE7D144F4}" type="parTrans" cxnId="{05AACF66-34E1-4592-9DB2-79832DFB015F}">
      <dgm:prSet/>
      <dgm:spPr/>
      <dgm:t>
        <a:bodyPr/>
        <a:lstStyle/>
        <a:p>
          <a:endParaRPr lang="en-US"/>
        </a:p>
      </dgm:t>
    </dgm:pt>
    <dgm:pt modelId="{85237755-B7FF-445B-9B6D-0C08D3DE6B5B}" type="sibTrans" cxnId="{05AACF66-34E1-4592-9DB2-79832DFB015F}">
      <dgm:prSet/>
      <dgm:spPr/>
      <dgm:t>
        <a:bodyPr/>
        <a:lstStyle/>
        <a:p>
          <a:endParaRPr lang="en-US"/>
        </a:p>
      </dgm:t>
    </dgm:pt>
    <dgm:pt modelId="{1920696E-E5CD-4039-9474-C6D3CB272B17}">
      <dgm:prSet/>
      <dgm:spPr/>
      <dgm:t>
        <a:bodyPr/>
        <a:lstStyle/>
        <a:p>
          <a:r>
            <a:rPr lang="en-US" dirty="0"/>
            <a:t>Authentication (username &amp; password)</a:t>
          </a:r>
        </a:p>
      </dgm:t>
    </dgm:pt>
    <dgm:pt modelId="{2E9A4E27-8A4C-49BB-A289-2B182E98A38C}" type="parTrans" cxnId="{138695A4-FA9A-45B7-ADED-32971AB4B21D}">
      <dgm:prSet/>
      <dgm:spPr/>
      <dgm:t>
        <a:bodyPr/>
        <a:lstStyle/>
        <a:p>
          <a:endParaRPr lang="en-US"/>
        </a:p>
      </dgm:t>
    </dgm:pt>
    <dgm:pt modelId="{F3804BEC-5E39-40BE-8DBD-FAEDBDEF3519}" type="sibTrans" cxnId="{138695A4-FA9A-45B7-ADED-32971AB4B21D}">
      <dgm:prSet/>
      <dgm:spPr/>
      <dgm:t>
        <a:bodyPr/>
        <a:lstStyle/>
        <a:p>
          <a:endParaRPr lang="en-US"/>
        </a:p>
      </dgm:t>
    </dgm:pt>
    <dgm:pt modelId="{5F1BD013-38ED-4466-AD1A-2053A2B5504F}">
      <dgm:prSet/>
      <dgm:spPr/>
      <dgm:t>
        <a:bodyPr/>
        <a:lstStyle/>
        <a:p>
          <a:r>
            <a:rPr lang="en-US" dirty="0"/>
            <a:t>Client tells its port to server</a:t>
          </a:r>
        </a:p>
      </dgm:t>
    </dgm:pt>
    <dgm:pt modelId="{9186A3B3-B38B-4B92-8CCC-BD84F317C521}" type="parTrans" cxnId="{4728FDFF-1C1D-4E9E-8B50-839E8D5E11D5}">
      <dgm:prSet/>
      <dgm:spPr/>
      <dgm:t>
        <a:bodyPr/>
        <a:lstStyle/>
        <a:p>
          <a:endParaRPr lang="en-US"/>
        </a:p>
      </dgm:t>
    </dgm:pt>
    <dgm:pt modelId="{BC3D88D6-D69B-49F3-9A30-218AC9005875}" type="sibTrans" cxnId="{4728FDFF-1C1D-4E9E-8B50-839E8D5E11D5}">
      <dgm:prSet/>
      <dgm:spPr/>
      <dgm:t>
        <a:bodyPr/>
        <a:lstStyle/>
        <a:p>
          <a:endParaRPr lang="en-US"/>
        </a:p>
      </dgm:t>
    </dgm:pt>
    <dgm:pt modelId="{EED6B16A-A30A-48F7-9A4A-A59E3C71C004}">
      <dgm:prSet/>
      <dgm:spPr/>
      <dgm:t>
        <a:bodyPr/>
        <a:lstStyle/>
        <a:p>
          <a:r>
            <a:rPr lang="en-US" dirty="0"/>
            <a:t>Look for directory where a file is located </a:t>
          </a:r>
        </a:p>
      </dgm:t>
    </dgm:pt>
    <dgm:pt modelId="{5430ED14-B521-4493-806D-E2ABE5EF8263}" type="parTrans" cxnId="{E4DB5A88-51EB-4CAB-AD98-62CF3B21B1A7}">
      <dgm:prSet/>
      <dgm:spPr/>
      <dgm:t>
        <a:bodyPr/>
        <a:lstStyle/>
        <a:p>
          <a:endParaRPr lang="en-US"/>
        </a:p>
      </dgm:t>
    </dgm:pt>
    <dgm:pt modelId="{7F9596F9-7DA4-4922-8AA6-D0CCB8FA18C6}" type="sibTrans" cxnId="{E4DB5A88-51EB-4CAB-AD98-62CF3B21B1A7}">
      <dgm:prSet/>
      <dgm:spPr/>
      <dgm:t>
        <a:bodyPr/>
        <a:lstStyle/>
        <a:p>
          <a:endParaRPr lang="en-US"/>
        </a:p>
      </dgm:t>
    </dgm:pt>
    <dgm:pt modelId="{5677EC54-80E7-41A3-9BE3-285E60888B49}">
      <dgm:prSet/>
      <dgm:spPr/>
      <dgm:t>
        <a:bodyPr/>
        <a:lstStyle/>
        <a:p>
          <a:r>
            <a:rPr lang="en-US" dirty="0"/>
            <a:t>Server connects to client</a:t>
          </a:r>
        </a:p>
      </dgm:t>
    </dgm:pt>
    <dgm:pt modelId="{E73ACD82-A080-44AA-85A0-0C6DF762DC47}" type="parTrans" cxnId="{761A4B53-D671-42BB-8A57-894B4B0F2062}">
      <dgm:prSet/>
      <dgm:spPr/>
      <dgm:t>
        <a:bodyPr/>
        <a:lstStyle/>
        <a:p>
          <a:endParaRPr lang="en-US"/>
        </a:p>
      </dgm:t>
    </dgm:pt>
    <dgm:pt modelId="{D08F5273-FCA6-4DD3-84B4-B3F58EFC54E4}" type="sibTrans" cxnId="{761A4B53-D671-42BB-8A57-894B4B0F2062}">
      <dgm:prSet/>
      <dgm:spPr/>
      <dgm:t>
        <a:bodyPr/>
        <a:lstStyle/>
        <a:p>
          <a:endParaRPr lang="en-US"/>
        </a:p>
      </dgm:t>
    </dgm:pt>
    <dgm:pt modelId="{BB2F3934-3275-4442-9D2E-092064F33293}">
      <dgm:prSet/>
      <dgm:spPr/>
      <dgm:t>
        <a:bodyPr/>
        <a:lstStyle/>
        <a:p>
          <a:r>
            <a:rPr lang="en-US" dirty="0"/>
            <a:t>Transmit the file</a:t>
          </a:r>
        </a:p>
      </dgm:t>
    </dgm:pt>
    <dgm:pt modelId="{308E4CDB-383F-43F3-826D-C101FE9886C8}" type="parTrans" cxnId="{CDC06EB8-A218-49AB-8896-8B8FC140D4A5}">
      <dgm:prSet/>
      <dgm:spPr/>
      <dgm:t>
        <a:bodyPr/>
        <a:lstStyle/>
        <a:p>
          <a:endParaRPr lang="en-US"/>
        </a:p>
      </dgm:t>
    </dgm:pt>
    <dgm:pt modelId="{1547B398-3D6E-41CB-BB0B-7A74C302D5F1}" type="sibTrans" cxnId="{CDC06EB8-A218-49AB-8896-8B8FC140D4A5}">
      <dgm:prSet/>
      <dgm:spPr/>
      <dgm:t>
        <a:bodyPr/>
        <a:lstStyle/>
        <a:p>
          <a:endParaRPr lang="en-US"/>
        </a:p>
      </dgm:t>
    </dgm:pt>
    <dgm:pt modelId="{DA01C35B-84F3-407D-AF2E-F14ACD7A8E51}">
      <dgm:prSet/>
      <dgm:spPr/>
      <dgm:t>
        <a:bodyPr/>
        <a:lstStyle/>
        <a:p>
          <a:r>
            <a:rPr lang="en-US" dirty="0"/>
            <a:t>Close the data connection</a:t>
          </a:r>
        </a:p>
      </dgm:t>
    </dgm:pt>
    <dgm:pt modelId="{640722EC-A51E-4D0C-8190-744BF44D5981}" type="parTrans" cxnId="{5DC2A5E0-7D95-4E36-9A26-D0EB47DFDD54}">
      <dgm:prSet/>
      <dgm:spPr/>
      <dgm:t>
        <a:bodyPr/>
        <a:lstStyle/>
        <a:p>
          <a:endParaRPr lang="en-US"/>
        </a:p>
      </dgm:t>
    </dgm:pt>
    <dgm:pt modelId="{567A710F-BA14-45F9-9E8F-5188683B20E7}" type="sibTrans" cxnId="{5DC2A5E0-7D95-4E36-9A26-D0EB47DFDD54}">
      <dgm:prSet/>
      <dgm:spPr/>
      <dgm:t>
        <a:bodyPr/>
        <a:lstStyle/>
        <a:p>
          <a:endParaRPr lang="en-US"/>
        </a:p>
      </dgm:t>
    </dgm:pt>
    <dgm:pt modelId="{E381E9BF-C431-3F43-9044-4DD7CBFCCCBE}" type="pres">
      <dgm:prSet presAssocID="{19A435FF-B750-4403-8BFE-A46179DE6083}" presName="linear" presStyleCnt="0">
        <dgm:presLayoutVars>
          <dgm:animLvl val="lvl"/>
          <dgm:resizeHandles val="exact"/>
        </dgm:presLayoutVars>
      </dgm:prSet>
      <dgm:spPr/>
    </dgm:pt>
    <dgm:pt modelId="{EF48B6D0-72A1-AE49-8A07-01CB82CBC698}" type="pres">
      <dgm:prSet presAssocID="{355D7A1F-DBE3-48E1-83D7-286C5AA0BD13}" presName="parentText" presStyleLbl="node1" presStyleIdx="0" presStyleCnt="7">
        <dgm:presLayoutVars>
          <dgm:chMax val="0"/>
          <dgm:bulletEnabled val="1"/>
        </dgm:presLayoutVars>
      </dgm:prSet>
      <dgm:spPr/>
    </dgm:pt>
    <dgm:pt modelId="{8278B8BF-95A6-D149-BF22-B33E543360C7}" type="pres">
      <dgm:prSet presAssocID="{85237755-B7FF-445B-9B6D-0C08D3DE6B5B}" presName="spacer" presStyleCnt="0"/>
      <dgm:spPr/>
    </dgm:pt>
    <dgm:pt modelId="{B617EA47-AE11-2443-8125-8CE8B8B60442}" type="pres">
      <dgm:prSet presAssocID="{1920696E-E5CD-4039-9474-C6D3CB272B17}" presName="parentText" presStyleLbl="node1" presStyleIdx="1" presStyleCnt="7">
        <dgm:presLayoutVars>
          <dgm:chMax val="0"/>
          <dgm:bulletEnabled val="1"/>
        </dgm:presLayoutVars>
      </dgm:prSet>
      <dgm:spPr/>
    </dgm:pt>
    <dgm:pt modelId="{249BB8AA-8B16-104D-84F8-F459D71B10A5}" type="pres">
      <dgm:prSet presAssocID="{F3804BEC-5E39-40BE-8DBD-FAEDBDEF3519}" presName="spacer" presStyleCnt="0"/>
      <dgm:spPr/>
    </dgm:pt>
    <dgm:pt modelId="{8B04D11B-BC31-7947-B0E8-BAF9611FE52E}" type="pres">
      <dgm:prSet presAssocID="{5F1BD013-38ED-4466-AD1A-2053A2B5504F}" presName="parentText" presStyleLbl="node1" presStyleIdx="2" presStyleCnt="7">
        <dgm:presLayoutVars>
          <dgm:chMax val="0"/>
          <dgm:bulletEnabled val="1"/>
        </dgm:presLayoutVars>
      </dgm:prSet>
      <dgm:spPr/>
    </dgm:pt>
    <dgm:pt modelId="{66D526CF-2A42-9D43-B93B-13CF289F7AA4}" type="pres">
      <dgm:prSet presAssocID="{BC3D88D6-D69B-49F3-9A30-218AC9005875}" presName="spacer" presStyleCnt="0"/>
      <dgm:spPr/>
    </dgm:pt>
    <dgm:pt modelId="{BF1FCEDE-BB56-6E4F-AC95-956814433325}" type="pres">
      <dgm:prSet presAssocID="{EED6B16A-A30A-48F7-9A4A-A59E3C71C004}" presName="parentText" presStyleLbl="node1" presStyleIdx="3" presStyleCnt="7">
        <dgm:presLayoutVars>
          <dgm:chMax val="0"/>
          <dgm:bulletEnabled val="1"/>
        </dgm:presLayoutVars>
      </dgm:prSet>
      <dgm:spPr/>
    </dgm:pt>
    <dgm:pt modelId="{9B2C10C3-7090-8344-87FA-E49E0CE2D199}" type="pres">
      <dgm:prSet presAssocID="{7F9596F9-7DA4-4922-8AA6-D0CCB8FA18C6}" presName="spacer" presStyleCnt="0"/>
      <dgm:spPr/>
    </dgm:pt>
    <dgm:pt modelId="{ECA2A4F7-1FAE-894D-AE47-F7D9E3A109CF}" type="pres">
      <dgm:prSet presAssocID="{5677EC54-80E7-41A3-9BE3-285E60888B49}" presName="parentText" presStyleLbl="node1" presStyleIdx="4" presStyleCnt="7">
        <dgm:presLayoutVars>
          <dgm:chMax val="0"/>
          <dgm:bulletEnabled val="1"/>
        </dgm:presLayoutVars>
      </dgm:prSet>
      <dgm:spPr/>
    </dgm:pt>
    <dgm:pt modelId="{4ECB1034-D7CE-4949-A194-F627707C8B56}" type="pres">
      <dgm:prSet presAssocID="{D08F5273-FCA6-4DD3-84B4-B3F58EFC54E4}" presName="spacer" presStyleCnt="0"/>
      <dgm:spPr/>
    </dgm:pt>
    <dgm:pt modelId="{D2C5A70A-F8D2-054F-B815-8D696FCAAAC1}" type="pres">
      <dgm:prSet presAssocID="{BB2F3934-3275-4442-9D2E-092064F33293}" presName="parentText" presStyleLbl="node1" presStyleIdx="5" presStyleCnt="7">
        <dgm:presLayoutVars>
          <dgm:chMax val="0"/>
          <dgm:bulletEnabled val="1"/>
        </dgm:presLayoutVars>
      </dgm:prSet>
      <dgm:spPr/>
    </dgm:pt>
    <dgm:pt modelId="{B5076AA7-8FD3-674B-85AC-2F8919118B32}" type="pres">
      <dgm:prSet presAssocID="{1547B398-3D6E-41CB-BB0B-7A74C302D5F1}" presName="spacer" presStyleCnt="0"/>
      <dgm:spPr/>
    </dgm:pt>
    <dgm:pt modelId="{F29C8473-BA01-AD4E-A5BB-51356B9791FB}" type="pres">
      <dgm:prSet presAssocID="{DA01C35B-84F3-407D-AF2E-F14ACD7A8E51}" presName="parentText" presStyleLbl="node1" presStyleIdx="6" presStyleCnt="7">
        <dgm:presLayoutVars>
          <dgm:chMax val="0"/>
          <dgm:bulletEnabled val="1"/>
        </dgm:presLayoutVars>
      </dgm:prSet>
      <dgm:spPr/>
    </dgm:pt>
  </dgm:ptLst>
  <dgm:cxnLst>
    <dgm:cxn modelId="{22F5BD12-A898-F648-8C8F-B583DC03EF2A}" type="presOf" srcId="{DA01C35B-84F3-407D-AF2E-F14ACD7A8E51}" destId="{F29C8473-BA01-AD4E-A5BB-51356B9791FB}" srcOrd="0" destOrd="0" presId="urn:microsoft.com/office/officeart/2005/8/layout/vList2"/>
    <dgm:cxn modelId="{BD334624-58D4-E64E-B168-9C0FE6D6A879}" type="presOf" srcId="{19A435FF-B750-4403-8BFE-A46179DE6083}" destId="{E381E9BF-C431-3F43-9044-4DD7CBFCCCBE}" srcOrd="0" destOrd="0" presId="urn:microsoft.com/office/officeart/2005/8/layout/vList2"/>
    <dgm:cxn modelId="{761A4B53-D671-42BB-8A57-894B4B0F2062}" srcId="{19A435FF-B750-4403-8BFE-A46179DE6083}" destId="{5677EC54-80E7-41A3-9BE3-285E60888B49}" srcOrd="4" destOrd="0" parTransId="{E73ACD82-A080-44AA-85A0-0C6DF762DC47}" sibTransId="{D08F5273-FCA6-4DD3-84B4-B3F58EFC54E4}"/>
    <dgm:cxn modelId="{05AACF66-34E1-4592-9DB2-79832DFB015F}" srcId="{19A435FF-B750-4403-8BFE-A46179DE6083}" destId="{355D7A1F-DBE3-48E1-83D7-286C5AA0BD13}" srcOrd="0" destOrd="0" parTransId="{5230EFCD-1073-4A38-B901-C87CE7D144F4}" sibTransId="{85237755-B7FF-445B-9B6D-0C08D3DE6B5B}"/>
    <dgm:cxn modelId="{D425A667-0B61-2845-9A69-3FCED1AC174B}" type="presOf" srcId="{BB2F3934-3275-4442-9D2E-092064F33293}" destId="{D2C5A70A-F8D2-054F-B815-8D696FCAAAC1}" srcOrd="0" destOrd="0" presId="urn:microsoft.com/office/officeart/2005/8/layout/vList2"/>
    <dgm:cxn modelId="{C1FE1178-0B82-4C4E-82AF-F6D2A6E1D60D}" type="presOf" srcId="{1920696E-E5CD-4039-9474-C6D3CB272B17}" destId="{B617EA47-AE11-2443-8125-8CE8B8B60442}" srcOrd="0" destOrd="0" presId="urn:microsoft.com/office/officeart/2005/8/layout/vList2"/>
    <dgm:cxn modelId="{E4DB5A88-51EB-4CAB-AD98-62CF3B21B1A7}" srcId="{19A435FF-B750-4403-8BFE-A46179DE6083}" destId="{EED6B16A-A30A-48F7-9A4A-A59E3C71C004}" srcOrd="3" destOrd="0" parTransId="{5430ED14-B521-4493-806D-E2ABE5EF8263}" sibTransId="{7F9596F9-7DA4-4922-8AA6-D0CCB8FA18C6}"/>
    <dgm:cxn modelId="{5F7F84A2-4356-8E45-ABF8-D71565EBE243}" type="presOf" srcId="{5677EC54-80E7-41A3-9BE3-285E60888B49}" destId="{ECA2A4F7-1FAE-894D-AE47-F7D9E3A109CF}" srcOrd="0" destOrd="0" presId="urn:microsoft.com/office/officeart/2005/8/layout/vList2"/>
    <dgm:cxn modelId="{138695A4-FA9A-45B7-ADED-32971AB4B21D}" srcId="{19A435FF-B750-4403-8BFE-A46179DE6083}" destId="{1920696E-E5CD-4039-9474-C6D3CB272B17}" srcOrd="1" destOrd="0" parTransId="{2E9A4E27-8A4C-49BB-A289-2B182E98A38C}" sibTransId="{F3804BEC-5E39-40BE-8DBD-FAEDBDEF3519}"/>
    <dgm:cxn modelId="{CDC06EB8-A218-49AB-8896-8B8FC140D4A5}" srcId="{19A435FF-B750-4403-8BFE-A46179DE6083}" destId="{BB2F3934-3275-4442-9D2E-092064F33293}" srcOrd="5" destOrd="0" parTransId="{308E4CDB-383F-43F3-826D-C101FE9886C8}" sibTransId="{1547B398-3D6E-41CB-BB0B-7A74C302D5F1}"/>
    <dgm:cxn modelId="{8034E1C8-D373-3B43-9849-1704723E57A6}" type="presOf" srcId="{EED6B16A-A30A-48F7-9A4A-A59E3C71C004}" destId="{BF1FCEDE-BB56-6E4F-AC95-956814433325}" srcOrd="0" destOrd="0" presId="urn:microsoft.com/office/officeart/2005/8/layout/vList2"/>
    <dgm:cxn modelId="{9511CEDB-9113-B14B-B835-C6CE5A728FDB}" type="presOf" srcId="{355D7A1F-DBE3-48E1-83D7-286C5AA0BD13}" destId="{EF48B6D0-72A1-AE49-8A07-01CB82CBC698}" srcOrd="0" destOrd="0" presId="urn:microsoft.com/office/officeart/2005/8/layout/vList2"/>
    <dgm:cxn modelId="{E60ADCDB-D9F7-034C-8C8A-350899F5D97F}" type="presOf" srcId="{5F1BD013-38ED-4466-AD1A-2053A2B5504F}" destId="{8B04D11B-BC31-7947-B0E8-BAF9611FE52E}" srcOrd="0" destOrd="0" presId="urn:microsoft.com/office/officeart/2005/8/layout/vList2"/>
    <dgm:cxn modelId="{5DC2A5E0-7D95-4E36-9A26-D0EB47DFDD54}" srcId="{19A435FF-B750-4403-8BFE-A46179DE6083}" destId="{DA01C35B-84F3-407D-AF2E-F14ACD7A8E51}" srcOrd="6" destOrd="0" parTransId="{640722EC-A51E-4D0C-8190-744BF44D5981}" sibTransId="{567A710F-BA14-45F9-9E8F-5188683B20E7}"/>
    <dgm:cxn modelId="{4728FDFF-1C1D-4E9E-8B50-839E8D5E11D5}" srcId="{19A435FF-B750-4403-8BFE-A46179DE6083}" destId="{5F1BD013-38ED-4466-AD1A-2053A2B5504F}" srcOrd="2" destOrd="0" parTransId="{9186A3B3-B38B-4B92-8CCC-BD84F317C521}" sibTransId="{BC3D88D6-D69B-49F3-9A30-218AC9005875}"/>
    <dgm:cxn modelId="{5FAA5ABF-880C-574C-B5FC-9826ED02BC7E}" type="presParOf" srcId="{E381E9BF-C431-3F43-9044-4DD7CBFCCCBE}" destId="{EF48B6D0-72A1-AE49-8A07-01CB82CBC698}" srcOrd="0" destOrd="0" presId="urn:microsoft.com/office/officeart/2005/8/layout/vList2"/>
    <dgm:cxn modelId="{F0891A6A-B493-A942-9B45-480EFA83B41F}" type="presParOf" srcId="{E381E9BF-C431-3F43-9044-4DD7CBFCCCBE}" destId="{8278B8BF-95A6-D149-BF22-B33E543360C7}" srcOrd="1" destOrd="0" presId="urn:microsoft.com/office/officeart/2005/8/layout/vList2"/>
    <dgm:cxn modelId="{0852FAD6-E0A8-A64D-886D-D935FC009475}" type="presParOf" srcId="{E381E9BF-C431-3F43-9044-4DD7CBFCCCBE}" destId="{B617EA47-AE11-2443-8125-8CE8B8B60442}" srcOrd="2" destOrd="0" presId="urn:microsoft.com/office/officeart/2005/8/layout/vList2"/>
    <dgm:cxn modelId="{1B8F1C6A-A5FA-354F-98C0-EB6670C02770}" type="presParOf" srcId="{E381E9BF-C431-3F43-9044-4DD7CBFCCCBE}" destId="{249BB8AA-8B16-104D-84F8-F459D71B10A5}" srcOrd="3" destOrd="0" presId="urn:microsoft.com/office/officeart/2005/8/layout/vList2"/>
    <dgm:cxn modelId="{85431670-0A8A-354B-8FE8-F286B8CE3123}" type="presParOf" srcId="{E381E9BF-C431-3F43-9044-4DD7CBFCCCBE}" destId="{8B04D11B-BC31-7947-B0E8-BAF9611FE52E}" srcOrd="4" destOrd="0" presId="urn:microsoft.com/office/officeart/2005/8/layout/vList2"/>
    <dgm:cxn modelId="{B50961E2-D1AC-0D49-9F6D-3FC94E9ED736}" type="presParOf" srcId="{E381E9BF-C431-3F43-9044-4DD7CBFCCCBE}" destId="{66D526CF-2A42-9D43-B93B-13CF289F7AA4}" srcOrd="5" destOrd="0" presId="urn:microsoft.com/office/officeart/2005/8/layout/vList2"/>
    <dgm:cxn modelId="{E5D6E695-3BA5-C44C-9854-F634B0119443}" type="presParOf" srcId="{E381E9BF-C431-3F43-9044-4DD7CBFCCCBE}" destId="{BF1FCEDE-BB56-6E4F-AC95-956814433325}" srcOrd="6" destOrd="0" presId="urn:microsoft.com/office/officeart/2005/8/layout/vList2"/>
    <dgm:cxn modelId="{1EFE77F6-3D9B-5F4C-810D-2B01C49F0FF0}" type="presParOf" srcId="{E381E9BF-C431-3F43-9044-4DD7CBFCCCBE}" destId="{9B2C10C3-7090-8344-87FA-E49E0CE2D199}" srcOrd="7" destOrd="0" presId="urn:microsoft.com/office/officeart/2005/8/layout/vList2"/>
    <dgm:cxn modelId="{2B15F51A-F4F2-9441-B865-E462F12224AC}" type="presParOf" srcId="{E381E9BF-C431-3F43-9044-4DD7CBFCCCBE}" destId="{ECA2A4F7-1FAE-894D-AE47-F7D9E3A109CF}" srcOrd="8" destOrd="0" presId="urn:microsoft.com/office/officeart/2005/8/layout/vList2"/>
    <dgm:cxn modelId="{14741E09-4639-0549-A8E3-B894E5DE56F6}" type="presParOf" srcId="{E381E9BF-C431-3F43-9044-4DD7CBFCCCBE}" destId="{4ECB1034-D7CE-4949-A194-F627707C8B56}" srcOrd="9" destOrd="0" presId="urn:microsoft.com/office/officeart/2005/8/layout/vList2"/>
    <dgm:cxn modelId="{13DD1B94-3C99-1C4B-81C7-C903A62F82AF}" type="presParOf" srcId="{E381E9BF-C431-3F43-9044-4DD7CBFCCCBE}" destId="{D2C5A70A-F8D2-054F-B815-8D696FCAAAC1}" srcOrd="10" destOrd="0" presId="urn:microsoft.com/office/officeart/2005/8/layout/vList2"/>
    <dgm:cxn modelId="{446906D6-F0C7-554E-B413-D6754BC7DC16}" type="presParOf" srcId="{E381E9BF-C431-3F43-9044-4DD7CBFCCCBE}" destId="{B5076AA7-8FD3-674B-85AC-2F8919118B32}" srcOrd="11" destOrd="0" presId="urn:microsoft.com/office/officeart/2005/8/layout/vList2"/>
    <dgm:cxn modelId="{ECEA5444-2A71-6748-A506-8571CABFFAB0}" type="presParOf" srcId="{E381E9BF-C431-3F43-9044-4DD7CBFCCCBE}" destId="{F29C8473-BA01-AD4E-A5BB-51356B9791F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B5E10B4-1BA8-4127-B794-E634E23D5A4F}" type="doc">
      <dgm:prSet loTypeId="urn:microsoft.com/office/officeart/2005/8/layout/list1" loCatId="list" qsTypeId="urn:microsoft.com/office/officeart/2005/8/quickstyle/simple4" qsCatId="simple" csTypeId="urn:microsoft.com/office/officeart/2005/8/colors/colorful5" csCatId="colorful" phldr="1"/>
      <dgm:spPr/>
      <dgm:t>
        <a:bodyPr/>
        <a:lstStyle/>
        <a:p>
          <a:endParaRPr lang="en-US"/>
        </a:p>
      </dgm:t>
    </dgm:pt>
    <dgm:pt modelId="{504338D9-74AD-4CA7-B4F0-11B770947114}">
      <dgm:prSet/>
      <dgm:spPr/>
      <dgm:t>
        <a:bodyPr/>
        <a:lstStyle/>
        <a:p>
          <a:r>
            <a:rPr lang="en-US" dirty="0"/>
            <a:t>FTP applications:</a:t>
          </a:r>
        </a:p>
      </dgm:t>
    </dgm:pt>
    <dgm:pt modelId="{00C6ADFF-D977-4CD3-ADD7-29BD4F1568E7}" type="parTrans" cxnId="{463BA962-0763-4E38-9408-073F905368D2}">
      <dgm:prSet/>
      <dgm:spPr/>
      <dgm:t>
        <a:bodyPr/>
        <a:lstStyle/>
        <a:p>
          <a:endParaRPr lang="en-US"/>
        </a:p>
      </dgm:t>
    </dgm:pt>
    <dgm:pt modelId="{EBC107B1-0B7A-4B9D-9711-7CCE10BCB8B7}" type="sibTrans" cxnId="{463BA962-0763-4E38-9408-073F905368D2}">
      <dgm:prSet/>
      <dgm:spPr/>
      <dgm:t>
        <a:bodyPr/>
        <a:lstStyle/>
        <a:p>
          <a:endParaRPr lang="en-US"/>
        </a:p>
      </dgm:t>
    </dgm:pt>
    <dgm:pt modelId="{157F9DDA-907F-44A8-BEC2-D4E1B92FE0D2}">
      <dgm:prSet/>
      <dgm:spPr/>
      <dgm:t>
        <a:bodyPr/>
        <a:lstStyle/>
        <a:p>
          <a:r>
            <a:rPr lang="en-US" baseline="0"/>
            <a:t>FTP server: Filezilla Server</a:t>
          </a:r>
          <a:endParaRPr lang="en-US"/>
        </a:p>
      </dgm:t>
    </dgm:pt>
    <dgm:pt modelId="{BD29821A-3D56-4B6E-AF17-CF3B495901A9}" type="parTrans" cxnId="{79B5958D-5F0E-4A1C-AD00-82099FA7792C}">
      <dgm:prSet/>
      <dgm:spPr/>
      <dgm:t>
        <a:bodyPr/>
        <a:lstStyle/>
        <a:p>
          <a:endParaRPr lang="en-US"/>
        </a:p>
      </dgm:t>
    </dgm:pt>
    <dgm:pt modelId="{FB449379-4826-496C-BAC4-9AF2281E7DFA}" type="sibTrans" cxnId="{79B5958D-5F0E-4A1C-AD00-82099FA7792C}">
      <dgm:prSet/>
      <dgm:spPr/>
      <dgm:t>
        <a:bodyPr/>
        <a:lstStyle/>
        <a:p>
          <a:endParaRPr lang="en-US"/>
        </a:p>
      </dgm:t>
    </dgm:pt>
    <dgm:pt modelId="{86F0736C-D1CF-4FEA-BF85-C42B20DFB131}">
      <dgm:prSet/>
      <dgm:spPr/>
      <dgm:t>
        <a:bodyPr/>
        <a:lstStyle/>
        <a:p>
          <a:r>
            <a:rPr lang="en-US" baseline="0" dirty="0"/>
            <a:t>FTP client: </a:t>
          </a:r>
          <a:r>
            <a:rPr lang="en-US" baseline="0" dirty="0" err="1"/>
            <a:t>Filezilla</a:t>
          </a:r>
          <a:r>
            <a:rPr lang="en-US" baseline="0" dirty="0"/>
            <a:t> Client</a:t>
          </a:r>
          <a:endParaRPr lang="en-US" dirty="0"/>
        </a:p>
      </dgm:t>
    </dgm:pt>
    <dgm:pt modelId="{0580BEA1-73F9-4222-9819-F412D129E908}" type="parTrans" cxnId="{CFF4000A-F01C-4161-BB03-0AF2DEF7AFB9}">
      <dgm:prSet/>
      <dgm:spPr/>
      <dgm:t>
        <a:bodyPr/>
        <a:lstStyle/>
        <a:p>
          <a:endParaRPr lang="en-US"/>
        </a:p>
      </dgm:t>
    </dgm:pt>
    <dgm:pt modelId="{491E0A5A-91B5-47A3-88BE-750A3AA45A54}" type="sibTrans" cxnId="{CFF4000A-F01C-4161-BB03-0AF2DEF7AFB9}">
      <dgm:prSet/>
      <dgm:spPr/>
      <dgm:t>
        <a:bodyPr/>
        <a:lstStyle/>
        <a:p>
          <a:endParaRPr lang="en-US"/>
        </a:p>
      </dgm:t>
    </dgm:pt>
    <dgm:pt modelId="{B72DB94C-D2B5-4C29-B8CF-832D8E3F4DA2}">
      <dgm:prSet/>
      <dgm:spPr/>
      <dgm:t>
        <a:bodyPr/>
        <a:lstStyle/>
        <a:p>
          <a:r>
            <a:rPr lang="en-US" dirty="0"/>
            <a:t>What we do:</a:t>
          </a:r>
        </a:p>
      </dgm:t>
    </dgm:pt>
    <dgm:pt modelId="{92AF3AE3-1399-4FEE-957A-49351F62047F}" type="parTrans" cxnId="{EB79D3B6-393A-4374-959F-2A8CA17CF83E}">
      <dgm:prSet/>
      <dgm:spPr/>
      <dgm:t>
        <a:bodyPr/>
        <a:lstStyle/>
        <a:p>
          <a:endParaRPr lang="en-US"/>
        </a:p>
      </dgm:t>
    </dgm:pt>
    <dgm:pt modelId="{B05980A7-38E8-4972-B1A1-B099156340F1}" type="sibTrans" cxnId="{EB79D3B6-393A-4374-959F-2A8CA17CF83E}">
      <dgm:prSet/>
      <dgm:spPr/>
      <dgm:t>
        <a:bodyPr/>
        <a:lstStyle/>
        <a:p>
          <a:endParaRPr lang="en-US"/>
        </a:p>
      </dgm:t>
    </dgm:pt>
    <dgm:pt modelId="{EC462A65-2BA7-415A-A7B9-EF4A366A530D}">
      <dgm:prSet/>
      <dgm:spPr/>
      <dgm:t>
        <a:bodyPr/>
        <a:lstStyle/>
        <a:p>
          <a:r>
            <a:rPr lang="en-US" baseline="0" dirty="0"/>
            <a:t>Connect </a:t>
          </a:r>
          <a:endParaRPr lang="en-US" dirty="0"/>
        </a:p>
      </dgm:t>
    </dgm:pt>
    <dgm:pt modelId="{D6135DB1-3C91-4174-A8C9-8DDACE7D371F}" type="parTrans" cxnId="{CABEF1CA-53FC-461A-BDC6-6EBFA0761C38}">
      <dgm:prSet/>
      <dgm:spPr/>
      <dgm:t>
        <a:bodyPr/>
        <a:lstStyle/>
        <a:p>
          <a:endParaRPr lang="en-US"/>
        </a:p>
      </dgm:t>
    </dgm:pt>
    <dgm:pt modelId="{28454FAF-F7D4-4FF4-A271-66A242D0223E}" type="sibTrans" cxnId="{CABEF1CA-53FC-461A-BDC6-6EBFA0761C38}">
      <dgm:prSet/>
      <dgm:spPr/>
      <dgm:t>
        <a:bodyPr/>
        <a:lstStyle/>
        <a:p>
          <a:endParaRPr lang="en-US"/>
        </a:p>
      </dgm:t>
    </dgm:pt>
    <dgm:pt modelId="{47786BAB-704E-4369-B930-E5DEF54296F3}">
      <dgm:prSet/>
      <dgm:spPr/>
      <dgm:t>
        <a:bodyPr/>
        <a:lstStyle/>
        <a:p>
          <a:r>
            <a:rPr lang="en-US" baseline="0"/>
            <a:t>Login</a:t>
          </a:r>
          <a:endParaRPr lang="en-US"/>
        </a:p>
      </dgm:t>
    </dgm:pt>
    <dgm:pt modelId="{53A91E61-D7BF-42DB-ABCE-98F77B691EFD}" type="parTrans" cxnId="{B30F6357-A267-453E-AB4A-6C2B3EABB5C8}">
      <dgm:prSet/>
      <dgm:spPr/>
      <dgm:t>
        <a:bodyPr/>
        <a:lstStyle/>
        <a:p>
          <a:endParaRPr lang="en-US"/>
        </a:p>
      </dgm:t>
    </dgm:pt>
    <dgm:pt modelId="{DE1BE971-5FFE-44C2-9D2F-B3EA59783BF5}" type="sibTrans" cxnId="{B30F6357-A267-453E-AB4A-6C2B3EABB5C8}">
      <dgm:prSet/>
      <dgm:spPr/>
      <dgm:t>
        <a:bodyPr/>
        <a:lstStyle/>
        <a:p>
          <a:endParaRPr lang="en-US"/>
        </a:p>
      </dgm:t>
    </dgm:pt>
    <dgm:pt modelId="{36F730BB-D95B-4D64-B61B-D13A28C735DB}">
      <dgm:prSet/>
      <dgm:spPr/>
      <dgm:t>
        <a:bodyPr/>
        <a:lstStyle/>
        <a:p>
          <a:r>
            <a:rPr lang="en-US" baseline="0"/>
            <a:t>List directory</a:t>
          </a:r>
          <a:endParaRPr lang="en-US"/>
        </a:p>
      </dgm:t>
    </dgm:pt>
    <dgm:pt modelId="{EAF0F8C8-7BD5-4233-AE3F-B506315E6ED6}" type="parTrans" cxnId="{CDE528BF-EA38-40F0-824E-FB0D1464E19E}">
      <dgm:prSet/>
      <dgm:spPr/>
      <dgm:t>
        <a:bodyPr/>
        <a:lstStyle/>
        <a:p>
          <a:endParaRPr lang="en-US"/>
        </a:p>
      </dgm:t>
    </dgm:pt>
    <dgm:pt modelId="{33D895D6-CA69-4911-BDAA-0F504A08B1A1}" type="sibTrans" cxnId="{CDE528BF-EA38-40F0-824E-FB0D1464E19E}">
      <dgm:prSet/>
      <dgm:spPr/>
      <dgm:t>
        <a:bodyPr/>
        <a:lstStyle/>
        <a:p>
          <a:endParaRPr lang="en-US"/>
        </a:p>
      </dgm:t>
    </dgm:pt>
    <dgm:pt modelId="{0F0D7BF5-AA2F-2C47-BD3D-6C1584C9B5E8}" type="pres">
      <dgm:prSet presAssocID="{1B5E10B4-1BA8-4127-B794-E634E23D5A4F}" presName="linear" presStyleCnt="0">
        <dgm:presLayoutVars>
          <dgm:dir/>
          <dgm:animLvl val="lvl"/>
          <dgm:resizeHandles val="exact"/>
        </dgm:presLayoutVars>
      </dgm:prSet>
      <dgm:spPr/>
    </dgm:pt>
    <dgm:pt modelId="{F618A180-8CE4-E74A-86E7-030892C55146}" type="pres">
      <dgm:prSet presAssocID="{504338D9-74AD-4CA7-B4F0-11B770947114}" presName="parentLin" presStyleCnt="0"/>
      <dgm:spPr/>
    </dgm:pt>
    <dgm:pt modelId="{8880383A-D84B-0648-96FE-3C1460A182B4}" type="pres">
      <dgm:prSet presAssocID="{504338D9-74AD-4CA7-B4F0-11B770947114}" presName="parentLeftMargin" presStyleLbl="node1" presStyleIdx="0" presStyleCnt="2"/>
      <dgm:spPr/>
    </dgm:pt>
    <dgm:pt modelId="{21CF96E3-AD69-8340-B795-B7105786FE62}" type="pres">
      <dgm:prSet presAssocID="{504338D9-74AD-4CA7-B4F0-11B770947114}" presName="parentText" presStyleLbl="node1" presStyleIdx="0" presStyleCnt="2">
        <dgm:presLayoutVars>
          <dgm:chMax val="0"/>
          <dgm:bulletEnabled val="1"/>
        </dgm:presLayoutVars>
      </dgm:prSet>
      <dgm:spPr/>
    </dgm:pt>
    <dgm:pt modelId="{54B272D7-5276-FA4F-9CF4-693514097473}" type="pres">
      <dgm:prSet presAssocID="{504338D9-74AD-4CA7-B4F0-11B770947114}" presName="negativeSpace" presStyleCnt="0"/>
      <dgm:spPr/>
    </dgm:pt>
    <dgm:pt modelId="{F43B1B52-A322-2943-92CB-076B88CFDD67}" type="pres">
      <dgm:prSet presAssocID="{504338D9-74AD-4CA7-B4F0-11B770947114}" presName="childText" presStyleLbl="conFgAcc1" presStyleIdx="0" presStyleCnt="2">
        <dgm:presLayoutVars>
          <dgm:bulletEnabled val="1"/>
        </dgm:presLayoutVars>
      </dgm:prSet>
      <dgm:spPr/>
    </dgm:pt>
    <dgm:pt modelId="{FB0C935C-FF2A-314D-9F60-4900B5EBEB46}" type="pres">
      <dgm:prSet presAssocID="{EBC107B1-0B7A-4B9D-9711-7CCE10BCB8B7}" presName="spaceBetweenRectangles" presStyleCnt="0"/>
      <dgm:spPr/>
    </dgm:pt>
    <dgm:pt modelId="{37CBFC56-3CD8-8D4C-B423-FED792ED8520}" type="pres">
      <dgm:prSet presAssocID="{B72DB94C-D2B5-4C29-B8CF-832D8E3F4DA2}" presName="parentLin" presStyleCnt="0"/>
      <dgm:spPr/>
    </dgm:pt>
    <dgm:pt modelId="{25BCB29F-7434-6940-ADB1-8EE64592BABF}" type="pres">
      <dgm:prSet presAssocID="{B72DB94C-D2B5-4C29-B8CF-832D8E3F4DA2}" presName="parentLeftMargin" presStyleLbl="node1" presStyleIdx="0" presStyleCnt="2"/>
      <dgm:spPr/>
    </dgm:pt>
    <dgm:pt modelId="{0A63E0AE-5502-1E4F-96BA-DBBBF75B9F20}" type="pres">
      <dgm:prSet presAssocID="{B72DB94C-D2B5-4C29-B8CF-832D8E3F4DA2}" presName="parentText" presStyleLbl="node1" presStyleIdx="1" presStyleCnt="2">
        <dgm:presLayoutVars>
          <dgm:chMax val="0"/>
          <dgm:bulletEnabled val="1"/>
        </dgm:presLayoutVars>
      </dgm:prSet>
      <dgm:spPr/>
    </dgm:pt>
    <dgm:pt modelId="{64FBC351-8C4E-A245-8DE4-39DE37BFEB7F}" type="pres">
      <dgm:prSet presAssocID="{B72DB94C-D2B5-4C29-B8CF-832D8E3F4DA2}" presName="negativeSpace" presStyleCnt="0"/>
      <dgm:spPr/>
    </dgm:pt>
    <dgm:pt modelId="{661E859F-C181-DA4A-A205-18280E01F592}" type="pres">
      <dgm:prSet presAssocID="{B72DB94C-D2B5-4C29-B8CF-832D8E3F4DA2}" presName="childText" presStyleLbl="conFgAcc1" presStyleIdx="1" presStyleCnt="2">
        <dgm:presLayoutVars>
          <dgm:bulletEnabled val="1"/>
        </dgm:presLayoutVars>
      </dgm:prSet>
      <dgm:spPr/>
    </dgm:pt>
  </dgm:ptLst>
  <dgm:cxnLst>
    <dgm:cxn modelId="{02D5DF00-385A-2E4F-9052-ADBE016410E3}" type="presOf" srcId="{36F730BB-D95B-4D64-B61B-D13A28C735DB}" destId="{661E859F-C181-DA4A-A205-18280E01F592}" srcOrd="0" destOrd="2" presId="urn:microsoft.com/office/officeart/2005/8/layout/list1"/>
    <dgm:cxn modelId="{CFF4000A-F01C-4161-BB03-0AF2DEF7AFB9}" srcId="{504338D9-74AD-4CA7-B4F0-11B770947114}" destId="{86F0736C-D1CF-4FEA-BF85-C42B20DFB131}" srcOrd="1" destOrd="0" parTransId="{0580BEA1-73F9-4222-9819-F412D129E908}" sibTransId="{491E0A5A-91B5-47A3-88BE-750A3AA45A54}"/>
    <dgm:cxn modelId="{2398CE1C-AC81-1341-B994-586589560B01}" type="presOf" srcId="{504338D9-74AD-4CA7-B4F0-11B770947114}" destId="{8880383A-D84B-0648-96FE-3C1460A182B4}" srcOrd="0" destOrd="0" presId="urn:microsoft.com/office/officeart/2005/8/layout/list1"/>
    <dgm:cxn modelId="{FE547F22-A002-3644-9E67-F6B33066BFD3}" type="presOf" srcId="{504338D9-74AD-4CA7-B4F0-11B770947114}" destId="{21CF96E3-AD69-8340-B795-B7105786FE62}" srcOrd="1" destOrd="0" presId="urn:microsoft.com/office/officeart/2005/8/layout/list1"/>
    <dgm:cxn modelId="{E772B723-E8D0-2E4F-BF85-33ABC5EB10FA}" type="presOf" srcId="{157F9DDA-907F-44A8-BEC2-D4E1B92FE0D2}" destId="{F43B1B52-A322-2943-92CB-076B88CFDD67}" srcOrd="0" destOrd="0" presId="urn:microsoft.com/office/officeart/2005/8/layout/list1"/>
    <dgm:cxn modelId="{B30F6357-A267-453E-AB4A-6C2B3EABB5C8}" srcId="{B72DB94C-D2B5-4C29-B8CF-832D8E3F4DA2}" destId="{47786BAB-704E-4369-B930-E5DEF54296F3}" srcOrd="1" destOrd="0" parTransId="{53A91E61-D7BF-42DB-ABCE-98F77B691EFD}" sibTransId="{DE1BE971-5FFE-44C2-9D2F-B3EA59783BF5}"/>
    <dgm:cxn modelId="{463BA962-0763-4E38-9408-073F905368D2}" srcId="{1B5E10B4-1BA8-4127-B794-E634E23D5A4F}" destId="{504338D9-74AD-4CA7-B4F0-11B770947114}" srcOrd="0" destOrd="0" parTransId="{00C6ADFF-D977-4CD3-ADD7-29BD4F1568E7}" sibTransId="{EBC107B1-0B7A-4B9D-9711-7CCE10BCB8B7}"/>
    <dgm:cxn modelId="{7BBEFC69-C48F-B94E-922A-B4DA66AF2A6A}" type="presOf" srcId="{86F0736C-D1CF-4FEA-BF85-C42B20DFB131}" destId="{F43B1B52-A322-2943-92CB-076B88CFDD67}" srcOrd="0" destOrd="1" presId="urn:microsoft.com/office/officeart/2005/8/layout/list1"/>
    <dgm:cxn modelId="{79B5958D-5F0E-4A1C-AD00-82099FA7792C}" srcId="{504338D9-74AD-4CA7-B4F0-11B770947114}" destId="{157F9DDA-907F-44A8-BEC2-D4E1B92FE0D2}" srcOrd="0" destOrd="0" parTransId="{BD29821A-3D56-4B6E-AF17-CF3B495901A9}" sibTransId="{FB449379-4826-496C-BAC4-9AF2281E7DFA}"/>
    <dgm:cxn modelId="{FBE4AD9C-338B-E74B-9E3A-A3F4B0D41123}" type="presOf" srcId="{47786BAB-704E-4369-B930-E5DEF54296F3}" destId="{661E859F-C181-DA4A-A205-18280E01F592}" srcOrd="0" destOrd="1" presId="urn:microsoft.com/office/officeart/2005/8/layout/list1"/>
    <dgm:cxn modelId="{460C85A2-E18C-5949-93AA-3C870185F2C1}" type="presOf" srcId="{B72DB94C-D2B5-4C29-B8CF-832D8E3F4DA2}" destId="{25BCB29F-7434-6940-ADB1-8EE64592BABF}" srcOrd="0" destOrd="0" presId="urn:microsoft.com/office/officeart/2005/8/layout/list1"/>
    <dgm:cxn modelId="{EB79D3B6-393A-4374-959F-2A8CA17CF83E}" srcId="{1B5E10B4-1BA8-4127-B794-E634E23D5A4F}" destId="{B72DB94C-D2B5-4C29-B8CF-832D8E3F4DA2}" srcOrd="1" destOrd="0" parTransId="{92AF3AE3-1399-4FEE-957A-49351F62047F}" sibTransId="{B05980A7-38E8-4972-B1A1-B099156340F1}"/>
    <dgm:cxn modelId="{CDE528BF-EA38-40F0-824E-FB0D1464E19E}" srcId="{B72DB94C-D2B5-4C29-B8CF-832D8E3F4DA2}" destId="{36F730BB-D95B-4D64-B61B-D13A28C735DB}" srcOrd="2" destOrd="0" parTransId="{EAF0F8C8-7BD5-4233-AE3F-B506315E6ED6}" sibTransId="{33D895D6-CA69-4911-BDAA-0F504A08B1A1}"/>
    <dgm:cxn modelId="{CABEF1CA-53FC-461A-BDC6-6EBFA0761C38}" srcId="{B72DB94C-D2B5-4C29-B8CF-832D8E3F4DA2}" destId="{EC462A65-2BA7-415A-A7B9-EF4A366A530D}" srcOrd="0" destOrd="0" parTransId="{D6135DB1-3C91-4174-A8C9-8DDACE7D371F}" sibTransId="{28454FAF-F7D4-4FF4-A271-66A242D0223E}"/>
    <dgm:cxn modelId="{642B34DA-55AF-A343-B69B-01CBE24E08D4}" type="presOf" srcId="{EC462A65-2BA7-415A-A7B9-EF4A366A530D}" destId="{661E859F-C181-DA4A-A205-18280E01F592}" srcOrd="0" destOrd="0" presId="urn:microsoft.com/office/officeart/2005/8/layout/list1"/>
    <dgm:cxn modelId="{E0A286E1-7915-D54C-8833-FA4CEF343DAE}" type="presOf" srcId="{B72DB94C-D2B5-4C29-B8CF-832D8E3F4DA2}" destId="{0A63E0AE-5502-1E4F-96BA-DBBBF75B9F20}" srcOrd="1" destOrd="0" presId="urn:microsoft.com/office/officeart/2005/8/layout/list1"/>
    <dgm:cxn modelId="{1EDE2CE3-E257-454D-8EB1-3AB9F4BCD2DC}" type="presOf" srcId="{1B5E10B4-1BA8-4127-B794-E634E23D5A4F}" destId="{0F0D7BF5-AA2F-2C47-BD3D-6C1584C9B5E8}" srcOrd="0" destOrd="0" presId="urn:microsoft.com/office/officeart/2005/8/layout/list1"/>
    <dgm:cxn modelId="{CB2E8F27-DFA0-8F44-B510-FEBDE1A435E9}" type="presParOf" srcId="{0F0D7BF5-AA2F-2C47-BD3D-6C1584C9B5E8}" destId="{F618A180-8CE4-E74A-86E7-030892C55146}" srcOrd="0" destOrd="0" presId="urn:microsoft.com/office/officeart/2005/8/layout/list1"/>
    <dgm:cxn modelId="{30FF161A-8023-F649-87D2-D62D5E633C8D}" type="presParOf" srcId="{F618A180-8CE4-E74A-86E7-030892C55146}" destId="{8880383A-D84B-0648-96FE-3C1460A182B4}" srcOrd="0" destOrd="0" presId="urn:microsoft.com/office/officeart/2005/8/layout/list1"/>
    <dgm:cxn modelId="{9F12684A-5D6D-7B4B-AB5D-5B1C7F4F9518}" type="presParOf" srcId="{F618A180-8CE4-E74A-86E7-030892C55146}" destId="{21CF96E3-AD69-8340-B795-B7105786FE62}" srcOrd="1" destOrd="0" presId="urn:microsoft.com/office/officeart/2005/8/layout/list1"/>
    <dgm:cxn modelId="{68A8F394-5FDA-BF41-9805-8891A0A0316E}" type="presParOf" srcId="{0F0D7BF5-AA2F-2C47-BD3D-6C1584C9B5E8}" destId="{54B272D7-5276-FA4F-9CF4-693514097473}" srcOrd="1" destOrd="0" presId="urn:microsoft.com/office/officeart/2005/8/layout/list1"/>
    <dgm:cxn modelId="{20515194-E1FD-DA42-A300-114FBA0DE5B7}" type="presParOf" srcId="{0F0D7BF5-AA2F-2C47-BD3D-6C1584C9B5E8}" destId="{F43B1B52-A322-2943-92CB-076B88CFDD67}" srcOrd="2" destOrd="0" presId="urn:microsoft.com/office/officeart/2005/8/layout/list1"/>
    <dgm:cxn modelId="{8C079F57-79EA-C84B-805C-6909D6F8F5B1}" type="presParOf" srcId="{0F0D7BF5-AA2F-2C47-BD3D-6C1584C9B5E8}" destId="{FB0C935C-FF2A-314D-9F60-4900B5EBEB46}" srcOrd="3" destOrd="0" presId="urn:microsoft.com/office/officeart/2005/8/layout/list1"/>
    <dgm:cxn modelId="{DB763EB3-885C-E448-A769-131568B8179C}" type="presParOf" srcId="{0F0D7BF5-AA2F-2C47-BD3D-6C1584C9B5E8}" destId="{37CBFC56-3CD8-8D4C-B423-FED792ED8520}" srcOrd="4" destOrd="0" presId="urn:microsoft.com/office/officeart/2005/8/layout/list1"/>
    <dgm:cxn modelId="{14DC0044-1910-C942-8661-E31A81E82A4F}" type="presParOf" srcId="{37CBFC56-3CD8-8D4C-B423-FED792ED8520}" destId="{25BCB29F-7434-6940-ADB1-8EE64592BABF}" srcOrd="0" destOrd="0" presId="urn:microsoft.com/office/officeart/2005/8/layout/list1"/>
    <dgm:cxn modelId="{CD829363-68AB-FD4B-AC84-11AD0FD31A82}" type="presParOf" srcId="{37CBFC56-3CD8-8D4C-B423-FED792ED8520}" destId="{0A63E0AE-5502-1E4F-96BA-DBBBF75B9F20}" srcOrd="1" destOrd="0" presId="urn:microsoft.com/office/officeart/2005/8/layout/list1"/>
    <dgm:cxn modelId="{E80113E9-982B-0045-B555-41A8CA02D0F9}" type="presParOf" srcId="{0F0D7BF5-AA2F-2C47-BD3D-6C1584C9B5E8}" destId="{64FBC351-8C4E-A245-8DE4-39DE37BFEB7F}" srcOrd="5" destOrd="0" presId="urn:microsoft.com/office/officeart/2005/8/layout/list1"/>
    <dgm:cxn modelId="{41244AA2-5A44-6A47-9E23-6BC35BFBC0C4}" type="presParOf" srcId="{0F0D7BF5-AA2F-2C47-BD3D-6C1584C9B5E8}" destId="{661E859F-C181-DA4A-A205-18280E01F59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91CEF2-4943-4327-90DF-42A946E82771}"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4DEDD99C-A916-42B4-9DDA-9A5A04E69DA3}">
      <dgm:prSet/>
      <dgm:spPr/>
      <dgm:t>
        <a:bodyPr/>
        <a:lstStyle/>
        <a:p>
          <a:r>
            <a:rPr lang="en-US" dirty="0"/>
            <a:t>Run </a:t>
          </a:r>
          <a:r>
            <a:rPr lang="en-US" dirty="0" err="1"/>
            <a:t>Filezilla</a:t>
          </a:r>
          <a:r>
            <a:rPr lang="en-US" dirty="0"/>
            <a:t> Server: Run as Administrator </a:t>
          </a:r>
        </a:p>
      </dgm:t>
    </dgm:pt>
    <dgm:pt modelId="{9651C0B4-8EA0-44D3-A744-88A85058F73C}" type="parTrans" cxnId="{82ADB951-A7A3-4F49-B482-939B265665E6}">
      <dgm:prSet/>
      <dgm:spPr/>
      <dgm:t>
        <a:bodyPr/>
        <a:lstStyle/>
        <a:p>
          <a:endParaRPr lang="en-US"/>
        </a:p>
      </dgm:t>
    </dgm:pt>
    <dgm:pt modelId="{EC6A2E24-332D-413E-B503-6A7D3C73D7DD}" type="sibTrans" cxnId="{82ADB951-A7A3-4F49-B482-939B265665E6}">
      <dgm:prSet/>
      <dgm:spPr/>
      <dgm:t>
        <a:bodyPr/>
        <a:lstStyle/>
        <a:p>
          <a:endParaRPr lang="en-US"/>
        </a:p>
      </dgm:t>
    </dgm:pt>
    <dgm:pt modelId="{3A6F3649-A130-4C87-BBC1-7A104053C00D}">
      <dgm:prSet/>
      <dgm:spPr/>
      <dgm:t>
        <a:bodyPr/>
        <a:lstStyle/>
        <a:p>
          <a:r>
            <a:rPr lang="en-US" dirty="0"/>
            <a:t>Select Edit menu </a:t>
          </a:r>
        </a:p>
      </dgm:t>
    </dgm:pt>
    <dgm:pt modelId="{49BB5888-7C0E-4FA7-AB14-02930B57B65A}" type="parTrans" cxnId="{99C1138B-8775-443F-BBB8-A73FD76325ED}">
      <dgm:prSet/>
      <dgm:spPr/>
      <dgm:t>
        <a:bodyPr/>
        <a:lstStyle/>
        <a:p>
          <a:endParaRPr lang="en-US"/>
        </a:p>
      </dgm:t>
    </dgm:pt>
    <dgm:pt modelId="{B93ABCD5-078D-4B72-8E55-871A6387D4EE}" type="sibTrans" cxnId="{99C1138B-8775-443F-BBB8-A73FD76325ED}">
      <dgm:prSet/>
      <dgm:spPr/>
      <dgm:t>
        <a:bodyPr/>
        <a:lstStyle/>
        <a:p>
          <a:endParaRPr lang="en-US"/>
        </a:p>
      </dgm:t>
    </dgm:pt>
    <dgm:pt modelId="{65F9E0B9-76B7-4C73-83D2-4DFD565D6C31}">
      <dgm:prSet/>
      <dgm:spPr/>
      <dgm:t>
        <a:bodyPr/>
        <a:lstStyle/>
        <a:p>
          <a:r>
            <a:rPr lang="en-US" dirty="0"/>
            <a:t>Select User</a:t>
          </a:r>
        </a:p>
      </dgm:t>
    </dgm:pt>
    <dgm:pt modelId="{79B6B6CF-EAC1-4240-AF19-FCC9A7563481}" type="parTrans" cxnId="{A2E975B7-A603-4E99-ADD3-100E65178907}">
      <dgm:prSet/>
      <dgm:spPr/>
      <dgm:t>
        <a:bodyPr/>
        <a:lstStyle/>
        <a:p>
          <a:endParaRPr lang="en-US"/>
        </a:p>
      </dgm:t>
    </dgm:pt>
    <dgm:pt modelId="{BD07A60C-A6BA-4941-833E-BB57F76A906D}" type="sibTrans" cxnId="{A2E975B7-A603-4E99-ADD3-100E65178907}">
      <dgm:prSet/>
      <dgm:spPr/>
      <dgm:t>
        <a:bodyPr/>
        <a:lstStyle/>
        <a:p>
          <a:endParaRPr lang="en-US"/>
        </a:p>
      </dgm:t>
    </dgm:pt>
    <dgm:pt modelId="{D49DB746-03C6-40D7-BE7B-DDBF447EADC3}">
      <dgm:prSet/>
      <dgm:spPr/>
      <dgm:t>
        <a:bodyPr/>
        <a:lstStyle/>
        <a:p>
          <a:r>
            <a:rPr lang="en-US" dirty="0"/>
            <a:t>Select Shared Folder</a:t>
          </a:r>
        </a:p>
      </dgm:t>
    </dgm:pt>
    <dgm:pt modelId="{6AE8EF09-242D-4DD2-AE41-E069637B751D}" type="parTrans" cxnId="{B95EEA10-BD89-4E6E-A22E-A6F236FB2721}">
      <dgm:prSet/>
      <dgm:spPr/>
      <dgm:t>
        <a:bodyPr/>
        <a:lstStyle/>
        <a:p>
          <a:endParaRPr lang="en-US"/>
        </a:p>
      </dgm:t>
    </dgm:pt>
    <dgm:pt modelId="{9C7DA1EE-6E31-4A96-922E-E4C091CAC429}" type="sibTrans" cxnId="{B95EEA10-BD89-4E6E-A22E-A6F236FB2721}">
      <dgm:prSet/>
      <dgm:spPr/>
      <dgm:t>
        <a:bodyPr/>
        <a:lstStyle/>
        <a:p>
          <a:endParaRPr lang="en-US"/>
        </a:p>
      </dgm:t>
    </dgm:pt>
    <dgm:pt modelId="{B526985B-228A-441F-9C5A-528093E0D516}">
      <dgm:prSet/>
      <dgm:spPr/>
      <dgm:t>
        <a:bodyPr/>
        <a:lstStyle/>
        <a:p>
          <a:r>
            <a:rPr lang="en-US" dirty="0"/>
            <a:t>Select a folder that can be accessed by users (home directory)</a:t>
          </a:r>
        </a:p>
      </dgm:t>
    </dgm:pt>
    <dgm:pt modelId="{1D7A05E0-8568-4BDB-843E-267EA977D2D7}" type="parTrans" cxnId="{5066D7CE-CA2A-4F94-A423-45E7E286EAC2}">
      <dgm:prSet/>
      <dgm:spPr/>
      <dgm:t>
        <a:bodyPr/>
        <a:lstStyle/>
        <a:p>
          <a:endParaRPr lang="en-US"/>
        </a:p>
      </dgm:t>
    </dgm:pt>
    <dgm:pt modelId="{1892F75E-84E8-4E1E-B37B-B85029C56F38}" type="sibTrans" cxnId="{5066D7CE-CA2A-4F94-A423-45E7E286EAC2}">
      <dgm:prSet/>
      <dgm:spPr/>
      <dgm:t>
        <a:bodyPr/>
        <a:lstStyle/>
        <a:p>
          <a:endParaRPr lang="en-US"/>
        </a:p>
      </dgm:t>
    </dgm:pt>
    <dgm:pt modelId="{3E99F56A-BE4F-46CF-9148-E5378BC29EF7}">
      <dgm:prSet/>
      <dgm:spPr/>
      <dgm:t>
        <a:bodyPr/>
        <a:lstStyle/>
        <a:p>
          <a:r>
            <a:rPr lang="en-US" dirty="0"/>
            <a:t>Don’t forget to create a user first (to access the server)</a:t>
          </a:r>
        </a:p>
      </dgm:t>
    </dgm:pt>
    <dgm:pt modelId="{E3316C10-3F5F-4AE0-931D-8A137694E562}" type="parTrans" cxnId="{D1269A9A-FBFA-42FD-ABEE-9EFE289CB875}">
      <dgm:prSet/>
      <dgm:spPr/>
      <dgm:t>
        <a:bodyPr/>
        <a:lstStyle/>
        <a:p>
          <a:endParaRPr lang="en-US"/>
        </a:p>
      </dgm:t>
    </dgm:pt>
    <dgm:pt modelId="{81B7AC3A-9C0A-4D16-8D42-5C89762CB0FD}" type="sibTrans" cxnId="{D1269A9A-FBFA-42FD-ABEE-9EFE289CB875}">
      <dgm:prSet/>
      <dgm:spPr/>
      <dgm:t>
        <a:bodyPr/>
        <a:lstStyle/>
        <a:p>
          <a:endParaRPr lang="en-US"/>
        </a:p>
      </dgm:t>
    </dgm:pt>
    <dgm:pt modelId="{ED0CAECE-DA7D-174E-BFA4-30664F3EA0F5}" type="pres">
      <dgm:prSet presAssocID="{1B91CEF2-4943-4327-90DF-42A946E82771}" presName="linear" presStyleCnt="0">
        <dgm:presLayoutVars>
          <dgm:animLvl val="lvl"/>
          <dgm:resizeHandles val="exact"/>
        </dgm:presLayoutVars>
      </dgm:prSet>
      <dgm:spPr/>
    </dgm:pt>
    <dgm:pt modelId="{C1417352-AE44-0241-AA2C-B325D42462A6}" type="pres">
      <dgm:prSet presAssocID="{4DEDD99C-A916-42B4-9DDA-9A5A04E69DA3}" presName="parentText" presStyleLbl="node1" presStyleIdx="0" presStyleCnt="6">
        <dgm:presLayoutVars>
          <dgm:chMax val="0"/>
          <dgm:bulletEnabled val="1"/>
        </dgm:presLayoutVars>
      </dgm:prSet>
      <dgm:spPr/>
    </dgm:pt>
    <dgm:pt modelId="{2C3318E7-A4CB-9741-AAD1-3B279270466D}" type="pres">
      <dgm:prSet presAssocID="{EC6A2E24-332D-413E-B503-6A7D3C73D7DD}" presName="spacer" presStyleCnt="0"/>
      <dgm:spPr/>
    </dgm:pt>
    <dgm:pt modelId="{CA1684EA-5270-C341-91B4-B66E6EE5D258}" type="pres">
      <dgm:prSet presAssocID="{3A6F3649-A130-4C87-BBC1-7A104053C00D}" presName="parentText" presStyleLbl="node1" presStyleIdx="1" presStyleCnt="6">
        <dgm:presLayoutVars>
          <dgm:chMax val="0"/>
          <dgm:bulletEnabled val="1"/>
        </dgm:presLayoutVars>
      </dgm:prSet>
      <dgm:spPr/>
    </dgm:pt>
    <dgm:pt modelId="{C88E4E67-D650-604A-B1F4-8507DE0E93B8}" type="pres">
      <dgm:prSet presAssocID="{B93ABCD5-078D-4B72-8E55-871A6387D4EE}" presName="spacer" presStyleCnt="0"/>
      <dgm:spPr/>
    </dgm:pt>
    <dgm:pt modelId="{1620B983-E84F-F147-BB57-254949E40CA2}" type="pres">
      <dgm:prSet presAssocID="{65F9E0B9-76B7-4C73-83D2-4DFD565D6C31}" presName="parentText" presStyleLbl="node1" presStyleIdx="2" presStyleCnt="6">
        <dgm:presLayoutVars>
          <dgm:chMax val="0"/>
          <dgm:bulletEnabled val="1"/>
        </dgm:presLayoutVars>
      </dgm:prSet>
      <dgm:spPr/>
    </dgm:pt>
    <dgm:pt modelId="{5204C89A-4E86-BE40-894D-7C76C8E1A06D}" type="pres">
      <dgm:prSet presAssocID="{BD07A60C-A6BA-4941-833E-BB57F76A906D}" presName="spacer" presStyleCnt="0"/>
      <dgm:spPr/>
    </dgm:pt>
    <dgm:pt modelId="{C0471EA0-EB4C-B54F-8D38-BFB904ECB30E}" type="pres">
      <dgm:prSet presAssocID="{D49DB746-03C6-40D7-BE7B-DDBF447EADC3}" presName="parentText" presStyleLbl="node1" presStyleIdx="3" presStyleCnt="6">
        <dgm:presLayoutVars>
          <dgm:chMax val="0"/>
          <dgm:bulletEnabled val="1"/>
        </dgm:presLayoutVars>
      </dgm:prSet>
      <dgm:spPr/>
    </dgm:pt>
    <dgm:pt modelId="{2ED182DF-56AA-A641-A574-E75773531E67}" type="pres">
      <dgm:prSet presAssocID="{9C7DA1EE-6E31-4A96-922E-E4C091CAC429}" presName="spacer" presStyleCnt="0"/>
      <dgm:spPr/>
    </dgm:pt>
    <dgm:pt modelId="{D25B3DCD-EACF-C94E-BDC3-4BF6FDFA8745}" type="pres">
      <dgm:prSet presAssocID="{B526985B-228A-441F-9C5A-528093E0D516}" presName="parentText" presStyleLbl="node1" presStyleIdx="4" presStyleCnt="6">
        <dgm:presLayoutVars>
          <dgm:chMax val="0"/>
          <dgm:bulletEnabled val="1"/>
        </dgm:presLayoutVars>
      </dgm:prSet>
      <dgm:spPr/>
    </dgm:pt>
    <dgm:pt modelId="{2D08082F-564D-BD47-8300-7F796F6ABBEF}" type="pres">
      <dgm:prSet presAssocID="{1892F75E-84E8-4E1E-B37B-B85029C56F38}" presName="spacer" presStyleCnt="0"/>
      <dgm:spPr/>
    </dgm:pt>
    <dgm:pt modelId="{6BC0DF35-EEBB-4445-A5B5-56443D1E7934}" type="pres">
      <dgm:prSet presAssocID="{3E99F56A-BE4F-46CF-9148-E5378BC29EF7}" presName="parentText" presStyleLbl="node1" presStyleIdx="5" presStyleCnt="6">
        <dgm:presLayoutVars>
          <dgm:chMax val="0"/>
          <dgm:bulletEnabled val="1"/>
        </dgm:presLayoutVars>
      </dgm:prSet>
      <dgm:spPr/>
    </dgm:pt>
  </dgm:ptLst>
  <dgm:cxnLst>
    <dgm:cxn modelId="{B95EEA10-BD89-4E6E-A22E-A6F236FB2721}" srcId="{1B91CEF2-4943-4327-90DF-42A946E82771}" destId="{D49DB746-03C6-40D7-BE7B-DDBF447EADC3}" srcOrd="3" destOrd="0" parTransId="{6AE8EF09-242D-4DD2-AE41-E069637B751D}" sibTransId="{9C7DA1EE-6E31-4A96-922E-E4C091CAC429}"/>
    <dgm:cxn modelId="{F13C162B-5E6B-BC49-B148-D10621F79E52}" type="presOf" srcId="{3A6F3649-A130-4C87-BBC1-7A104053C00D}" destId="{CA1684EA-5270-C341-91B4-B66E6EE5D258}" srcOrd="0" destOrd="0" presId="urn:microsoft.com/office/officeart/2005/8/layout/vList2"/>
    <dgm:cxn modelId="{82ADB951-A7A3-4F49-B482-939B265665E6}" srcId="{1B91CEF2-4943-4327-90DF-42A946E82771}" destId="{4DEDD99C-A916-42B4-9DDA-9A5A04E69DA3}" srcOrd="0" destOrd="0" parTransId="{9651C0B4-8EA0-44D3-A744-88A85058F73C}" sibTransId="{EC6A2E24-332D-413E-B503-6A7D3C73D7DD}"/>
    <dgm:cxn modelId="{6B7E2A86-B1B4-704F-ACB4-3AF43931924F}" type="presOf" srcId="{B526985B-228A-441F-9C5A-528093E0D516}" destId="{D25B3DCD-EACF-C94E-BDC3-4BF6FDFA8745}" srcOrd="0" destOrd="0" presId="urn:microsoft.com/office/officeart/2005/8/layout/vList2"/>
    <dgm:cxn modelId="{99C1138B-8775-443F-BBB8-A73FD76325ED}" srcId="{1B91CEF2-4943-4327-90DF-42A946E82771}" destId="{3A6F3649-A130-4C87-BBC1-7A104053C00D}" srcOrd="1" destOrd="0" parTransId="{49BB5888-7C0E-4FA7-AB14-02930B57B65A}" sibTransId="{B93ABCD5-078D-4B72-8E55-871A6387D4EE}"/>
    <dgm:cxn modelId="{3B7EB78E-61B4-2243-BC9F-6CBA21917693}" type="presOf" srcId="{1B91CEF2-4943-4327-90DF-42A946E82771}" destId="{ED0CAECE-DA7D-174E-BFA4-30664F3EA0F5}" srcOrd="0" destOrd="0" presId="urn:microsoft.com/office/officeart/2005/8/layout/vList2"/>
    <dgm:cxn modelId="{D1269A9A-FBFA-42FD-ABEE-9EFE289CB875}" srcId="{1B91CEF2-4943-4327-90DF-42A946E82771}" destId="{3E99F56A-BE4F-46CF-9148-E5378BC29EF7}" srcOrd="5" destOrd="0" parTransId="{E3316C10-3F5F-4AE0-931D-8A137694E562}" sibTransId="{81B7AC3A-9C0A-4D16-8D42-5C89762CB0FD}"/>
    <dgm:cxn modelId="{31E76D9B-2042-C74D-8FED-4F3ABB4879AA}" type="presOf" srcId="{D49DB746-03C6-40D7-BE7B-DDBF447EADC3}" destId="{C0471EA0-EB4C-B54F-8D38-BFB904ECB30E}" srcOrd="0" destOrd="0" presId="urn:microsoft.com/office/officeart/2005/8/layout/vList2"/>
    <dgm:cxn modelId="{3AB86AA8-AE56-8740-8320-8A5D58913ED4}" type="presOf" srcId="{65F9E0B9-76B7-4C73-83D2-4DFD565D6C31}" destId="{1620B983-E84F-F147-BB57-254949E40CA2}" srcOrd="0" destOrd="0" presId="urn:microsoft.com/office/officeart/2005/8/layout/vList2"/>
    <dgm:cxn modelId="{A2E975B7-A603-4E99-ADD3-100E65178907}" srcId="{1B91CEF2-4943-4327-90DF-42A946E82771}" destId="{65F9E0B9-76B7-4C73-83D2-4DFD565D6C31}" srcOrd="2" destOrd="0" parTransId="{79B6B6CF-EAC1-4240-AF19-FCC9A7563481}" sibTransId="{BD07A60C-A6BA-4941-833E-BB57F76A906D}"/>
    <dgm:cxn modelId="{87B485B7-3233-504E-A04E-884041F8290C}" type="presOf" srcId="{3E99F56A-BE4F-46CF-9148-E5378BC29EF7}" destId="{6BC0DF35-EEBB-4445-A5B5-56443D1E7934}" srcOrd="0" destOrd="0" presId="urn:microsoft.com/office/officeart/2005/8/layout/vList2"/>
    <dgm:cxn modelId="{5066D7CE-CA2A-4F94-A423-45E7E286EAC2}" srcId="{1B91CEF2-4943-4327-90DF-42A946E82771}" destId="{B526985B-228A-441F-9C5A-528093E0D516}" srcOrd="4" destOrd="0" parTransId="{1D7A05E0-8568-4BDB-843E-267EA977D2D7}" sibTransId="{1892F75E-84E8-4E1E-B37B-B85029C56F38}"/>
    <dgm:cxn modelId="{96FE9BFD-2D04-9348-8973-B4E0C86DED44}" type="presOf" srcId="{4DEDD99C-A916-42B4-9DDA-9A5A04E69DA3}" destId="{C1417352-AE44-0241-AA2C-B325D42462A6}" srcOrd="0" destOrd="0" presId="urn:microsoft.com/office/officeart/2005/8/layout/vList2"/>
    <dgm:cxn modelId="{40CFC52A-77CA-3643-BBCC-429FE6AEE38F}" type="presParOf" srcId="{ED0CAECE-DA7D-174E-BFA4-30664F3EA0F5}" destId="{C1417352-AE44-0241-AA2C-B325D42462A6}" srcOrd="0" destOrd="0" presId="urn:microsoft.com/office/officeart/2005/8/layout/vList2"/>
    <dgm:cxn modelId="{FD225985-5D2B-E64D-81B1-D1160C5DA040}" type="presParOf" srcId="{ED0CAECE-DA7D-174E-BFA4-30664F3EA0F5}" destId="{2C3318E7-A4CB-9741-AAD1-3B279270466D}" srcOrd="1" destOrd="0" presId="urn:microsoft.com/office/officeart/2005/8/layout/vList2"/>
    <dgm:cxn modelId="{DDF187D9-2E64-4541-A09B-2E9152E3A96F}" type="presParOf" srcId="{ED0CAECE-DA7D-174E-BFA4-30664F3EA0F5}" destId="{CA1684EA-5270-C341-91B4-B66E6EE5D258}" srcOrd="2" destOrd="0" presId="urn:microsoft.com/office/officeart/2005/8/layout/vList2"/>
    <dgm:cxn modelId="{E56A3761-EFD2-A644-A649-B13C79D09514}" type="presParOf" srcId="{ED0CAECE-DA7D-174E-BFA4-30664F3EA0F5}" destId="{C88E4E67-D650-604A-B1F4-8507DE0E93B8}" srcOrd="3" destOrd="0" presId="urn:microsoft.com/office/officeart/2005/8/layout/vList2"/>
    <dgm:cxn modelId="{90DB4EF2-9264-914D-BCAA-3657D42726DE}" type="presParOf" srcId="{ED0CAECE-DA7D-174E-BFA4-30664F3EA0F5}" destId="{1620B983-E84F-F147-BB57-254949E40CA2}" srcOrd="4" destOrd="0" presId="urn:microsoft.com/office/officeart/2005/8/layout/vList2"/>
    <dgm:cxn modelId="{FB527C2A-51E2-4B4A-A5C1-BB99983FAB7B}" type="presParOf" srcId="{ED0CAECE-DA7D-174E-BFA4-30664F3EA0F5}" destId="{5204C89A-4E86-BE40-894D-7C76C8E1A06D}" srcOrd="5" destOrd="0" presId="urn:microsoft.com/office/officeart/2005/8/layout/vList2"/>
    <dgm:cxn modelId="{A8A7FA3E-10CB-EF48-A873-EACFFC35FBDB}" type="presParOf" srcId="{ED0CAECE-DA7D-174E-BFA4-30664F3EA0F5}" destId="{C0471EA0-EB4C-B54F-8D38-BFB904ECB30E}" srcOrd="6" destOrd="0" presId="urn:microsoft.com/office/officeart/2005/8/layout/vList2"/>
    <dgm:cxn modelId="{9D23E2DF-31DB-9745-9ECD-BB13520695AF}" type="presParOf" srcId="{ED0CAECE-DA7D-174E-BFA4-30664F3EA0F5}" destId="{2ED182DF-56AA-A641-A574-E75773531E67}" srcOrd="7" destOrd="0" presId="urn:microsoft.com/office/officeart/2005/8/layout/vList2"/>
    <dgm:cxn modelId="{5AB005F3-6F99-1948-B4A6-6D8EBD7A7B48}" type="presParOf" srcId="{ED0CAECE-DA7D-174E-BFA4-30664F3EA0F5}" destId="{D25B3DCD-EACF-C94E-BDC3-4BF6FDFA8745}" srcOrd="8" destOrd="0" presId="urn:microsoft.com/office/officeart/2005/8/layout/vList2"/>
    <dgm:cxn modelId="{82900201-6F09-ED46-853C-04240971524A}" type="presParOf" srcId="{ED0CAECE-DA7D-174E-BFA4-30664F3EA0F5}" destId="{2D08082F-564D-BD47-8300-7F796F6ABBEF}" srcOrd="9" destOrd="0" presId="urn:microsoft.com/office/officeart/2005/8/layout/vList2"/>
    <dgm:cxn modelId="{B5F19AD7-6395-E048-AD46-8E9FD6A9714B}" type="presParOf" srcId="{ED0CAECE-DA7D-174E-BFA4-30664F3EA0F5}" destId="{6BC0DF35-EEBB-4445-A5B5-56443D1E793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7BC06C-099C-4F0C-B2BD-903471488E74}"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F9D0D8DA-87FE-47E9-9E9D-9A49BED1BA7F}">
      <dgm:prSet/>
      <dgm:spPr/>
      <dgm:t>
        <a:bodyPr/>
        <a:lstStyle/>
        <a:p>
          <a:r>
            <a:rPr lang="en-US" dirty="0"/>
            <a:t>Based on RFC 959</a:t>
          </a:r>
        </a:p>
      </dgm:t>
    </dgm:pt>
    <dgm:pt modelId="{2863E3D2-2091-4D4E-93FF-F47EA7D04239}" type="parTrans" cxnId="{45310EB5-7BC0-43A0-8DA2-795D9426FD95}">
      <dgm:prSet/>
      <dgm:spPr/>
      <dgm:t>
        <a:bodyPr/>
        <a:lstStyle/>
        <a:p>
          <a:endParaRPr lang="en-US"/>
        </a:p>
      </dgm:t>
    </dgm:pt>
    <dgm:pt modelId="{C62AC033-8E08-4D07-B25B-69B6E129DE22}" type="sibTrans" cxnId="{45310EB5-7BC0-43A0-8DA2-795D9426FD95}">
      <dgm:prSet/>
      <dgm:spPr/>
      <dgm:t>
        <a:bodyPr/>
        <a:lstStyle/>
        <a:p>
          <a:endParaRPr lang="en-US"/>
        </a:p>
      </dgm:t>
    </dgm:pt>
    <dgm:pt modelId="{4F22046C-4B8D-4127-BCFA-9BB27E1D0710}">
      <dgm:prSet/>
      <dgm:spPr/>
      <dgm:t>
        <a:bodyPr/>
        <a:lstStyle/>
        <a:p>
          <a:r>
            <a:rPr lang="en-US"/>
            <a:t>220 Service ready for new user.</a:t>
          </a:r>
        </a:p>
      </dgm:t>
    </dgm:pt>
    <dgm:pt modelId="{029DBF32-AD6F-4B2C-80E2-662863F9F603}" type="parTrans" cxnId="{F00DAC6E-66F0-408C-AA8A-1B246B4201AC}">
      <dgm:prSet/>
      <dgm:spPr/>
      <dgm:t>
        <a:bodyPr/>
        <a:lstStyle/>
        <a:p>
          <a:endParaRPr lang="en-US"/>
        </a:p>
      </dgm:t>
    </dgm:pt>
    <dgm:pt modelId="{F0B094C4-77CF-4C59-929F-003026421FA8}" type="sibTrans" cxnId="{F00DAC6E-66F0-408C-AA8A-1B246B4201AC}">
      <dgm:prSet/>
      <dgm:spPr/>
      <dgm:t>
        <a:bodyPr/>
        <a:lstStyle/>
        <a:p>
          <a:endParaRPr lang="en-US"/>
        </a:p>
      </dgm:t>
    </dgm:pt>
    <dgm:pt modelId="{4D2C40A3-411C-4F19-9546-A2926E4EE701}">
      <dgm:prSet/>
      <dgm:spPr/>
      <dgm:t>
        <a:bodyPr/>
        <a:lstStyle/>
        <a:p>
          <a:r>
            <a:rPr lang="en-US"/>
            <a:t>331 User name okay, need password.</a:t>
          </a:r>
        </a:p>
      </dgm:t>
    </dgm:pt>
    <dgm:pt modelId="{2D82BAAA-6CB2-46E6-82FB-528E0BDD5C10}" type="parTrans" cxnId="{E9AACA47-368B-46BA-8B45-40D8761F9611}">
      <dgm:prSet/>
      <dgm:spPr/>
      <dgm:t>
        <a:bodyPr/>
        <a:lstStyle/>
        <a:p>
          <a:endParaRPr lang="en-US"/>
        </a:p>
      </dgm:t>
    </dgm:pt>
    <dgm:pt modelId="{F3F06D24-7694-4AAB-8EBA-A81EF1696029}" type="sibTrans" cxnId="{E9AACA47-368B-46BA-8B45-40D8761F9611}">
      <dgm:prSet/>
      <dgm:spPr/>
      <dgm:t>
        <a:bodyPr/>
        <a:lstStyle/>
        <a:p>
          <a:endParaRPr lang="en-US"/>
        </a:p>
      </dgm:t>
    </dgm:pt>
    <dgm:pt modelId="{0389A0D5-65E7-48A0-B209-886CC6E6D02C}">
      <dgm:prSet/>
      <dgm:spPr/>
      <dgm:t>
        <a:bodyPr/>
        <a:lstStyle/>
        <a:p>
          <a:r>
            <a:rPr lang="en-US"/>
            <a:t>230 User logged in, proceed.</a:t>
          </a:r>
        </a:p>
      </dgm:t>
    </dgm:pt>
    <dgm:pt modelId="{1EF08079-A321-400F-9369-B1A553C82C56}" type="parTrans" cxnId="{BB464E97-7F53-4E92-B09E-A96223000706}">
      <dgm:prSet/>
      <dgm:spPr/>
      <dgm:t>
        <a:bodyPr/>
        <a:lstStyle/>
        <a:p>
          <a:endParaRPr lang="en-US"/>
        </a:p>
      </dgm:t>
    </dgm:pt>
    <dgm:pt modelId="{9017D065-8B5C-49BA-835F-B595E2E4427F}" type="sibTrans" cxnId="{BB464E97-7F53-4E92-B09E-A96223000706}">
      <dgm:prSet/>
      <dgm:spPr/>
      <dgm:t>
        <a:bodyPr/>
        <a:lstStyle/>
        <a:p>
          <a:endParaRPr lang="en-US"/>
        </a:p>
      </dgm:t>
    </dgm:pt>
    <dgm:pt modelId="{38007500-BDF5-433B-BF1D-5424C1CCC111}">
      <dgm:prSet/>
      <dgm:spPr/>
      <dgm:t>
        <a:bodyPr/>
        <a:lstStyle/>
        <a:p>
          <a:r>
            <a:rPr lang="en-US"/>
            <a:t>215 NAME system type.</a:t>
          </a:r>
        </a:p>
      </dgm:t>
    </dgm:pt>
    <dgm:pt modelId="{788A9F7D-91C2-4628-8928-958B09CDA70D}" type="parTrans" cxnId="{826B12BC-F20B-4F98-BDB7-D2A38303B177}">
      <dgm:prSet/>
      <dgm:spPr/>
      <dgm:t>
        <a:bodyPr/>
        <a:lstStyle/>
        <a:p>
          <a:endParaRPr lang="en-US"/>
        </a:p>
      </dgm:t>
    </dgm:pt>
    <dgm:pt modelId="{8516AB8C-D374-440B-9089-730C7A13A009}" type="sibTrans" cxnId="{826B12BC-F20B-4F98-BDB7-D2A38303B177}">
      <dgm:prSet/>
      <dgm:spPr/>
      <dgm:t>
        <a:bodyPr/>
        <a:lstStyle/>
        <a:p>
          <a:endParaRPr lang="en-US"/>
        </a:p>
      </dgm:t>
    </dgm:pt>
    <dgm:pt modelId="{E248D0E0-FF89-46F8-BA5B-664E5B2A2F26}">
      <dgm:prSet/>
      <dgm:spPr/>
      <dgm:t>
        <a:bodyPr/>
        <a:lstStyle/>
        <a:p>
          <a:r>
            <a:rPr lang="en-US"/>
            <a:t>211 System status, or system help reply.</a:t>
          </a:r>
        </a:p>
      </dgm:t>
    </dgm:pt>
    <dgm:pt modelId="{C2557D69-C1EE-4603-B53F-4A0060F99704}" type="parTrans" cxnId="{6DD2394C-6603-4D59-A24A-F4D24A6EF8F4}">
      <dgm:prSet/>
      <dgm:spPr/>
      <dgm:t>
        <a:bodyPr/>
        <a:lstStyle/>
        <a:p>
          <a:endParaRPr lang="en-US"/>
        </a:p>
      </dgm:t>
    </dgm:pt>
    <dgm:pt modelId="{6E9E2DE0-1D05-443A-A96C-27DE15185E67}" type="sibTrans" cxnId="{6DD2394C-6603-4D59-A24A-F4D24A6EF8F4}">
      <dgm:prSet/>
      <dgm:spPr/>
      <dgm:t>
        <a:bodyPr/>
        <a:lstStyle/>
        <a:p>
          <a:endParaRPr lang="en-US"/>
        </a:p>
      </dgm:t>
    </dgm:pt>
    <dgm:pt modelId="{65115950-CC64-4040-B762-44FE38B2A5E5}">
      <dgm:prSet/>
      <dgm:spPr/>
      <dgm:t>
        <a:bodyPr/>
        <a:lstStyle/>
        <a:p>
          <a:r>
            <a:rPr lang="en-US"/>
            <a:t>257 "PATHNAME" created.</a:t>
          </a:r>
        </a:p>
      </dgm:t>
    </dgm:pt>
    <dgm:pt modelId="{B0034DD0-516E-4639-BCEF-DAE08B77E2B1}" type="parTrans" cxnId="{3B57BC6B-CA11-4CB6-98B8-3D89E9B49464}">
      <dgm:prSet/>
      <dgm:spPr/>
      <dgm:t>
        <a:bodyPr/>
        <a:lstStyle/>
        <a:p>
          <a:endParaRPr lang="en-US"/>
        </a:p>
      </dgm:t>
    </dgm:pt>
    <dgm:pt modelId="{AEACEE3F-64E3-4DF0-85D0-FAD817E1FE72}" type="sibTrans" cxnId="{3B57BC6B-CA11-4CB6-98B8-3D89E9B49464}">
      <dgm:prSet/>
      <dgm:spPr/>
      <dgm:t>
        <a:bodyPr/>
        <a:lstStyle/>
        <a:p>
          <a:endParaRPr lang="en-US"/>
        </a:p>
      </dgm:t>
    </dgm:pt>
    <dgm:pt modelId="{3BF8FB13-A621-2A46-8A17-BF3611D06C76}" type="pres">
      <dgm:prSet presAssocID="{5C7BC06C-099C-4F0C-B2BD-903471488E74}" presName="diagram" presStyleCnt="0">
        <dgm:presLayoutVars>
          <dgm:dir/>
          <dgm:resizeHandles val="exact"/>
        </dgm:presLayoutVars>
      </dgm:prSet>
      <dgm:spPr/>
    </dgm:pt>
    <dgm:pt modelId="{6352E009-B7C3-0644-B1CF-6E2DADBC1F10}" type="pres">
      <dgm:prSet presAssocID="{F9D0D8DA-87FE-47E9-9E9D-9A49BED1BA7F}" presName="node" presStyleLbl="node1" presStyleIdx="0" presStyleCnt="7">
        <dgm:presLayoutVars>
          <dgm:bulletEnabled val="1"/>
        </dgm:presLayoutVars>
      </dgm:prSet>
      <dgm:spPr/>
    </dgm:pt>
    <dgm:pt modelId="{A740C5DC-576E-2440-8B96-6C038884E97E}" type="pres">
      <dgm:prSet presAssocID="{C62AC033-8E08-4D07-B25B-69B6E129DE22}" presName="sibTrans" presStyleCnt="0"/>
      <dgm:spPr/>
    </dgm:pt>
    <dgm:pt modelId="{488796C0-78FD-514E-9278-77194CA310B2}" type="pres">
      <dgm:prSet presAssocID="{4F22046C-4B8D-4127-BCFA-9BB27E1D0710}" presName="node" presStyleLbl="node1" presStyleIdx="1" presStyleCnt="7">
        <dgm:presLayoutVars>
          <dgm:bulletEnabled val="1"/>
        </dgm:presLayoutVars>
      </dgm:prSet>
      <dgm:spPr/>
    </dgm:pt>
    <dgm:pt modelId="{B4248AFA-53FA-014D-A1BF-87ED801BBE75}" type="pres">
      <dgm:prSet presAssocID="{F0B094C4-77CF-4C59-929F-003026421FA8}" presName="sibTrans" presStyleCnt="0"/>
      <dgm:spPr/>
    </dgm:pt>
    <dgm:pt modelId="{1861F582-D19A-644A-ADE8-2EEA7FD729DC}" type="pres">
      <dgm:prSet presAssocID="{4D2C40A3-411C-4F19-9546-A2926E4EE701}" presName="node" presStyleLbl="node1" presStyleIdx="2" presStyleCnt="7">
        <dgm:presLayoutVars>
          <dgm:bulletEnabled val="1"/>
        </dgm:presLayoutVars>
      </dgm:prSet>
      <dgm:spPr/>
    </dgm:pt>
    <dgm:pt modelId="{26660B71-89C0-E844-BA7B-7D10BF3CCD01}" type="pres">
      <dgm:prSet presAssocID="{F3F06D24-7694-4AAB-8EBA-A81EF1696029}" presName="sibTrans" presStyleCnt="0"/>
      <dgm:spPr/>
    </dgm:pt>
    <dgm:pt modelId="{B5E9EE25-5A6D-7745-902A-05AD77527227}" type="pres">
      <dgm:prSet presAssocID="{0389A0D5-65E7-48A0-B209-886CC6E6D02C}" presName="node" presStyleLbl="node1" presStyleIdx="3" presStyleCnt="7">
        <dgm:presLayoutVars>
          <dgm:bulletEnabled val="1"/>
        </dgm:presLayoutVars>
      </dgm:prSet>
      <dgm:spPr/>
    </dgm:pt>
    <dgm:pt modelId="{6C7114E9-E875-6340-81DC-EC8C4F990253}" type="pres">
      <dgm:prSet presAssocID="{9017D065-8B5C-49BA-835F-B595E2E4427F}" presName="sibTrans" presStyleCnt="0"/>
      <dgm:spPr/>
    </dgm:pt>
    <dgm:pt modelId="{FC4C21C8-7F9C-6B42-9B98-D02B156F9BE1}" type="pres">
      <dgm:prSet presAssocID="{38007500-BDF5-433B-BF1D-5424C1CCC111}" presName="node" presStyleLbl="node1" presStyleIdx="4" presStyleCnt="7">
        <dgm:presLayoutVars>
          <dgm:bulletEnabled val="1"/>
        </dgm:presLayoutVars>
      </dgm:prSet>
      <dgm:spPr/>
    </dgm:pt>
    <dgm:pt modelId="{32D7763D-0F32-A248-8921-D7043883194C}" type="pres">
      <dgm:prSet presAssocID="{8516AB8C-D374-440B-9089-730C7A13A009}" presName="sibTrans" presStyleCnt="0"/>
      <dgm:spPr/>
    </dgm:pt>
    <dgm:pt modelId="{D5686988-0FEB-DD42-8961-85D80E403369}" type="pres">
      <dgm:prSet presAssocID="{E248D0E0-FF89-46F8-BA5B-664E5B2A2F26}" presName="node" presStyleLbl="node1" presStyleIdx="5" presStyleCnt="7">
        <dgm:presLayoutVars>
          <dgm:bulletEnabled val="1"/>
        </dgm:presLayoutVars>
      </dgm:prSet>
      <dgm:spPr/>
    </dgm:pt>
    <dgm:pt modelId="{B7014B5C-6940-C941-BE39-64A4F66734BE}" type="pres">
      <dgm:prSet presAssocID="{6E9E2DE0-1D05-443A-A96C-27DE15185E67}" presName="sibTrans" presStyleCnt="0"/>
      <dgm:spPr/>
    </dgm:pt>
    <dgm:pt modelId="{087CE4B4-4A9E-5542-9216-F37BAE8D14B6}" type="pres">
      <dgm:prSet presAssocID="{65115950-CC64-4040-B762-44FE38B2A5E5}" presName="node" presStyleLbl="node1" presStyleIdx="6" presStyleCnt="7">
        <dgm:presLayoutVars>
          <dgm:bulletEnabled val="1"/>
        </dgm:presLayoutVars>
      </dgm:prSet>
      <dgm:spPr/>
    </dgm:pt>
  </dgm:ptLst>
  <dgm:cxnLst>
    <dgm:cxn modelId="{7994901A-6FAF-D84E-B9DB-83B38F062F94}" type="presOf" srcId="{F9D0D8DA-87FE-47E9-9E9D-9A49BED1BA7F}" destId="{6352E009-B7C3-0644-B1CF-6E2DADBC1F10}" srcOrd="0" destOrd="0" presId="urn:microsoft.com/office/officeart/2005/8/layout/default"/>
    <dgm:cxn modelId="{E9AACA47-368B-46BA-8B45-40D8761F9611}" srcId="{5C7BC06C-099C-4F0C-B2BD-903471488E74}" destId="{4D2C40A3-411C-4F19-9546-A2926E4EE701}" srcOrd="2" destOrd="0" parTransId="{2D82BAAA-6CB2-46E6-82FB-528E0BDD5C10}" sibTransId="{F3F06D24-7694-4AAB-8EBA-A81EF1696029}"/>
    <dgm:cxn modelId="{02B47F49-122C-9942-B8A0-D1852B38B862}" type="presOf" srcId="{0389A0D5-65E7-48A0-B209-886CC6E6D02C}" destId="{B5E9EE25-5A6D-7745-902A-05AD77527227}" srcOrd="0" destOrd="0" presId="urn:microsoft.com/office/officeart/2005/8/layout/default"/>
    <dgm:cxn modelId="{6DD2394C-6603-4D59-A24A-F4D24A6EF8F4}" srcId="{5C7BC06C-099C-4F0C-B2BD-903471488E74}" destId="{E248D0E0-FF89-46F8-BA5B-664E5B2A2F26}" srcOrd="5" destOrd="0" parTransId="{C2557D69-C1EE-4603-B53F-4A0060F99704}" sibTransId="{6E9E2DE0-1D05-443A-A96C-27DE15185E67}"/>
    <dgm:cxn modelId="{DD26BD54-3BB5-8745-BFAC-EF67ADCD8AFA}" type="presOf" srcId="{5C7BC06C-099C-4F0C-B2BD-903471488E74}" destId="{3BF8FB13-A621-2A46-8A17-BF3611D06C76}" srcOrd="0" destOrd="0" presId="urn:microsoft.com/office/officeart/2005/8/layout/default"/>
    <dgm:cxn modelId="{BFBE7055-826E-9D4E-A141-99B727BDC792}" type="presOf" srcId="{38007500-BDF5-433B-BF1D-5424C1CCC111}" destId="{FC4C21C8-7F9C-6B42-9B98-D02B156F9BE1}" srcOrd="0" destOrd="0" presId="urn:microsoft.com/office/officeart/2005/8/layout/default"/>
    <dgm:cxn modelId="{3B57BC6B-CA11-4CB6-98B8-3D89E9B49464}" srcId="{5C7BC06C-099C-4F0C-B2BD-903471488E74}" destId="{65115950-CC64-4040-B762-44FE38B2A5E5}" srcOrd="6" destOrd="0" parTransId="{B0034DD0-516E-4639-BCEF-DAE08B77E2B1}" sibTransId="{AEACEE3F-64E3-4DF0-85D0-FAD817E1FE72}"/>
    <dgm:cxn modelId="{B5C9716D-FF3D-7E4D-9D37-F065C72A6D89}" type="presOf" srcId="{4F22046C-4B8D-4127-BCFA-9BB27E1D0710}" destId="{488796C0-78FD-514E-9278-77194CA310B2}" srcOrd="0" destOrd="0" presId="urn:microsoft.com/office/officeart/2005/8/layout/default"/>
    <dgm:cxn modelId="{F00DAC6E-66F0-408C-AA8A-1B246B4201AC}" srcId="{5C7BC06C-099C-4F0C-B2BD-903471488E74}" destId="{4F22046C-4B8D-4127-BCFA-9BB27E1D0710}" srcOrd="1" destOrd="0" parTransId="{029DBF32-AD6F-4B2C-80E2-662863F9F603}" sibTransId="{F0B094C4-77CF-4C59-929F-003026421FA8}"/>
    <dgm:cxn modelId="{D0C9F996-D38D-1F4F-BF29-0478404B6F90}" type="presOf" srcId="{E248D0E0-FF89-46F8-BA5B-664E5B2A2F26}" destId="{D5686988-0FEB-DD42-8961-85D80E403369}" srcOrd="0" destOrd="0" presId="urn:microsoft.com/office/officeart/2005/8/layout/default"/>
    <dgm:cxn modelId="{BB464E97-7F53-4E92-B09E-A96223000706}" srcId="{5C7BC06C-099C-4F0C-B2BD-903471488E74}" destId="{0389A0D5-65E7-48A0-B209-886CC6E6D02C}" srcOrd="3" destOrd="0" parTransId="{1EF08079-A321-400F-9369-B1A553C82C56}" sibTransId="{9017D065-8B5C-49BA-835F-B595E2E4427F}"/>
    <dgm:cxn modelId="{997294A9-AB77-4343-BBA0-C27C4B0F34A7}" type="presOf" srcId="{4D2C40A3-411C-4F19-9546-A2926E4EE701}" destId="{1861F582-D19A-644A-ADE8-2EEA7FD729DC}" srcOrd="0" destOrd="0" presId="urn:microsoft.com/office/officeart/2005/8/layout/default"/>
    <dgm:cxn modelId="{45310EB5-7BC0-43A0-8DA2-795D9426FD95}" srcId="{5C7BC06C-099C-4F0C-B2BD-903471488E74}" destId="{F9D0D8DA-87FE-47E9-9E9D-9A49BED1BA7F}" srcOrd="0" destOrd="0" parTransId="{2863E3D2-2091-4D4E-93FF-F47EA7D04239}" sibTransId="{C62AC033-8E08-4D07-B25B-69B6E129DE22}"/>
    <dgm:cxn modelId="{826B12BC-F20B-4F98-BDB7-D2A38303B177}" srcId="{5C7BC06C-099C-4F0C-B2BD-903471488E74}" destId="{38007500-BDF5-433B-BF1D-5424C1CCC111}" srcOrd="4" destOrd="0" parTransId="{788A9F7D-91C2-4628-8928-958B09CDA70D}" sibTransId="{8516AB8C-D374-440B-9089-730C7A13A009}"/>
    <dgm:cxn modelId="{1956BFCC-D7CF-5E48-BF2D-1B44B01A24ED}" type="presOf" srcId="{65115950-CC64-4040-B762-44FE38B2A5E5}" destId="{087CE4B4-4A9E-5542-9216-F37BAE8D14B6}" srcOrd="0" destOrd="0" presId="urn:microsoft.com/office/officeart/2005/8/layout/default"/>
    <dgm:cxn modelId="{ABCBF892-D8CD-A54E-A667-4A989A348B18}" type="presParOf" srcId="{3BF8FB13-A621-2A46-8A17-BF3611D06C76}" destId="{6352E009-B7C3-0644-B1CF-6E2DADBC1F10}" srcOrd="0" destOrd="0" presId="urn:microsoft.com/office/officeart/2005/8/layout/default"/>
    <dgm:cxn modelId="{1CCA2126-5EE6-F045-828F-50DBA939DFDA}" type="presParOf" srcId="{3BF8FB13-A621-2A46-8A17-BF3611D06C76}" destId="{A740C5DC-576E-2440-8B96-6C038884E97E}" srcOrd="1" destOrd="0" presId="urn:microsoft.com/office/officeart/2005/8/layout/default"/>
    <dgm:cxn modelId="{37A56B9C-EF75-284C-91BF-C5D727A66EA7}" type="presParOf" srcId="{3BF8FB13-A621-2A46-8A17-BF3611D06C76}" destId="{488796C0-78FD-514E-9278-77194CA310B2}" srcOrd="2" destOrd="0" presId="urn:microsoft.com/office/officeart/2005/8/layout/default"/>
    <dgm:cxn modelId="{23CC98C0-B5E2-4E49-BC26-8E2A32E0B588}" type="presParOf" srcId="{3BF8FB13-A621-2A46-8A17-BF3611D06C76}" destId="{B4248AFA-53FA-014D-A1BF-87ED801BBE75}" srcOrd="3" destOrd="0" presId="urn:microsoft.com/office/officeart/2005/8/layout/default"/>
    <dgm:cxn modelId="{7D489892-DB80-4445-934E-3134199EA2CD}" type="presParOf" srcId="{3BF8FB13-A621-2A46-8A17-BF3611D06C76}" destId="{1861F582-D19A-644A-ADE8-2EEA7FD729DC}" srcOrd="4" destOrd="0" presId="urn:microsoft.com/office/officeart/2005/8/layout/default"/>
    <dgm:cxn modelId="{AAA92DC9-F6A4-7B44-8E2F-38DEF43959F6}" type="presParOf" srcId="{3BF8FB13-A621-2A46-8A17-BF3611D06C76}" destId="{26660B71-89C0-E844-BA7B-7D10BF3CCD01}" srcOrd="5" destOrd="0" presId="urn:microsoft.com/office/officeart/2005/8/layout/default"/>
    <dgm:cxn modelId="{A307BF37-CF3A-9349-A648-A38A4B49442E}" type="presParOf" srcId="{3BF8FB13-A621-2A46-8A17-BF3611D06C76}" destId="{B5E9EE25-5A6D-7745-902A-05AD77527227}" srcOrd="6" destOrd="0" presId="urn:microsoft.com/office/officeart/2005/8/layout/default"/>
    <dgm:cxn modelId="{50394CD0-41FD-0B4A-B94A-1B0B66B603DC}" type="presParOf" srcId="{3BF8FB13-A621-2A46-8A17-BF3611D06C76}" destId="{6C7114E9-E875-6340-81DC-EC8C4F990253}" srcOrd="7" destOrd="0" presId="urn:microsoft.com/office/officeart/2005/8/layout/default"/>
    <dgm:cxn modelId="{BA065CCC-FF15-9541-893D-2DF19B25C0CC}" type="presParOf" srcId="{3BF8FB13-A621-2A46-8A17-BF3611D06C76}" destId="{FC4C21C8-7F9C-6B42-9B98-D02B156F9BE1}" srcOrd="8" destOrd="0" presId="urn:microsoft.com/office/officeart/2005/8/layout/default"/>
    <dgm:cxn modelId="{DC68B844-0BF1-7045-AA23-7E4F5015D57C}" type="presParOf" srcId="{3BF8FB13-A621-2A46-8A17-BF3611D06C76}" destId="{32D7763D-0F32-A248-8921-D7043883194C}" srcOrd="9" destOrd="0" presId="urn:microsoft.com/office/officeart/2005/8/layout/default"/>
    <dgm:cxn modelId="{2DB10976-90DC-ED48-B487-50EA39268DA4}" type="presParOf" srcId="{3BF8FB13-A621-2A46-8A17-BF3611D06C76}" destId="{D5686988-0FEB-DD42-8961-85D80E403369}" srcOrd="10" destOrd="0" presId="urn:microsoft.com/office/officeart/2005/8/layout/default"/>
    <dgm:cxn modelId="{D54F5B47-4853-4743-B784-629A31AC9CBF}" type="presParOf" srcId="{3BF8FB13-A621-2A46-8A17-BF3611D06C76}" destId="{B7014B5C-6940-C941-BE39-64A4F66734BE}" srcOrd="11" destOrd="0" presId="urn:microsoft.com/office/officeart/2005/8/layout/default"/>
    <dgm:cxn modelId="{2EE1EE47-6748-C845-9B75-4AED0429B99A}" type="presParOf" srcId="{3BF8FB13-A621-2A46-8A17-BF3611D06C76}" destId="{087CE4B4-4A9E-5542-9216-F37BAE8D14B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742FDD7-8AA0-4D82-927E-02562907A2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CE379DD-52AF-4865-9DBA-0C1BA017E30B}">
      <dgm:prSet/>
      <dgm:spPr/>
      <dgm:t>
        <a:bodyPr/>
        <a:lstStyle/>
        <a:p>
          <a:r>
            <a:rPr lang="en-US"/>
            <a:t>200 Command okay.</a:t>
          </a:r>
        </a:p>
      </dgm:t>
    </dgm:pt>
    <dgm:pt modelId="{0C5BE082-17BC-4F4C-BDB4-E1BC10B7B0E7}" type="parTrans" cxnId="{0FA26F25-D03A-497D-927A-46508CE6469F}">
      <dgm:prSet/>
      <dgm:spPr/>
      <dgm:t>
        <a:bodyPr/>
        <a:lstStyle/>
        <a:p>
          <a:endParaRPr lang="en-US"/>
        </a:p>
      </dgm:t>
    </dgm:pt>
    <dgm:pt modelId="{9AC1F110-F435-4BE7-B3A5-C5E88D12FC34}" type="sibTrans" cxnId="{0FA26F25-D03A-497D-927A-46508CE6469F}">
      <dgm:prSet/>
      <dgm:spPr/>
      <dgm:t>
        <a:bodyPr/>
        <a:lstStyle/>
        <a:p>
          <a:endParaRPr lang="en-US"/>
        </a:p>
      </dgm:t>
    </dgm:pt>
    <dgm:pt modelId="{34BC951E-5EB5-4192-B53D-F64E779826B2}">
      <dgm:prSet/>
      <dgm:spPr/>
      <dgm:t>
        <a:bodyPr/>
        <a:lstStyle/>
        <a:p>
          <a:r>
            <a:rPr lang="en-US"/>
            <a:t>150 File status okay; about to open data connection.</a:t>
          </a:r>
        </a:p>
      </dgm:t>
    </dgm:pt>
    <dgm:pt modelId="{72A44109-6F69-4E32-940A-E0E280C275D8}" type="parTrans" cxnId="{3742D31E-7FAB-442B-967F-AD92271A6C8E}">
      <dgm:prSet/>
      <dgm:spPr/>
      <dgm:t>
        <a:bodyPr/>
        <a:lstStyle/>
        <a:p>
          <a:endParaRPr lang="en-US"/>
        </a:p>
      </dgm:t>
    </dgm:pt>
    <dgm:pt modelId="{9C768C12-E135-4DDD-80AF-B4CB40654492}" type="sibTrans" cxnId="{3742D31E-7FAB-442B-967F-AD92271A6C8E}">
      <dgm:prSet/>
      <dgm:spPr/>
      <dgm:t>
        <a:bodyPr/>
        <a:lstStyle/>
        <a:p>
          <a:endParaRPr lang="en-US"/>
        </a:p>
      </dgm:t>
    </dgm:pt>
    <dgm:pt modelId="{24E47B4B-A824-4703-8F76-C1ECFD0D8A9F}">
      <dgm:prSet/>
      <dgm:spPr/>
      <dgm:t>
        <a:bodyPr/>
        <a:lstStyle/>
        <a:p>
          <a:r>
            <a:rPr lang="en-US"/>
            <a:t>226 Closing data connection.</a:t>
          </a:r>
        </a:p>
      </dgm:t>
    </dgm:pt>
    <dgm:pt modelId="{4526FB26-BF79-4079-895D-A9729187EB9F}" type="parTrans" cxnId="{09264528-DC5F-4ACE-B19D-C32518A9774F}">
      <dgm:prSet/>
      <dgm:spPr/>
      <dgm:t>
        <a:bodyPr/>
        <a:lstStyle/>
        <a:p>
          <a:endParaRPr lang="en-US"/>
        </a:p>
      </dgm:t>
    </dgm:pt>
    <dgm:pt modelId="{82114A16-D420-4C4F-8912-47B731770F3D}" type="sibTrans" cxnId="{09264528-DC5F-4ACE-B19D-C32518A9774F}">
      <dgm:prSet/>
      <dgm:spPr/>
      <dgm:t>
        <a:bodyPr/>
        <a:lstStyle/>
        <a:p>
          <a:endParaRPr lang="en-US"/>
        </a:p>
      </dgm:t>
    </dgm:pt>
    <dgm:pt modelId="{E6A0986C-FB52-4B67-8907-A8D6C76F9020}">
      <dgm:prSet/>
      <dgm:spPr/>
      <dgm:t>
        <a:bodyPr/>
        <a:lstStyle/>
        <a:p>
          <a:r>
            <a:rPr lang="en-US"/>
            <a:t>Requested file action successful. </a:t>
          </a:r>
        </a:p>
      </dgm:t>
    </dgm:pt>
    <dgm:pt modelId="{543C854B-DDA6-45E8-AA9D-67844EF21B05}" type="parTrans" cxnId="{C890F4D1-631F-42F1-B5C2-C0137C5BA856}">
      <dgm:prSet/>
      <dgm:spPr/>
      <dgm:t>
        <a:bodyPr/>
        <a:lstStyle/>
        <a:p>
          <a:endParaRPr lang="en-US"/>
        </a:p>
      </dgm:t>
    </dgm:pt>
    <dgm:pt modelId="{25B0A3B2-965D-4E45-BB32-55CEF2D6FFE2}" type="sibTrans" cxnId="{C890F4D1-631F-42F1-B5C2-C0137C5BA856}">
      <dgm:prSet/>
      <dgm:spPr/>
      <dgm:t>
        <a:bodyPr/>
        <a:lstStyle/>
        <a:p>
          <a:endParaRPr lang="en-US"/>
        </a:p>
      </dgm:t>
    </dgm:pt>
    <dgm:pt modelId="{37F8ED18-E8E1-45BE-B87B-E5EF1C67739E}">
      <dgm:prSet/>
      <dgm:spPr/>
      <dgm:t>
        <a:bodyPr/>
        <a:lstStyle/>
        <a:p>
          <a:r>
            <a:rPr lang="en-US"/>
            <a:t>421 Service not available, closing control connection.</a:t>
          </a:r>
        </a:p>
      </dgm:t>
    </dgm:pt>
    <dgm:pt modelId="{ADBE0F01-1CD5-4F9E-9C25-8AB7DEDEBF6F}" type="parTrans" cxnId="{2C22DA26-3C1E-4527-A9AC-968C999F68FD}">
      <dgm:prSet/>
      <dgm:spPr/>
      <dgm:t>
        <a:bodyPr/>
        <a:lstStyle/>
        <a:p>
          <a:endParaRPr lang="en-US"/>
        </a:p>
      </dgm:t>
    </dgm:pt>
    <dgm:pt modelId="{F9DA7A84-05DE-49D0-9020-D201F480868B}" type="sibTrans" cxnId="{2C22DA26-3C1E-4527-A9AC-968C999F68FD}">
      <dgm:prSet/>
      <dgm:spPr/>
      <dgm:t>
        <a:bodyPr/>
        <a:lstStyle/>
        <a:p>
          <a:endParaRPr lang="en-US"/>
        </a:p>
      </dgm:t>
    </dgm:pt>
    <dgm:pt modelId="{77F00D1E-8B08-4483-8D99-4DB5FA3A0A36}" type="pres">
      <dgm:prSet presAssocID="{D742FDD7-8AA0-4D82-927E-02562907A239}" presName="root" presStyleCnt="0">
        <dgm:presLayoutVars>
          <dgm:dir/>
          <dgm:resizeHandles val="exact"/>
        </dgm:presLayoutVars>
      </dgm:prSet>
      <dgm:spPr/>
    </dgm:pt>
    <dgm:pt modelId="{1BC6C647-60F0-44CA-A765-2F5388D0B480}" type="pres">
      <dgm:prSet presAssocID="{ACE379DD-52AF-4865-9DBA-0C1BA017E30B}" presName="compNode" presStyleCnt="0"/>
      <dgm:spPr/>
    </dgm:pt>
    <dgm:pt modelId="{2D56A1B6-251B-4591-B9FF-51BFB890FD06}" type="pres">
      <dgm:prSet presAssocID="{ACE379DD-52AF-4865-9DBA-0C1BA017E30B}" presName="bgRect" presStyleLbl="bgShp" presStyleIdx="0" presStyleCnt="5"/>
      <dgm:spPr/>
    </dgm:pt>
    <dgm:pt modelId="{3744390D-47DB-421D-B65B-32C7CB555EC4}" type="pres">
      <dgm:prSet presAssocID="{ACE379DD-52AF-4865-9DBA-0C1BA017E30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ignal"/>
        </a:ext>
      </dgm:extLst>
    </dgm:pt>
    <dgm:pt modelId="{5431244E-B141-4CA6-95D9-8A08F2033160}" type="pres">
      <dgm:prSet presAssocID="{ACE379DD-52AF-4865-9DBA-0C1BA017E30B}" presName="spaceRect" presStyleCnt="0"/>
      <dgm:spPr/>
    </dgm:pt>
    <dgm:pt modelId="{EA8E7A8B-78C0-4790-A28B-51ABAE29B749}" type="pres">
      <dgm:prSet presAssocID="{ACE379DD-52AF-4865-9DBA-0C1BA017E30B}" presName="parTx" presStyleLbl="revTx" presStyleIdx="0" presStyleCnt="5">
        <dgm:presLayoutVars>
          <dgm:chMax val="0"/>
          <dgm:chPref val="0"/>
        </dgm:presLayoutVars>
      </dgm:prSet>
      <dgm:spPr/>
    </dgm:pt>
    <dgm:pt modelId="{29B9C339-12A7-481E-8839-B7476E4C55AA}" type="pres">
      <dgm:prSet presAssocID="{9AC1F110-F435-4BE7-B3A5-C5E88D12FC34}" presName="sibTrans" presStyleCnt="0"/>
      <dgm:spPr/>
    </dgm:pt>
    <dgm:pt modelId="{60277482-5901-469D-A974-8D5231B45AB8}" type="pres">
      <dgm:prSet presAssocID="{34BC951E-5EB5-4192-B53D-F64E779826B2}" presName="compNode" presStyleCnt="0"/>
      <dgm:spPr/>
    </dgm:pt>
    <dgm:pt modelId="{2D10FA6B-3345-49FF-AE16-16661BD74868}" type="pres">
      <dgm:prSet presAssocID="{34BC951E-5EB5-4192-B53D-F64E779826B2}" presName="bgRect" presStyleLbl="bgShp" presStyleIdx="1" presStyleCnt="5"/>
      <dgm:spPr/>
    </dgm:pt>
    <dgm:pt modelId="{F84DA2D9-CA24-4A62-81B3-2FB506F1F337}" type="pres">
      <dgm:prSet presAssocID="{34BC951E-5EB5-4192-B53D-F64E779826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fresh"/>
        </a:ext>
      </dgm:extLst>
    </dgm:pt>
    <dgm:pt modelId="{86149611-6D2C-43EB-8724-64FA6F1B7924}" type="pres">
      <dgm:prSet presAssocID="{34BC951E-5EB5-4192-B53D-F64E779826B2}" presName="spaceRect" presStyleCnt="0"/>
      <dgm:spPr/>
    </dgm:pt>
    <dgm:pt modelId="{6FEEE279-4CF8-42DB-9F98-85F72695BDD7}" type="pres">
      <dgm:prSet presAssocID="{34BC951E-5EB5-4192-B53D-F64E779826B2}" presName="parTx" presStyleLbl="revTx" presStyleIdx="1" presStyleCnt="5">
        <dgm:presLayoutVars>
          <dgm:chMax val="0"/>
          <dgm:chPref val="0"/>
        </dgm:presLayoutVars>
      </dgm:prSet>
      <dgm:spPr/>
    </dgm:pt>
    <dgm:pt modelId="{4A6E58AA-F092-4485-ABA1-7927B5A2A661}" type="pres">
      <dgm:prSet presAssocID="{9C768C12-E135-4DDD-80AF-B4CB40654492}" presName="sibTrans" presStyleCnt="0"/>
      <dgm:spPr/>
    </dgm:pt>
    <dgm:pt modelId="{B2E0089A-A621-4383-9F33-107B0CBA3F54}" type="pres">
      <dgm:prSet presAssocID="{24E47B4B-A824-4703-8F76-C1ECFD0D8A9F}" presName="compNode" presStyleCnt="0"/>
      <dgm:spPr/>
    </dgm:pt>
    <dgm:pt modelId="{E172175A-FA2C-4FE9-B9D5-49485103626D}" type="pres">
      <dgm:prSet presAssocID="{24E47B4B-A824-4703-8F76-C1ECFD0D8A9F}" presName="bgRect" presStyleLbl="bgShp" presStyleIdx="2" presStyleCnt="5"/>
      <dgm:spPr/>
    </dgm:pt>
    <dgm:pt modelId="{80CDA9BB-3B71-4B99-8283-C9E8FB133028}" type="pres">
      <dgm:prSet presAssocID="{24E47B4B-A824-4703-8F76-C1ECFD0D8A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B9B7B5A6-0078-40C4-9C4E-748AF01CF047}" type="pres">
      <dgm:prSet presAssocID="{24E47B4B-A824-4703-8F76-C1ECFD0D8A9F}" presName="spaceRect" presStyleCnt="0"/>
      <dgm:spPr/>
    </dgm:pt>
    <dgm:pt modelId="{0A2E2AE1-39DA-4FEF-9300-07E62C57B0BB}" type="pres">
      <dgm:prSet presAssocID="{24E47B4B-A824-4703-8F76-C1ECFD0D8A9F}" presName="parTx" presStyleLbl="revTx" presStyleIdx="2" presStyleCnt="5">
        <dgm:presLayoutVars>
          <dgm:chMax val="0"/>
          <dgm:chPref val="0"/>
        </dgm:presLayoutVars>
      </dgm:prSet>
      <dgm:spPr/>
    </dgm:pt>
    <dgm:pt modelId="{6FD06410-CD12-4E15-9AD2-C84C1C8F9B12}" type="pres">
      <dgm:prSet presAssocID="{82114A16-D420-4C4F-8912-47B731770F3D}" presName="sibTrans" presStyleCnt="0"/>
      <dgm:spPr/>
    </dgm:pt>
    <dgm:pt modelId="{74B58FAF-BAAC-437F-9498-12E4D3B34272}" type="pres">
      <dgm:prSet presAssocID="{E6A0986C-FB52-4B67-8907-A8D6C76F9020}" presName="compNode" presStyleCnt="0"/>
      <dgm:spPr/>
    </dgm:pt>
    <dgm:pt modelId="{CC998D61-C639-4393-93C3-23B97725EACE}" type="pres">
      <dgm:prSet presAssocID="{E6A0986C-FB52-4B67-8907-A8D6C76F9020}" presName="bgRect" presStyleLbl="bgShp" presStyleIdx="3" presStyleCnt="5"/>
      <dgm:spPr/>
    </dgm:pt>
    <dgm:pt modelId="{C07E022B-6E6E-40CF-BF3E-D790A89F3EF3}" type="pres">
      <dgm:prSet presAssocID="{E6A0986C-FB52-4B67-8907-A8D6C76F902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are"/>
        </a:ext>
      </dgm:extLst>
    </dgm:pt>
    <dgm:pt modelId="{0818F345-E8C7-4C0D-A78F-6CE5C924E9B9}" type="pres">
      <dgm:prSet presAssocID="{E6A0986C-FB52-4B67-8907-A8D6C76F9020}" presName="spaceRect" presStyleCnt="0"/>
      <dgm:spPr/>
    </dgm:pt>
    <dgm:pt modelId="{EA3AAF1F-6365-4E45-8492-9A04BFE5B177}" type="pres">
      <dgm:prSet presAssocID="{E6A0986C-FB52-4B67-8907-A8D6C76F9020}" presName="parTx" presStyleLbl="revTx" presStyleIdx="3" presStyleCnt="5">
        <dgm:presLayoutVars>
          <dgm:chMax val="0"/>
          <dgm:chPref val="0"/>
        </dgm:presLayoutVars>
      </dgm:prSet>
      <dgm:spPr/>
    </dgm:pt>
    <dgm:pt modelId="{26DE3C11-5928-438A-8D44-C2411EB603C7}" type="pres">
      <dgm:prSet presAssocID="{25B0A3B2-965D-4E45-BB32-55CEF2D6FFE2}" presName="sibTrans" presStyleCnt="0"/>
      <dgm:spPr/>
    </dgm:pt>
    <dgm:pt modelId="{7115B054-F512-48EF-ADF7-41CFD4606E49}" type="pres">
      <dgm:prSet presAssocID="{37F8ED18-E8E1-45BE-B87B-E5EF1C67739E}" presName="compNode" presStyleCnt="0"/>
      <dgm:spPr/>
    </dgm:pt>
    <dgm:pt modelId="{E8791AD8-494E-4395-8C9A-68225CDF34F5}" type="pres">
      <dgm:prSet presAssocID="{37F8ED18-E8E1-45BE-B87B-E5EF1C67739E}" presName="bgRect" presStyleLbl="bgShp" presStyleIdx="4" presStyleCnt="5"/>
      <dgm:spPr/>
    </dgm:pt>
    <dgm:pt modelId="{2776BFAB-4B97-4C5A-AF84-5224A0874BFA}" type="pres">
      <dgm:prSet presAssocID="{37F8ED18-E8E1-45BE-B87B-E5EF1C67739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atellite dish"/>
        </a:ext>
      </dgm:extLst>
    </dgm:pt>
    <dgm:pt modelId="{FF5D8EF8-8190-44E0-8BFD-5A13DF45A883}" type="pres">
      <dgm:prSet presAssocID="{37F8ED18-E8E1-45BE-B87B-E5EF1C67739E}" presName="spaceRect" presStyleCnt="0"/>
      <dgm:spPr/>
    </dgm:pt>
    <dgm:pt modelId="{F22874DF-3F6C-4E7E-A439-EF1B719F6F3C}" type="pres">
      <dgm:prSet presAssocID="{37F8ED18-E8E1-45BE-B87B-E5EF1C67739E}" presName="parTx" presStyleLbl="revTx" presStyleIdx="4" presStyleCnt="5">
        <dgm:presLayoutVars>
          <dgm:chMax val="0"/>
          <dgm:chPref val="0"/>
        </dgm:presLayoutVars>
      </dgm:prSet>
      <dgm:spPr/>
    </dgm:pt>
  </dgm:ptLst>
  <dgm:cxnLst>
    <dgm:cxn modelId="{3742D31E-7FAB-442B-967F-AD92271A6C8E}" srcId="{D742FDD7-8AA0-4D82-927E-02562907A239}" destId="{34BC951E-5EB5-4192-B53D-F64E779826B2}" srcOrd="1" destOrd="0" parTransId="{72A44109-6F69-4E32-940A-E0E280C275D8}" sibTransId="{9C768C12-E135-4DDD-80AF-B4CB40654492}"/>
    <dgm:cxn modelId="{0FA26F25-D03A-497D-927A-46508CE6469F}" srcId="{D742FDD7-8AA0-4D82-927E-02562907A239}" destId="{ACE379DD-52AF-4865-9DBA-0C1BA017E30B}" srcOrd="0" destOrd="0" parTransId="{0C5BE082-17BC-4F4C-BDB4-E1BC10B7B0E7}" sibTransId="{9AC1F110-F435-4BE7-B3A5-C5E88D12FC34}"/>
    <dgm:cxn modelId="{2C22DA26-3C1E-4527-A9AC-968C999F68FD}" srcId="{D742FDD7-8AA0-4D82-927E-02562907A239}" destId="{37F8ED18-E8E1-45BE-B87B-E5EF1C67739E}" srcOrd="4" destOrd="0" parTransId="{ADBE0F01-1CD5-4F9E-9C25-8AB7DEDEBF6F}" sibTransId="{F9DA7A84-05DE-49D0-9020-D201F480868B}"/>
    <dgm:cxn modelId="{09264528-DC5F-4ACE-B19D-C32518A9774F}" srcId="{D742FDD7-8AA0-4D82-927E-02562907A239}" destId="{24E47B4B-A824-4703-8F76-C1ECFD0D8A9F}" srcOrd="2" destOrd="0" parTransId="{4526FB26-BF79-4079-895D-A9729187EB9F}" sibTransId="{82114A16-D420-4C4F-8912-47B731770F3D}"/>
    <dgm:cxn modelId="{0737DB2A-4C98-41AE-9BC9-9370A737C80A}" type="presOf" srcId="{34BC951E-5EB5-4192-B53D-F64E779826B2}" destId="{6FEEE279-4CF8-42DB-9F98-85F72695BDD7}" srcOrd="0" destOrd="0" presId="urn:microsoft.com/office/officeart/2018/2/layout/IconVerticalSolidList"/>
    <dgm:cxn modelId="{71BB517D-BE4A-4126-9AAE-F916D2349A57}" type="presOf" srcId="{E6A0986C-FB52-4B67-8907-A8D6C76F9020}" destId="{EA3AAF1F-6365-4E45-8492-9A04BFE5B177}" srcOrd="0" destOrd="0" presId="urn:microsoft.com/office/officeart/2018/2/layout/IconVerticalSolidList"/>
    <dgm:cxn modelId="{FB66F187-A250-49A0-915D-43FBE97A4909}" type="presOf" srcId="{ACE379DD-52AF-4865-9DBA-0C1BA017E30B}" destId="{EA8E7A8B-78C0-4790-A28B-51ABAE29B749}" srcOrd="0" destOrd="0" presId="urn:microsoft.com/office/officeart/2018/2/layout/IconVerticalSolidList"/>
    <dgm:cxn modelId="{BA603C95-A28C-417F-B088-FBD96D36D5CA}" type="presOf" srcId="{37F8ED18-E8E1-45BE-B87B-E5EF1C67739E}" destId="{F22874DF-3F6C-4E7E-A439-EF1B719F6F3C}" srcOrd="0" destOrd="0" presId="urn:microsoft.com/office/officeart/2018/2/layout/IconVerticalSolidList"/>
    <dgm:cxn modelId="{A9790CA5-7130-47F0-BAF5-7688B78E37BD}" type="presOf" srcId="{24E47B4B-A824-4703-8F76-C1ECFD0D8A9F}" destId="{0A2E2AE1-39DA-4FEF-9300-07E62C57B0BB}" srcOrd="0" destOrd="0" presId="urn:microsoft.com/office/officeart/2018/2/layout/IconVerticalSolidList"/>
    <dgm:cxn modelId="{C890F4D1-631F-42F1-B5C2-C0137C5BA856}" srcId="{D742FDD7-8AA0-4D82-927E-02562907A239}" destId="{E6A0986C-FB52-4B67-8907-A8D6C76F9020}" srcOrd="3" destOrd="0" parTransId="{543C854B-DDA6-45E8-AA9D-67844EF21B05}" sibTransId="{25B0A3B2-965D-4E45-BB32-55CEF2D6FFE2}"/>
    <dgm:cxn modelId="{35806FD9-0899-49FB-9096-0A23D6C5D985}" type="presOf" srcId="{D742FDD7-8AA0-4D82-927E-02562907A239}" destId="{77F00D1E-8B08-4483-8D99-4DB5FA3A0A36}" srcOrd="0" destOrd="0" presId="urn:microsoft.com/office/officeart/2018/2/layout/IconVerticalSolidList"/>
    <dgm:cxn modelId="{99D4831C-E78F-4ADE-B610-1B07DD3734C1}" type="presParOf" srcId="{77F00D1E-8B08-4483-8D99-4DB5FA3A0A36}" destId="{1BC6C647-60F0-44CA-A765-2F5388D0B480}" srcOrd="0" destOrd="0" presId="urn:microsoft.com/office/officeart/2018/2/layout/IconVerticalSolidList"/>
    <dgm:cxn modelId="{AA279DF3-2AA8-4D35-9578-D29E2CB0A35C}" type="presParOf" srcId="{1BC6C647-60F0-44CA-A765-2F5388D0B480}" destId="{2D56A1B6-251B-4591-B9FF-51BFB890FD06}" srcOrd="0" destOrd="0" presId="urn:microsoft.com/office/officeart/2018/2/layout/IconVerticalSolidList"/>
    <dgm:cxn modelId="{DBD0A8E3-9CB8-4A3D-A76C-003DF7806CBC}" type="presParOf" srcId="{1BC6C647-60F0-44CA-A765-2F5388D0B480}" destId="{3744390D-47DB-421D-B65B-32C7CB555EC4}" srcOrd="1" destOrd="0" presId="urn:microsoft.com/office/officeart/2018/2/layout/IconVerticalSolidList"/>
    <dgm:cxn modelId="{E2AB10EA-6A8A-4296-AF82-F711FFA4ACBF}" type="presParOf" srcId="{1BC6C647-60F0-44CA-A765-2F5388D0B480}" destId="{5431244E-B141-4CA6-95D9-8A08F2033160}" srcOrd="2" destOrd="0" presId="urn:microsoft.com/office/officeart/2018/2/layout/IconVerticalSolidList"/>
    <dgm:cxn modelId="{831C6C3F-A48E-4636-86D3-3AF197223653}" type="presParOf" srcId="{1BC6C647-60F0-44CA-A765-2F5388D0B480}" destId="{EA8E7A8B-78C0-4790-A28B-51ABAE29B749}" srcOrd="3" destOrd="0" presId="urn:microsoft.com/office/officeart/2018/2/layout/IconVerticalSolidList"/>
    <dgm:cxn modelId="{0430396E-B80E-48D2-AF52-78C47A8BFBA2}" type="presParOf" srcId="{77F00D1E-8B08-4483-8D99-4DB5FA3A0A36}" destId="{29B9C339-12A7-481E-8839-B7476E4C55AA}" srcOrd="1" destOrd="0" presId="urn:microsoft.com/office/officeart/2018/2/layout/IconVerticalSolidList"/>
    <dgm:cxn modelId="{94699DBE-C204-4049-AA49-BA1048D26AD8}" type="presParOf" srcId="{77F00D1E-8B08-4483-8D99-4DB5FA3A0A36}" destId="{60277482-5901-469D-A974-8D5231B45AB8}" srcOrd="2" destOrd="0" presId="urn:microsoft.com/office/officeart/2018/2/layout/IconVerticalSolidList"/>
    <dgm:cxn modelId="{F282572B-9781-496D-8E15-389E39E2AF6A}" type="presParOf" srcId="{60277482-5901-469D-A974-8D5231B45AB8}" destId="{2D10FA6B-3345-49FF-AE16-16661BD74868}" srcOrd="0" destOrd="0" presId="urn:microsoft.com/office/officeart/2018/2/layout/IconVerticalSolidList"/>
    <dgm:cxn modelId="{02336337-6FA0-49F3-B4AF-A6D7A8769DC8}" type="presParOf" srcId="{60277482-5901-469D-A974-8D5231B45AB8}" destId="{F84DA2D9-CA24-4A62-81B3-2FB506F1F337}" srcOrd="1" destOrd="0" presId="urn:microsoft.com/office/officeart/2018/2/layout/IconVerticalSolidList"/>
    <dgm:cxn modelId="{35A8D871-7710-4352-A644-61D8BBF563AC}" type="presParOf" srcId="{60277482-5901-469D-A974-8D5231B45AB8}" destId="{86149611-6D2C-43EB-8724-64FA6F1B7924}" srcOrd="2" destOrd="0" presId="urn:microsoft.com/office/officeart/2018/2/layout/IconVerticalSolidList"/>
    <dgm:cxn modelId="{9B756DC9-23B2-497A-A962-422743396810}" type="presParOf" srcId="{60277482-5901-469D-A974-8D5231B45AB8}" destId="{6FEEE279-4CF8-42DB-9F98-85F72695BDD7}" srcOrd="3" destOrd="0" presId="urn:microsoft.com/office/officeart/2018/2/layout/IconVerticalSolidList"/>
    <dgm:cxn modelId="{A98260C0-109D-4330-986F-4DE058E741BD}" type="presParOf" srcId="{77F00D1E-8B08-4483-8D99-4DB5FA3A0A36}" destId="{4A6E58AA-F092-4485-ABA1-7927B5A2A661}" srcOrd="3" destOrd="0" presId="urn:microsoft.com/office/officeart/2018/2/layout/IconVerticalSolidList"/>
    <dgm:cxn modelId="{36337664-8E84-43EF-8F20-439EEB0BECE9}" type="presParOf" srcId="{77F00D1E-8B08-4483-8D99-4DB5FA3A0A36}" destId="{B2E0089A-A621-4383-9F33-107B0CBA3F54}" srcOrd="4" destOrd="0" presId="urn:microsoft.com/office/officeart/2018/2/layout/IconVerticalSolidList"/>
    <dgm:cxn modelId="{82DB2B29-2BE1-4BE7-8CD7-7D18FAE6862A}" type="presParOf" srcId="{B2E0089A-A621-4383-9F33-107B0CBA3F54}" destId="{E172175A-FA2C-4FE9-B9D5-49485103626D}" srcOrd="0" destOrd="0" presId="urn:microsoft.com/office/officeart/2018/2/layout/IconVerticalSolidList"/>
    <dgm:cxn modelId="{514323BC-4478-4501-9F0C-A4493C2094E2}" type="presParOf" srcId="{B2E0089A-A621-4383-9F33-107B0CBA3F54}" destId="{80CDA9BB-3B71-4B99-8283-C9E8FB133028}" srcOrd="1" destOrd="0" presId="urn:microsoft.com/office/officeart/2018/2/layout/IconVerticalSolidList"/>
    <dgm:cxn modelId="{5A42BE0F-9AC3-4581-BA92-AA833EC11576}" type="presParOf" srcId="{B2E0089A-A621-4383-9F33-107B0CBA3F54}" destId="{B9B7B5A6-0078-40C4-9C4E-748AF01CF047}" srcOrd="2" destOrd="0" presId="urn:microsoft.com/office/officeart/2018/2/layout/IconVerticalSolidList"/>
    <dgm:cxn modelId="{BDB556EA-679A-47FF-9AC4-1A2E345AB097}" type="presParOf" srcId="{B2E0089A-A621-4383-9F33-107B0CBA3F54}" destId="{0A2E2AE1-39DA-4FEF-9300-07E62C57B0BB}" srcOrd="3" destOrd="0" presId="urn:microsoft.com/office/officeart/2018/2/layout/IconVerticalSolidList"/>
    <dgm:cxn modelId="{0BF5A667-7D01-46FC-B899-B1D94C7E0CE5}" type="presParOf" srcId="{77F00D1E-8B08-4483-8D99-4DB5FA3A0A36}" destId="{6FD06410-CD12-4E15-9AD2-C84C1C8F9B12}" srcOrd="5" destOrd="0" presId="urn:microsoft.com/office/officeart/2018/2/layout/IconVerticalSolidList"/>
    <dgm:cxn modelId="{9690C5B4-9C78-460E-BECE-F615771D5114}" type="presParOf" srcId="{77F00D1E-8B08-4483-8D99-4DB5FA3A0A36}" destId="{74B58FAF-BAAC-437F-9498-12E4D3B34272}" srcOrd="6" destOrd="0" presId="urn:microsoft.com/office/officeart/2018/2/layout/IconVerticalSolidList"/>
    <dgm:cxn modelId="{46FD2B7A-4640-4E8A-AC91-F9DFD7329421}" type="presParOf" srcId="{74B58FAF-BAAC-437F-9498-12E4D3B34272}" destId="{CC998D61-C639-4393-93C3-23B97725EACE}" srcOrd="0" destOrd="0" presId="urn:microsoft.com/office/officeart/2018/2/layout/IconVerticalSolidList"/>
    <dgm:cxn modelId="{4D77D5FE-D52B-48A5-BE00-8066204669BC}" type="presParOf" srcId="{74B58FAF-BAAC-437F-9498-12E4D3B34272}" destId="{C07E022B-6E6E-40CF-BF3E-D790A89F3EF3}" srcOrd="1" destOrd="0" presId="urn:microsoft.com/office/officeart/2018/2/layout/IconVerticalSolidList"/>
    <dgm:cxn modelId="{38940CA6-E2C6-4FAB-89CB-D24F07FE016D}" type="presParOf" srcId="{74B58FAF-BAAC-437F-9498-12E4D3B34272}" destId="{0818F345-E8C7-4C0D-A78F-6CE5C924E9B9}" srcOrd="2" destOrd="0" presId="urn:microsoft.com/office/officeart/2018/2/layout/IconVerticalSolidList"/>
    <dgm:cxn modelId="{69ED1EDA-F0DA-4D9A-9F2B-0BC2FF4EEC06}" type="presParOf" srcId="{74B58FAF-BAAC-437F-9498-12E4D3B34272}" destId="{EA3AAF1F-6365-4E45-8492-9A04BFE5B177}" srcOrd="3" destOrd="0" presId="urn:microsoft.com/office/officeart/2018/2/layout/IconVerticalSolidList"/>
    <dgm:cxn modelId="{84DBAE84-9678-4CA8-9B12-606C38C5CA60}" type="presParOf" srcId="{77F00D1E-8B08-4483-8D99-4DB5FA3A0A36}" destId="{26DE3C11-5928-438A-8D44-C2411EB603C7}" srcOrd="7" destOrd="0" presId="urn:microsoft.com/office/officeart/2018/2/layout/IconVerticalSolidList"/>
    <dgm:cxn modelId="{88DD2AC1-118B-4DE8-A8D0-17F2B480B339}" type="presParOf" srcId="{77F00D1E-8B08-4483-8D99-4DB5FA3A0A36}" destId="{7115B054-F512-48EF-ADF7-41CFD4606E49}" srcOrd="8" destOrd="0" presId="urn:microsoft.com/office/officeart/2018/2/layout/IconVerticalSolidList"/>
    <dgm:cxn modelId="{E4266B9D-CC8C-4ABB-8670-3560BB318014}" type="presParOf" srcId="{7115B054-F512-48EF-ADF7-41CFD4606E49}" destId="{E8791AD8-494E-4395-8C9A-68225CDF34F5}" srcOrd="0" destOrd="0" presId="urn:microsoft.com/office/officeart/2018/2/layout/IconVerticalSolidList"/>
    <dgm:cxn modelId="{0634840B-C793-4F2E-80BA-7F30C2230E5E}" type="presParOf" srcId="{7115B054-F512-48EF-ADF7-41CFD4606E49}" destId="{2776BFAB-4B97-4C5A-AF84-5224A0874BFA}" srcOrd="1" destOrd="0" presId="urn:microsoft.com/office/officeart/2018/2/layout/IconVerticalSolidList"/>
    <dgm:cxn modelId="{7AD876D1-26DA-40BB-819A-6FB42DC8070C}" type="presParOf" srcId="{7115B054-F512-48EF-ADF7-41CFD4606E49}" destId="{FF5D8EF8-8190-44E0-8BFD-5A13DF45A883}" srcOrd="2" destOrd="0" presId="urn:microsoft.com/office/officeart/2018/2/layout/IconVerticalSolidList"/>
    <dgm:cxn modelId="{02CAA7B1-6EC3-4EAF-A79D-145F6146AA17}" type="presParOf" srcId="{7115B054-F512-48EF-ADF7-41CFD4606E49}" destId="{F22874DF-3F6C-4E7E-A439-EF1B719F6F3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8864110-DF93-4FE2-AB32-BD9A899340C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63F25679-30ED-45CB-8505-180BEFB8E380}">
      <dgm:prSet/>
      <dgm:spPr/>
      <dgm:t>
        <a:bodyPr/>
        <a:lstStyle/>
        <a:p>
          <a:r>
            <a:rPr lang="en-US"/>
            <a:t>USER: Username</a:t>
          </a:r>
        </a:p>
      </dgm:t>
    </dgm:pt>
    <dgm:pt modelId="{2E1C577D-B64C-48DE-8478-1158B9E18CC8}" type="parTrans" cxnId="{F65391BE-E159-4E76-9BB7-C208358EA483}">
      <dgm:prSet/>
      <dgm:spPr/>
      <dgm:t>
        <a:bodyPr/>
        <a:lstStyle/>
        <a:p>
          <a:endParaRPr lang="en-US"/>
        </a:p>
      </dgm:t>
    </dgm:pt>
    <dgm:pt modelId="{CCF6EB09-8514-49DC-854C-29F662A1FD7E}" type="sibTrans" cxnId="{F65391BE-E159-4E76-9BB7-C208358EA483}">
      <dgm:prSet/>
      <dgm:spPr/>
      <dgm:t>
        <a:bodyPr/>
        <a:lstStyle/>
        <a:p>
          <a:endParaRPr lang="en-US"/>
        </a:p>
      </dgm:t>
    </dgm:pt>
    <dgm:pt modelId="{1114A91A-E4D2-476C-B634-06A716156635}">
      <dgm:prSet/>
      <dgm:spPr/>
      <dgm:t>
        <a:bodyPr/>
        <a:lstStyle/>
        <a:p>
          <a:r>
            <a:rPr lang="en-US"/>
            <a:t>PASS: Password</a:t>
          </a:r>
        </a:p>
      </dgm:t>
    </dgm:pt>
    <dgm:pt modelId="{9C761899-E0BA-4B85-ABFA-61D63A6D47D8}" type="parTrans" cxnId="{54B7343F-D858-418A-9F86-72D58303AA1D}">
      <dgm:prSet/>
      <dgm:spPr/>
      <dgm:t>
        <a:bodyPr/>
        <a:lstStyle/>
        <a:p>
          <a:endParaRPr lang="en-US"/>
        </a:p>
      </dgm:t>
    </dgm:pt>
    <dgm:pt modelId="{694FD7F1-9C08-4DF2-8C51-501B86E8195B}" type="sibTrans" cxnId="{54B7343F-D858-418A-9F86-72D58303AA1D}">
      <dgm:prSet/>
      <dgm:spPr/>
      <dgm:t>
        <a:bodyPr/>
        <a:lstStyle/>
        <a:p>
          <a:endParaRPr lang="en-US"/>
        </a:p>
      </dgm:t>
    </dgm:pt>
    <dgm:pt modelId="{DD8012C3-F3DD-4D6C-8FF0-4C550948AA64}">
      <dgm:prSet/>
      <dgm:spPr/>
      <dgm:t>
        <a:bodyPr/>
        <a:lstStyle/>
        <a:p>
          <a:r>
            <a:rPr lang="en-US"/>
            <a:t>SYST: System </a:t>
          </a:r>
        </a:p>
      </dgm:t>
    </dgm:pt>
    <dgm:pt modelId="{A92B79BC-4A23-49B6-9EFB-64C6812255AA}" type="parTrans" cxnId="{E4AF191A-BABD-4A3D-872F-AF0A85D3A0E3}">
      <dgm:prSet/>
      <dgm:spPr/>
      <dgm:t>
        <a:bodyPr/>
        <a:lstStyle/>
        <a:p>
          <a:endParaRPr lang="en-US"/>
        </a:p>
      </dgm:t>
    </dgm:pt>
    <dgm:pt modelId="{F9F72AAD-B023-4EBF-AD2B-FBA12825ECB3}" type="sibTrans" cxnId="{E4AF191A-BABD-4A3D-872F-AF0A85D3A0E3}">
      <dgm:prSet/>
      <dgm:spPr/>
      <dgm:t>
        <a:bodyPr/>
        <a:lstStyle/>
        <a:p>
          <a:endParaRPr lang="en-US"/>
        </a:p>
      </dgm:t>
    </dgm:pt>
    <dgm:pt modelId="{5DF3CCEB-55A3-451D-BD83-A172F24FFDA0}">
      <dgm:prSet/>
      <dgm:spPr/>
      <dgm:t>
        <a:bodyPr/>
        <a:lstStyle/>
        <a:p>
          <a:r>
            <a:rPr lang="en-US" dirty="0"/>
            <a:t>FEAT: Feature → HELP</a:t>
          </a:r>
        </a:p>
      </dgm:t>
    </dgm:pt>
    <dgm:pt modelId="{112623DB-BE89-4B08-A7CF-5B5E0A7AC908}" type="parTrans" cxnId="{F366B655-898B-4C78-B601-5B6116303FF8}">
      <dgm:prSet/>
      <dgm:spPr/>
      <dgm:t>
        <a:bodyPr/>
        <a:lstStyle/>
        <a:p>
          <a:endParaRPr lang="en-US"/>
        </a:p>
      </dgm:t>
    </dgm:pt>
    <dgm:pt modelId="{BFCE1F5A-9EE5-4C68-A4D4-BE084AE241D0}" type="sibTrans" cxnId="{F366B655-898B-4C78-B601-5B6116303FF8}">
      <dgm:prSet/>
      <dgm:spPr/>
      <dgm:t>
        <a:bodyPr/>
        <a:lstStyle/>
        <a:p>
          <a:endParaRPr lang="en-US"/>
        </a:p>
      </dgm:t>
    </dgm:pt>
    <dgm:pt modelId="{0C73F27B-C816-4F04-8256-43E25CCEFCEE}">
      <dgm:prSet/>
      <dgm:spPr/>
      <dgm:t>
        <a:bodyPr/>
        <a:lstStyle/>
        <a:p>
          <a:r>
            <a:rPr lang="en-US"/>
            <a:t>PWD: Print Working Directory</a:t>
          </a:r>
        </a:p>
      </dgm:t>
    </dgm:pt>
    <dgm:pt modelId="{3C860E70-B142-4545-BA53-0ACDF0561CD4}" type="parTrans" cxnId="{06BA7A96-F7D1-464E-ADC0-5B4DE8837653}">
      <dgm:prSet/>
      <dgm:spPr/>
      <dgm:t>
        <a:bodyPr/>
        <a:lstStyle/>
        <a:p>
          <a:endParaRPr lang="en-US"/>
        </a:p>
      </dgm:t>
    </dgm:pt>
    <dgm:pt modelId="{CB78954B-EACF-49E1-A223-FD6C14BB54EF}" type="sibTrans" cxnId="{06BA7A96-F7D1-464E-ADC0-5B4DE8837653}">
      <dgm:prSet/>
      <dgm:spPr/>
      <dgm:t>
        <a:bodyPr/>
        <a:lstStyle/>
        <a:p>
          <a:endParaRPr lang="en-US"/>
        </a:p>
      </dgm:t>
    </dgm:pt>
    <dgm:pt modelId="{C19DD9AB-C326-4B0A-98D5-E5CC2DF67787}">
      <dgm:prSet/>
      <dgm:spPr/>
      <dgm:t>
        <a:bodyPr/>
        <a:lstStyle/>
        <a:p>
          <a:r>
            <a:rPr lang="en-US"/>
            <a:t>MLSD (non-rfc) → LIST</a:t>
          </a:r>
        </a:p>
      </dgm:t>
    </dgm:pt>
    <dgm:pt modelId="{FC892859-5A17-4DB8-B7AE-46E6923C2E39}" type="parTrans" cxnId="{16F34B98-D8CE-4196-B81F-4F1F114CE47B}">
      <dgm:prSet/>
      <dgm:spPr/>
      <dgm:t>
        <a:bodyPr/>
        <a:lstStyle/>
        <a:p>
          <a:endParaRPr lang="en-US"/>
        </a:p>
      </dgm:t>
    </dgm:pt>
    <dgm:pt modelId="{088ADC7D-8A0A-467F-B3D5-9C66ED0EED56}" type="sibTrans" cxnId="{16F34B98-D8CE-4196-B81F-4F1F114CE47B}">
      <dgm:prSet/>
      <dgm:spPr/>
      <dgm:t>
        <a:bodyPr/>
        <a:lstStyle/>
        <a:p>
          <a:endParaRPr lang="en-US"/>
        </a:p>
      </dgm:t>
    </dgm:pt>
    <dgm:pt modelId="{8691047A-3FF2-084A-BCA1-D69B72E02358}" type="pres">
      <dgm:prSet presAssocID="{C8864110-DF93-4FE2-AB32-BD9A899340C6}" presName="linear" presStyleCnt="0">
        <dgm:presLayoutVars>
          <dgm:animLvl val="lvl"/>
          <dgm:resizeHandles val="exact"/>
        </dgm:presLayoutVars>
      </dgm:prSet>
      <dgm:spPr/>
    </dgm:pt>
    <dgm:pt modelId="{4BFFF4B7-9E93-3A47-95B7-07B5D1F6551C}" type="pres">
      <dgm:prSet presAssocID="{63F25679-30ED-45CB-8505-180BEFB8E380}" presName="parentText" presStyleLbl="node1" presStyleIdx="0" presStyleCnt="6">
        <dgm:presLayoutVars>
          <dgm:chMax val="0"/>
          <dgm:bulletEnabled val="1"/>
        </dgm:presLayoutVars>
      </dgm:prSet>
      <dgm:spPr/>
    </dgm:pt>
    <dgm:pt modelId="{E55B0CB8-8E96-9E40-8AE5-73028C1BA2C3}" type="pres">
      <dgm:prSet presAssocID="{CCF6EB09-8514-49DC-854C-29F662A1FD7E}" presName="spacer" presStyleCnt="0"/>
      <dgm:spPr/>
    </dgm:pt>
    <dgm:pt modelId="{A942036A-4ECD-C441-B21D-00AD64FF255D}" type="pres">
      <dgm:prSet presAssocID="{1114A91A-E4D2-476C-B634-06A716156635}" presName="parentText" presStyleLbl="node1" presStyleIdx="1" presStyleCnt="6">
        <dgm:presLayoutVars>
          <dgm:chMax val="0"/>
          <dgm:bulletEnabled val="1"/>
        </dgm:presLayoutVars>
      </dgm:prSet>
      <dgm:spPr/>
    </dgm:pt>
    <dgm:pt modelId="{7C177CE9-790D-A341-9EAD-081355F557C8}" type="pres">
      <dgm:prSet presAssocID="{694FD7F1-9C08-4DF2-8C51-501B86E8195B}" presName="spacer" presStyleCnt="0"/>
      <dgm:spPr/>
    </dgm:pt>
    <dgm:pt modelId="{AD42CB30-63E6-6B4A-A597-516806EEF858}" type="pres">
      <dgm:prSet presAssocID="{DD8012C3-F3DD-4D6C-8FF0-4C550948AA64}" presName="parentText" presStyleLbl="node1" presStyleIdx="2" presStyleCnt="6">
        <dgm:presLayoutVars>
          <dgm:chMax val="0"/>
          <dgm:bulletEnabled val="1"/>
        </dgm:presLayoutVars>
      </dgm:prSet>
      <dgm:spPr/>
    </dgm:pt>
    <dgm:pt modelId="{A30BD534-49E4-8449-881E-8F8B2FCD47AA}" type="pres">
      <dgm:prSet presAssocID="{F9F72AAD-B023-4EBF-AD2B-FBA12825ECB3}" presName="spacer" presStyleCnt="0"/>
      <dgm:spPr/>
    </dgm:pt>
    <dgm:pt modelId="{3553B7C1-2800-8348-8ED4-03421B64F8F3}" type="pres">
      <dgm:prSet presAssocID="{5DF3CCEB-55A3-451D-BD83-A172F24FFDA0}" presName="parentText" presStyleLbl="node1" presStyleIdx="3" presStyleCnt="6">
        <dgm:presLayoutVars>
          <dgm:chMax val="0"/>
          <dgm:bulletEnabled val="1"/>
        </dgm:presLayoutVars>
      </dgm:prSet>
      <dgm:spPr/>
    </dgm:pt>
    <dgm:pt modelId="{404B127B-F356-7E45-9A0C-6471FB4EC019}" type="pres">
      <dgm:prSet presAssocID="{BFCE1F5A-9EE5-4C68-A4D4-BE084AE241D0}" presName="spacer" presStyleCnt="0"/>
      <dgm:spPr/>
    </dgm:pt>
    <dgm:pt modelId="{DC762F71-E5BA-BE45-82E0-2816F1E98951}" type="pres">
      <dgm:prSet presAssocID="{0C73F27B-C816-4F04-8256-43E25CCEFCEE}" presName="parentText" presStyleLbl="node1" presStyleIdx="4" presStyleCnt="6">
        <dgm:presLayoutVars>
          <dgm:chMax val="0"/>
          <dgm:bulletEnabled val="1"/>
        </dgm:presLayoutVars>
      </dgm:prSet>
      <dgm:spPr/>
    </dgm:pt>
    <dgm:pt modelId="{B4910BF4-F224-5649-B2D6-036ACF39BB1D}" type="pres">
      <dgm:prSet presAssocID="{CB78954B-EACF-49E1-A223-FD6C14BB54EF}" presName="spacer" presStyleCnt="0"/>
      <dgm:spPr/>
    </dgm:pt>
    <dgm:pt modelId="{3CBEC6ED-A261-304C-A9AC-2E2FD0907655}" type="pres">
      <dgm:prSet presAssocID="{C19DD9AB-C326-4B0A-98D5-E5CC2DF67787}" presName="parentText" presStyleLbl="node1" presStyleIdx="5" presStyleCnt="6">
        <dgm:presLayoutVars>
          <dgm:chMax val="0"/>
          <dgm:bulletEnabled val="1"/>
        </dgm:presLayoutVars>
      </dgm:prSet>
      <dgm:spPr/>
    </dgm:pt>
  </dgm:ptLst>
  <dgm:cxnLst>
    <dgm:cxn modelId="{E4AF191A-BABD-4A3D-872F-AF0A85D3A0E3}" srcId="{C8864110-DF93-4FE2-AB32-BD9A899340C6}" destId="{DD8012C3-F3DD-4D6C-8FF0-4C550948AA64}" srcOrd="2" destOrd="0" parTransId="{A92B79BC-4A23-49B6-9EFB-64C6812255AA}" sibTransId="{F9F72AAD-B023-4EBF-AD2B-FBA12825ECB3}"/>
    <dgm:cxn modelId="{54B7343F-D858-418A-9F86-72D58303AA1D}" srcId="{C8864110-DF93-4FE2-AB32-BD9A899340C6}" destId="{1114A91A-E4D2-476C-B634-06A716156635}" srcOrd="1" destOrd="0" parTransId="{9C761899-E0BA-4B85-ABFA-61D63A6D47D8}" sibTransId="{694FD7F1-9C08-4DF2-8C51-501B86E8195B}"/>
    <dgm:cxn modelId="{E7759D4C-8CCC-D24C-B2E9-9D04B5AAA5C7}" type="presOf" srcId="{1114A91A-E4D2-476C-B634-06A716156635}" destId="{A942036A-4ECD-C441-B21D-00AD64FF255D}" srcOrd="0" destOrd="0" presId="urn:microsoft.com/office/officeart/2005/8/layout/vList2"/>
    <dgm:cxn modelId="{F366B655-898B-4C78-B601-5B6116303FF8}" srcId="{C8864110-DF93-4FE2-AB32-BD9A899340C6}" destId="{5DF3CCEB-55A3-451D-BD83-A172F24FFDA0}" srcOrd="3" destOrd="0" parTransId="{112623DB-BE89-4B08-A7CF-5B5E0A7AC908}" sibTransId="{BFCE1F5A-9EE5-4C68-A4D4-BE084AE241D0}"/>
    <dgm:cxn modelId="{CBBC2E63-56C8-FA41-80AC-5B177732EEFA}" type="presOf" srcId="{5DF3CCEB-55A3-451D-BD83-A172F24FFDA0}" destId="{3553B7C1-2800-8348-8ED4-03421B64F8F3}" srcOrd="0" destOrd="0" presId="urn:microsoft.com/office/officeart/2005/8/layout/vList2"/>
    <dgm:cxn modelId="{1A62B86F-F470-734A-9909-B3851E58411D}" type="presOf" srcId="{C8864110-DF93-4FE2-AB32-BD9A899340C6}" destId="{8691047A-3FF2-084A-BCA1-D69B72E02358}" srcOrd="0" destOrd="0" presId="urn:microsoft.com/office/officeart/2005/8/layout/vList2"/>
    <dgm:cxn modelId="{13621473-DEB4-3846-AF27-E91CEF4221FC}" type="presOf" srcId="{DD8012C3-F3DD-4D6C-8FF0-4C550948AA64}" destId="{AD42CB30-63E6-6B4A-A597-516806EEF858}" srcOrd="0" destOrd="0" presId="urn:microsoft.com/office/officeart/2005/8/layout/vList2"/>
    <dgm:cxn modelId="{06BA7A96-F7D1-464E-ADC0-5B4DE8837653}" srcId="{C8864110-DF93-4FE2-AB32-BD9A899340C6}" destId="{0C73F27B-C816-4F04-8256-43E25CCEFCEE}" srcOrd="4" destOrd="0" parTransId="{3C860E70-B142-4545-BA53-0ACDF0561CD4}" sibTransId="{CB78954B-EACF-49E1-A223-FD6C14BB54EF}"/>
    <dgm:cxn modelId="{16F34B98-D8CE-4196-B81F-4F1F114CE47B}" srcId="{C8864110-DF93-4FE2-AB32-BD9A899340C6}" destId="{C19DD9AB-C326-4B0A-98D5-E5CC2DF67787}" srcOrd="5" destOrd="0" parTransId="{FC892859-5A17-4DB8-B7AE-46E6923C2E39}" sibTransId="{088ADC7D-8A0A-467F-B3D5-9C66ED0EED56}"/>
    <dgm:cxn modelId="{3FCBBBAA-369E-CE4E-B1B0-E00938DD1C78}" type="presOf" srcId="{0C73F27B-C816-4F04-8256-43E25CCEFCEE}" destId="{DC762F71-E5BA-BE45-82E0-2816F1E98951}" srcOrd="0" destOrd="0" presId="urn:microsoft.com/office/officeart/2005/8/layout/vList2"/>
    <dgm:cxn modelId="{F65391BE-E159-4E76-9BB7-C208358EA483}" srcId="{C8864110-DF93-4FE2-AB32-BD9A899340C6}" destId="{63F25679-30ED-45CB-8505-180BEFB8E380}" srcOrd="0" destOrd="0" parTransId="{2E1C577D-B64C-48DE-8478-1158B9E18CC8}" sibTransId="{CCF6EB09-8514-49DC-854C-29F662A1FD7E}"/>
    <dgm:cxn modelId="{E8798ADC-08D4-8049-9450-B43E3AF887D5}" type="presOf" srcId="{63F25679-30ED-45CB-8505-180BEFB8E380}" destId="{4BFFF4B7-9E93-3A47-95B7-07B5D1F6551C}" srcOrd="0" destOrd="0" presId="urn:microsoft.com/office/officeart/2005/8/layout/vList2"/>
    <dgm:cxn modelId="{291078DD-D26B-804C-B6E6-284E4F4AC1A0}" type="presOf" srcId="{C19DD9AB-C326-4B0A-98D5-E5CC2DF67787}" destId="{3CBEC6ED-A261-304C-A9AC-2E2FD0907655}" srcOrd="0" destOrd="0" presId="urn:microsoft.com/office/officeart/2005/8/layout/vList2"/>
    <dgm:cxn modelId="{2A4DF460-634D-D242-90D8-813007180019}" type="presParOf" srcId="{8691047A-3FF2-084A-BCA1-D69B72E02358}" destId="{4BFFF4B7-9E93-3A47-95B7-07B5D1F6551C}" srcOrd="0" destOrd="0" presId="urn:microsoft.com/office/officeart/2005/8/layout/vList2"/>
    <dgm:cxn modelId="{B3C261EB-82DA-224B-8954-F96FB30F700C}" type="presParOf" srcId="{8691047A-3FF2-084A-BCA1-D69B72E02358}" destId="{E55B0CB8-8E96-9E40-8AE5-73028C1BA2C3}" srcOrd="1" destOrd="0" presId="urn:microsoft.com/office/officeart/2005/8/layout/vList2"/>
    <dgm:cxn modelId="{60CC0D5C-98A9-CF4F-B4B5-ED92F59022DD}" type="presParOf" srcId="{8691047A-3FF2-084A-BCA1-D69B72E02358}" destId="{A942036A-4ECD-C441-B21D-00AD64FF255D}" srcOrd="2" destOrd="0" presId="urn:microsoft.com/office/officeart/2005/8/layout/vList2"/>
    <dgm:cxn modelId="{917D5B69-D0AF-494B-BC4D-34BF3E7204A2}" type="presParOf" srcId="{8691047A-3FF2-084A-BCA1-D69B72E02358}" destId="{7C177CE9-790D-A341-9EAD-081355F557C8}" srcOrd="3" destOrd="0" presId="urn:microsoft.com/office/officeart/2005/8/layout/vList2"/>
    <dgm:cxn modelId="{219D3F0D-F4BA-BB48-88DA-C5373317ECBD}" type="presParOf" srcId="{8691047A-3FF2-084A-BCA1-D69B72E02358}" destId="{AD42CB30-63E6-6B4A-A597-516806EEF858}" srcOrd="4" destOrd="0" presId="urn:microsoft.com/office/officeart/2005/8/layout/vList2"/>
    <dgm:cxn modelId="{12D4842C-64BC-E347-B7D2-60E099BC1357}" type="presParOf" srcId="{8691047A-3FF2-084A-BCA1-D69B72E02358}" destId="{A30BD534-49E4-8449-881E-8F8B2FCD47AA}" srcOrd="5" destOrd="0" presId="urn:microsoft.com/office/officeart/2005/8/layout/vList2"/>
    <dgm:cxn modelId="{240DD43B-7AA8-5842-BA5A-C3055F8B8BF9}" type="presParOf" srcId="{8691047A-3FF2-084A-BCA1-D69B72E02358}" destId="{3553B7C1-2800-8348-8ED4-03421B64F8F3}" srcOrd="6" destOrd="0" presId="urn:microsoft.com/office/officeart/2005/8/layout/vList2"/>
    <dgm:cxn modelId="{33689663-961F-0E46-88FF-9FA5D8DAC272}" type="presParOf" srcId="{8691047A-3FF2-084A-BCA1-D69B72E02358}" destId="{404B127B-F356-7E45-9A0C-6471FB4EC019}" srcOrd="7" destOrd="0" presId="urn:microsoft.com/office/officeart/2005/8/layout/vList2"/>
    <dgm:cxn modelId="{8EED27A5-4F4D-5948-8251-695AF744B754}" type="presParOf" srcId="{8691047A-3FF2-084A-BCA1-D69B72E02358}" destId="{DC762F71-E5BA-BE45-82E0-2816F1E98951}" srcOrd="8" destOrd="0" presId="urn:microsoft.com/office/officeart/2005/8/layout/vList2"/>
    <dgm:cxn modelId="{77D4AE69-0D7A-9E41-BFC0-3C14D9BDF4B9}" type="presParOf" srcId="{8691047A-3FF2-084A-BCA1-D69B72E02358}" destId="{B4910BF4-F224-5649-B2D6-036ACF39BB1D}" srcOrd="9" destOrd="0" presId="urn:microsoft.com/office/officeart/2005/8/layout/vList2"/>
    <dgm:cxn modelId="{3FE6CF74-C52D-E04F-9230-A52F3097DD4A}" type="presParOf" srcId="{8691047A-3FF2-084A-BCA1-D69B72E02358}" destId="{3CBEC6ED-A261-304C-A9AC-2E2FD090765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83279-8988-8B43-808E-A2A50E25C657}">
      <dsp:nvSpPr>
        <dsp:cNvPr id="0" name=""/>
        <dsp:cNvSpPr/>
      </dsp:nvSpPr>
      <dsp:spPr>
        <a:xfrm>
          <a:off x="225102" y="2172"/>
          <a:ext cx="2860678" cy="1716406"/>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FTP </a:t>
          </a:r>
        </a:p>
      </dsp:txBody>
      <dsp:txXfrm>
        <a:off x="225102" y="2172"/>
        <a:ext cx="2860678" cy="1716406"/>
      </dsp:txXfrm>
    </dsp:sp>
    <dsp:sp modelId="{28BC0762-3BFE-1E42-B8AF-ABD389B69983}">
      <dsp:nvSpPr>
        <dsp:cNvPr id="0" name=""/>
        <dsp:cNvSpPr/>
      </dsp:nvSpPr>
      <dsp:spPr>
        <a:xfrm>
          <a:off x="3371848" y="2172"/>
          <a:ext cx="2860678" cy="1716406"/>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FTP Comm</a:t>
          </a:r>
        </a:p>
      </dsp:txBody>
      <dsp:txXfrm>
        <a:off x="3371848" y="2172"/>
        <a:ext cx="2860678" cy="1716406"/>
      </dsp:txXfrm>
    </dsp:sp>
    <dsp:sp modelId="{4D8E7E08-6084-954A-84C4-D973B00E3D61}">
      <dsp:nvSpPr>
        <dsp:cNvPr id="0" name=""/>
        <dsp:cNvSpPr/>
      </dsp:nvSpPr>
      <dsp:spPr>
        <a:xfrm>
          <a:off x="6518594" y="2172"/>
          <a:ext cx="2860678" cy="1716406"/>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Reply Code</a:t>
          </a:r>
        </a:p>
      </dsp:txBody>
      <dsp:txXfrm>
        <a:off x="6518594" y="2172"/>
        <a:ext cx="2860678" cy="1716406"/>
      </dsp:txXfrm>
    </dsp:sp>
    <dsp:sp modelId="{9BF1578D-EBAB-F945-AC98-B7EB50779915}">
      <dsp:nvSpPr>
        <dsp:cNvPr id="0" name=""/>
        <dsp:cNvSpPr/>
      </dsp:nvSpPr>
      <dsp:spPr>
        <a:xfrm>
          <a:off x="1798475" y="2004647"/>
          <a:ext cx="2860678" cy="1716406"/>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a:t>FTP Command</a:t>
          </a:r>
        </a:p>
      </dsp:txBody>
      <dsp:txXfrm>
        <a:off x="1798475" y="2004647"/>
        <a:ext cx="2860678" cy="1716406"/>
      </dsp:txXfrm>
    </dsp:sp>
    <dsp:sp modelId="{9EAF2F49-0AC5-B54F-88B8-AFFBF5C1E4C3}">
      <dsp:nvSpPr>
        <dsp:cNvPr id="0" name=""/>
        <dsp:cNvSpPr/>
      </dsp:nvSpPr>
      <dsp:spPr>
        <a:xfrm>
          <a:off x="4945221" y="2004647"/>
          <a:ext cx="2860678" cy="1716406"/>
        </a:xfrm>
        <a:prstGeom prst="rect">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ctr" defTabSz="2044700">
            <a:lnSpc>
              <a:spcPct val="90000"/>
            </a:lnSpc>
            <a:spcBef>
              <a:spcPct val="0"/>
            </a:spcBef>
            <a:spcAft>
              <a:spcPct val="35000"/>
            </a:spcAft>
            <a:buNone/>
          </a:pPr>
          <a:r>
            <a:rPr lang="en-US" sz="4600" kern="1200" dirty="0"/>
            <a:t>FTP on Python</a:t>
          </a:r>
        </a:p>
      </dsp:txBody>
      <dsp:txXfrm>
        <a:off x="4945221" y="2004647"/>
        <a:ext cx="2860678" cy="171640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E54CA-2B9E-244F-9CA8-B5F7D84E0E1D}">
      <dsp:nvSpPr>
        <dsp:cNvPr id="0" name=""/>
        <dsp:cNvSpPr/>
      </dsp:nvSpPr>
      <dsp:spPr>
        <a:xfrm>
          <a:off x="0" y="412546"/>
          <a:ext cx="5913437" cy="7722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The usual socket</a:t>
          </a:r>
        </a:p>
      </dsp:txBody>
      <dsp:txXfrm>
        <a:off x="37696" y="450242"/>
        <a:ext cx="5838045" cy="696808"/>
      </dsp:txXfrm>
    </dsp:sp>
    <dsp:sp modelId="{D298DB9D-C463-2F42-A329-8F23085D9CA5}">
      <dsp:nvSpPr>
        <dsp:cNvPr id="0" name=""/>
        <dsp:cNvSpPr/>
      </dsp:nvSpPr>
      <dsp:spPr>
        <a:xfrm>
          <a:off x="0" y="1279786"/>
          <a:ext cx="5913437" cy="772200"/>
        </a:xfrm>
        <a:prstGeom prst="round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FTP client (native) Library</a:t>
          </a:r>
        </a:p>
      </dsp:txBody>
      <dsp:txXfrm>
        <a:off x="37696" y="1317482"/>
        <a:ext cx="5838045" cy="696808"/>
      </dsp:txXfrm>
    </dsp:sp>
    <dsp:sp modelId="{D0726406-0B94-C948-8BE6-FD20B5A9EA8D}">
      <dsp:nvSpPr>
        <dsp:cNvPr id="0" name=""/>
        <dsp:cNvSpPr/>
      </dsp:nvSpPr>
      <dsp:spPr>
        <a:xfrm>
          <a:off x="0" y="2051986"/>
          <a:ext cx="5913437"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baseline="0"/>
            <a:t>ftplib</a:t>
          </a:r>
          <a:endParaRPr lang="en-US" sz="2600" kern="1200"/>
        </a:p>
      </dsp:txBody>
      <dsp:txXfrm>
        <a:off x="0" y="2051986"/>
        <a:ext cx="5913437" cy="546480"/>
      </dsp:txXfrm>
    </dsp:sp>
    <dsp:sp modelId="{C79F7AE3-445F-CF43-84B8-66DE9F867637}">
      <dsp:nvSpPr>
        <dsp:cNvPr id="0" name=""/>
        <dsp:cNvSpPr/>
      </dsp:nvSpPr>
      <dsp:spPr>
        <a:xfrm>
          <a:off x="0" y="2598466"/>
          <a:ext cx="5913437" cy="7722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FTP server Library</a:t>
          </a:r>
        </a:p>
      </dsp:txBody>
      <dsp:txXfrm>
        <a:off x="37696" y="2636162"/>
        <a:ext cx="5838045" cy="696808"/>
      </dsp:txXfrm>
    </dsp:sp>
    <dsp:sp modelId="{8C87C511-7D7E-F249-A16D-3AE24A00E8FB}">
      <dsp:nvSpPr>
        <dsp:cNvPr id="0" name=""/>
        <dsp:cNvSpPr/>
      </dsp:nvSpPr>
      <dsp:spPr>
        <a:xfrm>
          <a:off x="0" y="3370666"/>
          <a:ext cx="5913437" cy="85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752"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baseline="0"/>
            <a:t>pyftpdlib</a:t>
          </a:r>
          <a:endParaRPr lang="en-US" sz="2600" kern="1200"/>
        </a:p>
        <a:p>
          <a:pPr marL="228600" lvl="1" indent="-228600" algn="l" defTabSz="1155700">
            <a:lnSpc>
              <a:spcPct val="90000"/>
            </a:lnSpc>
            <a:spcBef>
              <a:spcPct val="0"/>
            </a:spcBef>
            <a:spcAft>
              <a:spcPct val="20000"/>
            </a:spcAft>
            <a:buChar char="•"/>
          </a:pPr>
          <a:r>
            <a:rPr lang="en-US" sz="2600" kern="1200" baseline="0"/>
            <a:t>https://github.com/giampaolo/pyftpdlib</a:t>
          </a:r>
          <a:endParaRPr lang="en-US" sz="2600" kern="1200"/>
        </a:p>
      </dsp:txBody>
      <dsp:txXfrm>
        <a:off x="0" y="3370666"/>
        <a:ext cx="5913437" cy="8538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A9CB7-F0B7-4F48-8AD7-2F7CC3203042}">
      <dsp:nvSpPr>
        <dsp:cNvPr id="0" name=""/>
        <dsp:cNvSpPr/>
      </dsp:nvSpPr>
      <dsp:spPr>
        <a:xfrm>
          <a:off x="0" y="3622"/>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D296E8-3F3B-4887-87B9-6B1B13A94FD3}">
      <dsp:nvSpPr>
        <dsp:cNvPr id="0" name=""/>
        <dsp:cNvSpPr/>
      </dsp:nvSpPr>
      <dsp:spPr>
        <a:xfrm>
          <a:off x="233421" y="177241"/>
          <a:ext cx="424402" cy="424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E29C9A-A605-47F5-8B95-D2E68CAAFED0}">
      <dsp:nvSpPr>
        <dsp:cNvPr id="0" name=""/>
        <dsp:cNvSpPr/>
      </dsp:nvSpPr>
      <dsp:spPr>
        <a:xfrm>
          <a:off x="891244" y="3622"/>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Port on client-server</a:t>
          </a:r>
        </a:p>
      </dsp:txBody>
      <dsp:txXfrm>
        <a:off x="891244" y="3622"/>
        <a:ext cx="5022192" cy="771640"/>
      </dsp:txXfrm>
    </dsp:sp>
    <dsp:sp modelId="{EE382EC3-3795-4A58-9B27-FECAA193C5FA}">
      <dsp:nvSpPr>
        <dsp:cNvPr id="0" name=""/>
        <dsp:cNvSpPr/>
      </dsp:nvSpPr>
      <dsp:spPr>
        <a:xfrm>
          <a:off x="0" y="96817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989BD3-0B73-43A3-9357-8C88FF00E148}">
      <dsp:nvSpPr>
        <dsp:cNvPr id="0" name=""/>
        <dsp:cNvSpPr/>
      </dsp:nvSpPr>
      <dsp:spPr>
        <a:xfrm>
          <a:off x="233421" y="1141792"/>
          <a:ext cx="424402" cy="424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2BF71C-AE27-48E0-AC8D-CE007D2C8601}">
      <dsp:nvSpPr>
        <dsp:cNvPr id="0" name=""/>
        <dsp:cNvSpPr/>
      </dsp:nvSpPr>
      <dsp:spPr>
        <a:xfrm>
          <a:off x="891244" y="96817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Basic of socket UDP programming</a:t>
          </a:r>
        </a:p>
      </dsp:txBody>
      <dsp:txXfrm>
        <a:off x="891244" y="968173"/>
        <a:ext cx="5022192" cy="771640"/>
      </dsp:txXfrm>
    </dsp:sp>
    <dsp:sp modelId="{B73B34D8-BDD0-4001-8455-456BCD5799B4}">
      <dsp:nvSpPr>
        <dsp:cNvPr id="0" name=""/>
        <dsp:cNvSpPr/>
      </dsp:nvSpPr>
      <dsp:spPr>
        <a:xfrm>
          <a:off x="0" y="193272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F02CEA-4588-4204-ABA4-740B77DB07FF}">
      <dsp:nvSpPr>
        <dsp:cNvPr id="0" name=""/>
        <dsp:cNvSpPr/>
      </dsp:nvSpPr>
      <dsp:spPr>
        <a:xfrm>
          <a:off x="233421" y="2106342"/>
          <a:ext cx="424402" cy="424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710E07-91B8-47E7-847A-8BDA15AF8304}">
      <dsp:nvSpPr>
        <dsp:cNvPr id="0" name=""/>
        <dsp:cNvSpPr/>
      </dsp:nvSpPr>
      <dsp:spPr>
        <a:xfrm>
          <a:off x="891244" y="193272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Implementation on Python</a:t>
          </a:r>
        </a:p>
      </dsp:txBody>
      <dsp:txXfrm>
        <a:off x="891244" y="1932723"/>
        <a:ext cx="5022192" cy="771640"/>
      </dsp:txXfrm>
    </dsp:sp>
    <dsp:sp modelId="{F2B359DE-DB6C-4E1A-87A3-53FFA545EDE2}">
      <dsp:nvSpPr>
        <dsp:cNvPr id="0" name=""/>
        <dsp:cNvSpPr/>
      </dsp:nvSpPr>
      <dsp:spPr>
        <a:xfrm>
          <a:off x="0" y="289727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4935E6-1DFD-4CCD-B516-E85D2A6FC7B5}">
      <dsp:nvSpPr>
        <dsp:cNvPr id="0" name=""/>
        <dsp:cNvSpPr/>
      </dsp:nvSpPr>
      <dsp:spPr>
        <a:xfrm>
          <a:off x="233421" y="3070893"/>
          <a:ext cx="424402" cy="424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3A8EDF1-2E66-4B5E-B52F-CB9B819AB640}">
      <dsp:nvSpPr>
        <dsp:cNvPr id="0" name=""/>
        <dsp:cNvSpPr/>
      </dsp:nvSpPr>
      <dsp:spPr>
        <a:xfrm>
          <a:off x="891244" y="2897274"/>
          <a:ext cx="2661046"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Example of UDP Socket</a:t>
          </a:r>
        </a:p>
      </dsp:txBody>
      <dsp:txXfrm>
        <a:off x="891244" y="2897274"/>
        <a:ext cx="2661046" cy="771640"/>
      </dsp:txXfrm>
    </dsp:sp>
    <dsp:sp modelId="{4E76CD40-867F-4226-BCCE-A39189B7AB54}">
      <dsp:nvSpPr>
        <dsp:cNvPr id="0" name=""/>
        <dsp:cNvSpPr/>
      </dsp:nvSpPr>
      <dsp:spPr>
        <a:xfrm>
          <a:off x="3552291" y="2897274"/>
          <a:ext cx="2361145"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00100">
            <a:lnSpc>
              <a:spcPct val="90000"/>
            </a:lnSpc>
            <a:spcBef>
              <a:spcPct val="0"/>
            </a:spcBef>
            <a:spcAft>
              <a:spcPct val="35000"/>
            </a:spcAft>
            <a:buNone/>
          </a:pPr>
          <a:r>
            <a:rPr lang="en-US" sz="1800" kern="1200" baseline="0"/>
            <a:t>Server</a:t>
          </a:r>
          <a:endParaRPr lang="en-US" sz="1800" kern="1200"/>
        </a:p>
        <a:p>
          <a:pPr marL="0" lvl="0" indent="0" algn="l" defTabSz="800100">
            <a:lnSpc>
              <a:spcPct val="90000"/>
            </a:lnSpc>
            <a:spcBef>
              <a:spcPct val="0"/>
            </a:spcBef>
            <a:spcAft>
              <a:spcPct val="35000"/>
            </a:spcAft>
            <a:buNone/>
          </a:pPr>
          <a:r>
            <a:rPr lang="en-US" sz="1800" kern="1200" baseline="0" dirty="0"/>
            <a:t>Client  </a:t>
          </a:r>
          <a:endParaRPr lang="en-US" sz="1800" kern="1200" dirty="0"/>
        </a:p>
      </dsp:txBody>
      <dsp:txXfrm>
        <a:off x="3552291" y="2897274"/>
        <a:ext cx="2361145" cy="771640"/>
      </dsp:txXfrm>
    </dsp:sp>
    <dsp:sp modelId="{6E1AFFDF-5F64-4FFA-BBE3-91115F88C5CD}">
      <dsp:nvSpPr>
        <dsp:cNvPr id="0" name=""/>
        <dsp:cNvSpPr/>
      </dsp:nvSpPr>
      <dsp:spPr>
        <a:xfrm>
          <a:off x="0" y="386182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C6D41-8681-4E37-B71C-C3FF73343545}">
      <dsp:nvSpPr>
        <dsp:cNvPr id="0" name=""/>
        <dsp:cNvSpPr/>
      </dsp:nvSpPr>
      <dsp:spPr>
        <a:xfrm>
          <a:off x="233421" y="4035443"/>
          <a:ext cx="424402" cy="424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6B0FCF-8A2E-4EF9-A6E8-63265DAF587E}">
      <dsp:nvSpPr>
        <dsp:cNvPr id="0" name=""/>
        <dsp:cNvSpPr/>
      </dsp:nvSpPr>
      <dsp:spPr>
        <a:xfrm>
          <a:off x="891244" y="386182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dirty="0"/>
            <a:t>Analysis using Wireshark</a:t>
          </a:r>
        </a:p>
      </dsp:txBody>
      <dsp:txXfrm>
        <a:off x="891244" y="3861824"/>
        <a:ext cx="5022192" cy="7716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216BA-28D4-0741-9BA7-B1907C375484}">
      <dsp:nvSpPr>
        <dsp:cNvPr id="0" name=""/>
        <dsp:cNvSpPr/>
      </dsp:nvSpPr>
      <dsp:spPr>
        <a:xfrm>
          <a:off x="0" y="37536"/>
          <a:ext cx="96032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A client that if packet loss occurs is not a problem or on an unreliable network</a:t>
          </a:r>
          <a:endParaRPr lang="en-US" sz="2100" i="1" kern="1200" dirty="0"/>
        </a:p>
      </dsp:txBody>
      <dsp:txXfrm>
        <a:off x="38981" y="76517"/>
        <a:ext cx="9525313" cy="720562"/>
      </dsp:txXfrm>
    </dsp:sp>
    <dsp:sp modelId="{5FEC9C3B-9AFD-D84E-B675-F8F34E7ADDDC}">
      <dsp:nvSpPr>
        <dsp:cNvPr id="0" name=""/>
        <dsp:cNvSpPr/>
      </dsp:nvSpPr>
      <dsp:spPr>
        <a:xfrm>
          <a:off x="0" y="896541"/>
          <a:ext cx="96032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dirty="0"/>
            <a:t>One-way and short request-responses, not a series of back-and-forth request-responses</a:t>
          </a:r>
        </a:p>
      </dsp:txBody>
      <dsp:txXfrm>
        <a:off x="38981" y="935522"/>
        <a:ext cx="9525313" cy="720562"/>
      </dsp:txXfrm>
    </dsp:sp>
    <dsp:sp modelId="{AE9F2B95-B0B3-424E-90C5-D33C6B1F60D1}">
      <dsp:nvSpPr>
        <dsp:cNvPr id="0" name=""/>
        <dsp:cNvSpPr/>
      </dsp:nvSpPr>
      <dsp:spPr>
        <a:xfrm>
          <a:off x="0" y="1755546"/>
          <a:ext cx="96032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Build applications on top of UDP</a:t>
          </a:r>
        </a:p>
      </dsp:txBody>
      <dsp:txXfrm>
        <a:off x="38981" y="1794527"/>
        <a:ext cx="9525313" cy="720562"/>
      </dsp:txXfrm>
    </dsp:sp>
    <dsp:sp modelId="{3918A362-F557-D64F-9209-AA1EBA42E20C}">
      <dsp:nvSpPr>
        <dsp:cNvPr id="0" name=""/>
        <dsp:cNvSpPr/>
      </dsp:nvSpPr>
      <dsp:spPr>
        <a:xfrm>
          <a:off x="0" y="2614551"/>
          <a:ext cx="9603275" cy="7985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0" kern="1200" dirty="0"/>
            <a:t>Packet drop and ordering are handled in the application</a:t>
          </a:r>
        </a:p>
      </dsp:txBody>
      <dsp:txXfrm>
        <a:off x="38981" y="2653532"/>
        <a:ext cx="9525313" cy="7205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AD8772-15C1-4D4B-8318-2739686922E5}">
      <dsp:nvSpPr>
        <dsp:cNvPr id="0" name=""/>
        <dsp:cNvSpPr/>
      </dsp:nvSpPr>
      <dsp:spPr>
        <a:xfrm>
          <a:off x="0" y="784943"/>
          <a:ext cx="5913437" cy="7020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Create a socket</a:t>
          </a:r>
        </a:p>
      </dsp:txBody>
      <dsp:txXfrm>
        <a:off x="34269" y="819212"/>
        <a:ext cx="5844899" cy="633462"/>
      </dsp:txXfrm>
    </dsp:sp>
    <dsp:sp modelId="{AB9C4050-EAE9-CC43-B0D0-4D2000A0A767}">
      <dsp:nvSpPr>
        <dsp:cNvPr id="0" name=""/>
        <dsp:cNvSpPr/>
      </dsp:nvSpPr>
      <dsp:spPr>
        <a:xfrm>
          <a:off x="0" y="1573343"/>
          <a:ext cx="5913437" cy="702000"/>
        </a:xfrm>
        <a:prstGeom prst="roundRect">
          <a:avLst/>
        </a:prstGeom>
        <a:gradFill rotWithShape="0">
          <a:gsLst>
            <a:gs pos="0">
              <a:schemeClr val="accent5">
                <a:hueOff val="-561544"/>
                <a:satOff val="-2648"/>
                <a:lumOff val="653"/>
                <a:alphaOff val="0"/>
                <a:tint val="98000"/>
                <a:satMod val="110000"/>
                <a:lumMod val="104000"/>
              </a:schemeClr>
            </a:gs>
            <a:gs pos="69000">
              <a:schemeClr val="accent5">
                <a:hueOff val="-561544"/>
                <a:satOff val="-2648"/>
                <a:lumOff val="653"/>
                <a:alphaOff val="0"/>
                <a:shade val="88000"/>
                <a:satMod val="130000"/>
                <a:lumMod val="92000"/>
              </a:schemeClr>
            </a:gs>
            <a:gs pos="100000">
              <a:schemeClr val="accent5">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Bind on </a:t>
          </a:r>
          <a:r>
            <a:rPr lang="en-US" sz="3000" kern="1200" dirty="0" err="1"/>
            <a:t>ip</a:t>
          </a:r>
          <a:r>
            <a:rPr lang="en-US" sz="3000" kern="1200" dirty="0"/>
            <a:t> address and port number </a:t>
          </a:r>
        </a:p>
      </dsp:txBody>
      <dsp:txXfrm>
        <a:off x="34269" y="1607612"/>
        <a:ext cx="5844899" cy="633462"/>
      </dsp:txXfrm>
    </dsp:sp>
    <dsp:sp modelId="{2AE29B54-A489-FE45-BA2B-7EBE920065B3}">
      <dsp:nvSpPr>
        <dsp:cNvPr id="0" name=""/>
        <dsp:cNvSpPr/>
      </dsp:nvSpPr>
      <dsp:spPr>
        <a:xfrm>
          <a:off x="0" y="2361743"/>
          <a:ext cx="5913437" cy="702000"/>
        </a:xfrm>
        <a:prstGeom prst="roundRect">
          <a:avLst/>
        </a:prstGeom>
        <a:gradFill rotWithShape="0">
          <a:gsLst>
            <a:gs pos="0">
              <a:schemeClr val="accent5">
                <a:hueOff val="-1123087"/>
                <a:satOff val="-5296"/>
                <a:lumOff val="1307"/>
                <a:alphaOff val="0"/>
                <a:tint val="98000"/>
                <a:satMod val="110000"/>
                <a:lumMod val="104000"/>
              </a:schemeClr>
            </a:gs>
            <a:gs pos="69000">
              <a:schemeClr val="accent5">
                <a:hueOff val="-1123087"/>
                <a:satOff val="-5296"/>
                <a:lumOff val="1307"/>
                <a:alphaOff val="0"/>
                <a:shade val="88000"/>
                <a:satMod val="130000"/>
                <a:lumMod val="92000"/>
              </a:schemeClr>
            </a:gs>
            <a:gs pos="100000">
              <a:schemeClr val="accent5">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Receive message from client</a:t>
          </a:r>
        </a:p>
      </dsp:txBody>
      <dsp:txXfrm>
        <a:off x="34269" y="2396012"/>
        <a:ext cx="5844899" cy="633462"/>
      </dsp:txXfrm>
    </dsp:sp>
    <dsp:sp modelId="{1315AB14-9A0A-AA46-95EB-2AF622F4EDEE}">
      <dsp:nvSpPr>
        <dsp:cNvPr id="0" name=""/>
        <dsp:cNvSpPr/>
      </dsp:nvSpPr>
      <dsp:spPr>
        <a:xfrm>
          <a:off x="0" y="3150143"/>
          <a:ext cx="5913437" cy="702000"/>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Send message to client</a:t>
          </a:r>
        </a:p>
      </dsp:txBody>
      <dsp:txXfrm>
        <a:off x="34269" y="3184412"/>
        <a:ext cx="5844899" cy="63346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91FAC-195F-433D-9C13-5584181DDA72}">
      <dsp:nvSpPr>
        <dsp:cNvPr id="0" name=""/>
        <dsp:cNvSpPr/>
      </dsp:nvSpPr>
      <dsp:spPr>
        <a:xfrm>
          <a:off x="0" y="566"/>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F1DB6-83D6-4171-99D4-48E18B354335}">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B685AF-D786-4031-B640-8039CB93D5FE}">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Create a socket</a:t>
          </a:r>
        </a:p>
      </dsp:txBody>
      <dsp:txXfrm>
        <a:off x="1529865" y="566"/>
        <a:ext cx="4383571" cy="1324558"/>
      </dsp:txXfrm>
    </dsp:sp>
    <dsp:sp modelId="{28E21598-B576-42CF-A589-43B8F6866FE6}">
      <dsp:nvSpPr>
        <dsp:cNvPr id="0" name=""/>
        <dsp:cNvSpPr/>
      </dsp:nvSpPr>
      <dsp:spPr>
        <a:xfrm>
          <a:off x="0" y="1656264"/>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07DEA5-AA5C-48FB-8C45-C9E6D5B55519}">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8E6159-4E19-4242-A885-0E3DAA2135B2}">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Send message to the server</a:t>
          </a:r>
        </a:p>
      </dsp:txBody>
      <dsp:txXfrm>
        <a:off x="1529865" y="1656264"/>
        <a:ext cx="4383571" cy="1324558"/>
      </dsp:txXfrm>
    </dsp:sp>
    <dsp:sp modelId="{9DE9FC7A-F8FB-44B0-B33D-00934BAFEB05}">
      <dsp:nvSpPr>
        <dsp:cNvPr id="0" name=""/>
        <dsp:cNvSpPr/>
      </dsp:nvSpPr>
      <dsp:spPr>
        <a:xfrm>
          <a:off x="0" y="3311963"/>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7BB8E0-62FA-41A8-88E6-69C6ABA9C49C}">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71ABC0-7434-4629-9EBE-DDDC9282CF38}">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1111250">
            <a:lnSpc>
              <a:spcPct val="90000"/>
            </a:lnSpc>
            <a:spcBef>
              <a:spcPct val="0"/>
            </a:spcBef>
            <a:spcAft>
              <a:spcPct val="35000"/>
            </a:spcAft>
            <a:buNone/>
          </a:pPr>
          <a:r>
            <a:rPr lang="en-US" sz="2500" kern="1200" dirty="0"/>
            <a:t>Receive message from the server</a:t>
          </a:r>
        </a:p>
      </dsp:txBody>
      <dsp:txXfrm>
        <a:off x="1529865" y="3311963"/>
        <a:ext cx="4383571" cy="1324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DF12E5-FF8D-468A-BD67-3C1D19E3AF70}">
      <dsp:nvSpPr>
        <dsp:cNvPr id="0" name=""/>
        <dsp:cNvSpPr/>
      </dsp:nvSpPr>
      <dsp:spPr>
        <a:xfrm>
          <a:off x="0" y="566"/>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C7BA86-0938-4F7A-A8D6-FD6B028059F2}">
      <dsp:nvSpPr>
        <dsp:cNvPr id="0" name=""/>
        <dsp:cNvSpPr/>
      </dsp:nvSpPr>
      <dsp:spPr>
        <a:xfrm>
          <a:off x="400679" y="298591"/>
          <a:ext cx="728507" cy="7285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2F522-A160-4FE4-8EE6-0C0A2DDA1817}">
      <dsp:nvSpPr>
        <dsp:cNvPr id="0" name=""/>
        <dsp:cNvSpPr/>
      </dsp:nvSpPr>
      <dsp:spPr>
        <a:xfrm>
          <a:off x="1529865" y="566"/>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90000"/>
            </a:lnSpc>
            <a:spcBef>
              <a:spcPct val="0"/>
            </a:spcBef>
            <a:spcAft>
              <a:spcPct val="35000"/>
            </a:spcAft>
            <a:buNone/>
          </a:pPr>
          <a:r>
            <a:rPr lang="en-US" sz="2100" kern="1200"/>
            <a:t>File Transfer Protocol (FTP)</a:t>
          </a:r>
        </a:p>
      </dsp:txBody>
      <dsp:txXfrm>
        <a:off x="1529865" y="566"/>
        <a:ext cx="4383571" cy="1324558"/>
      </dsp:txXfrm>
    </dsp:sp>
    <dsp:sp modelId="{A6B810ED-2722-4536-A5D2-C1F14C3B37AD}">
      <dsp:nvSpPr>
        <dsp:cNvPr id="0" name=""/>
        <dsp:cNvSpPr/>
      </dsp:nvSpPr>
      <dsp:spPr>
        <a:xfrm>
          <a:off x="0" y="1656264"/>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93B384-EA67-4368-AAA8-BF5056184746}">
      <dsp:nvSpPr>
        <dsp:cNvPr id="0" name=""/>
        <dsp:cNvSpPr/>
      </dsp:nvSpPr>
      <dsp:spPr>
        <a:xfrm>
          <a:off x="400679" y="1954290"/>
          <a:ext cx="728507" cy="7285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940137-7B1C-4C5A-B2DF-C0502799AB54}">
      <dsp:nvSpPr>
        <dsp:cNvPr id="0" name=""/>
        <dsp:cNvSpPr/>
      </dsp:nvSpPr>
      <dsp:spPr>
        <a:xfrm>
          <a:off x="1529865" y="1656264"/>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90000"/>
            </a:lnSpc>
            <a:spcBef>
              <a:spcPct val="0"/>
            </a:spcBef>
            <a:spcAft>
              <a:spcPct val="35000"/>
            </a:spcAft>
            <a:buNone/>
          </a:pPr>
          <a:r>
            <a:rPr lang="en-US" sz="2100" kern="1200"/>
            <a:t>RFC 959</a:t>
          </a:r>
        </a:p>
      </dsp:txBody>
      <dsp:txXfrm>
        <a:off x="1529865" y="1656264"/>
        <a:ext cx="4383571" cy="1324558"/>
      </dsp:txXfrm>
    </dsp:sp>
    <dsp:sp modelId="{37E45D65-01B4-46F8-81D6-CDDAC70E86BC}">
      <dsp:nvSpPr>
        <dsp:cNvPr id="0" name=""/>
        <dsp:cNvSpPr/>
      </dsp:nvSpPr>
      <dsp:spPr>
        <a:xfrm>
          <a:off x="0" y="3311963"/>
          <a:ext cx="5913437" cy="13245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00F4F-1A62-4CB5-ABCD-5DC35F01900E}">
      <dsp:nvSpPr>
        <dsp:cNvPr id="0" name=""/>
        <dsp:cNvSpPr/>
      </dsp:nvSpPr>
      <dsp:spPr>
        <a:xfrm>
          <a:off x="400679" y="3609988"/>
          <a:ext cx="728507" cy="7285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5CADE1-C576-40CD-87AD-9454D7F0B985}">
      <dsp:nvSpPr>
        <dsp:cNvPr id="0" name=""/>
        <dsp:cNvSpPr/>
      </dsp:nvSpPr>
      <dsp:spPr>
        <a:xfrm>
          <a:off x="1529865" y="3311963"/>
          <a:ext cx="4383571" cy="1324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182" tIns="140182" rIns="140182" bIns="140182" numCol="1" spcCol="1270" anchor="ctr" anchorCtr="0">
          <a:noAutofit/>
        </a:bodyPr>
        <a:lstStyle/>
        <a:p>
          <a:pPr marL="0" lvl="0" indent="0" algn="l" defTabSz="933450">
            <a:lnSpc>
              <a:spcPct val="90000"/>
            </a:lnSpc>
            <a:spcBef>
              <a:spcPct val="0"/>
            </a:spcBef>
            <a:spcAft>
              <a:spcPct val="35000"/>
            </a:spcAft>
            <a:buNone/>
          </a:pPr>
          <a:r>
            <a:rPr lang="en-US" sz="2100" kern="1200"/>
            <a:t>http://www.faqs.org/rfcs/rfc959.html</a:t>
          </a:r>
        </a:p>
      </dsp:txBody>
      <dsp:txXfrm>
        <a:off x="1529865" y="3311963"/>
        <a:ext cx="4383571" cy="13245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A4C70-DF0A-A248-B60C-9F4F255A7264}">
      <dsp:nvSpPr>
        <dsp:cNvPr id="0" name=""/>
        <dsp:cNvSpPr/>
      </dsp:nvSpPr>
      <dsp:spPr>
        <a:xfrm>
          <a:off x="0" y="461304"/>
          <a:ext cx="5913437" cy="705599"/>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F7235A1-9B3B-B949-BE16-D1F9DFC32EC3}">
      <dsp:nvSpPr>
        <dsp:cNvPr id="0" name=""/>
        <dsp:cNvSpPr/>
      </dsp:nvSpPr>
      <dsp:spPr>
        <a:xfrm>
          <a:off x="295671" y="48024"/>
          <a:ext cx="4139405" cy="82655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244600">
            <a:lnSpc>
              <a:spcPct val="90000"/>
            </a:lnSpc>
            <a:spcBef>
              <a:spcPct val="0"/>
            </a:spcBef>
            <a:spcAft>
              <a:spcPct val="35000"/>
            </a:spcAft>
            <a:buNone/>
          </a:pPr>
          <a:r>
            <a:rPr lang="en-US" sz="2800" kern="1200" dirty="0"/>
            <a:t>Two TCP connections</a:t>
          </a:r>
        </a:p>
      </dsp:txBody>
      <dsp:txXfrm>
        <a:off x="336020" y="88373"/>
        <a:ext cx="4058707" cy="745861"/>
      </dsp:txXfrm>
    </dsp:sp>
    <dsp:sp modelId="{22CFF5E0-130F-6E4E-8B5D-5425454B432B}">
      <dsp:nvSpPr>
        <dsp:cNvPr id="0" name=""/>
        <dsp:cNvSpPr/>
      </dsp:nvSpPr>
      <dsp:spPr>
        <a:xfrm>
          <a:off x="0" y="1731384"/>
          <a:ext cx="5913437" cy="15876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583184" rIns="45894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Command</a:t>
          </a:r>
          <a:endParaRPr lang="en-US" sz="2800" kern="1200" dirty="0"/>
        </a:p>
        <a:p>
          <a:pPr marL="285750" lvl="1" indent="-285750" algn="l" defTabSz="1244600">
            <a:lnSpc>
              <a:spcPct val="90000"/>
            </a:lnSpc>
            <a:spcBef>
              <a:spcPct val="0"/>
            </a:spcBef>
            <a:spcAft>
              <a:spcPct val="15000"/>
            </a:spcAft>
            <a:buChar char="•"/>
          </a:pPr>
          <a:r>
            <a:rPr lang="en-US" sz="2800" kern="1200" baseline="0"/>
            <a:t>Status code</a:t>
          </a:r>
          <a:endParaRPr lang="en-US" sz="2800" kern="1200"/>
        </a:p>
      </dsp:txBody>
      <dsp:txXfrm>
        <a:off x="0" y="1731384"/>
        <a:ext cx="5913437" cy="1587600"/>
      </dsp:txXfrm>
    </dsp:sp>
    <dsp:sp modelId="{BA7611E7-93B3-C946-9468-091B10162F31}">
      <dsp:nvSpPr>
        <dsp:cNvPr id="0" name=""/>
        <dsp:cNvSpPr/>
      </dsp:nvSpPr>
      <dsp:spPr>
        <a:xfrm>
          <a:off x="295671" y="1318104"/>
          <a:ext cx="4139405" cy="82655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244600">
            <a:lnSpc>
              <a:spcPct val="90000"/>
            </a:lnSpc>
            <a:spcBef>
              <a:spcPct val="0"/>
            </a:spcBef>
            <a:spcAft>
              <a:spcPct val="35000"/>
            </a:spcAft>
            <a:buNone/>
          </a:pPr>
          <a:r>
            <a:rPr lang="en-US" sz="2800" kern="1200" dirty="0"/>
            <a:t>One channel for control</a:t>
          </a:r>
        </a:p>
      </dsp:txBody>
      <dsp:txXfrm>
        <a:off x="336020" y="1358453"/>
        <a:ext cx="4058707" cy="745861"/>
      </dsp:txXfrm>
    </dsp:sp>
    <dsp:sp modelId="{23B9454A-6189-E442-ADE4-4CC1A9E8129D}">
      <dsp:nvSpPr>
        <dsp:cNvPr id="0" name=""/>
        <dsp:cNvSpPr/>
      </dsp:nvSpPr>
      <dsp:spPr>
        <a:xfrm>
          <a:off x="0" y="3883464"/>
          <a:ext cx="5913437" cy="705599"/>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DB93F35-1D5B-AF48-81B9-BABF01214B34}">
      <dsp:nvSpPr>
        <dsp:cNvPr id="0" name=""/>
        <dsp:cNvSpPr/>
      </dsp:nvSpPr>
      <dsp:spPr>
        <a:xfrm>
          <a:off x="295671" y="3470184"/>
          <a:ext cx="4139405" cy="826559"/>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244600">
            <a:lnSpc>
              <a:spcPct val="90000"/>
            </a:lnSpc>
            <a:spcBef>
              <a:spcPct val="0"/>
            </a:spcBef>
            <a:spcAft>
              <a:spcPct val="35000"/>
            </a:spcAft>
            <a:buNone/>
          </a:pPr>
          <a:r>
            <a:rPr lang="en-US" sz="2800" kern="1200" dirty="0"/>
            <a:t>One channel for data</a:t>
          </a:r>
        </a:p>
      </dsp:txBody>
      <dsp:txXfrm>
        <a:off x="336020" y="3510533"/>
        <a:ext cx="4058707" cy="7458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48B6D0-72A1-AE49-8A07-01CB82CBC698}">
      <dsp:nvSpPr>
        <dsp:cNvPr id="0" name=""/>
        <dsp:cNvSpPr/>
      </dsp:nvSpPr>
      <dsp:spPr>
        <a:xfrm>
          <a:off x="0" y="55043"/>
          <a:ext cx="5913437" cy="5850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Create a connection</a:t>
          </a:r>
        </a:p>
      </dsp:txBody>
      <dsp:txXfrm>
        <a:off x="28557" y="83600"/>
        <a:ext cx="5856323" cy="527886"/>
      </dsp:txXfrm>
    </dsp:sp>
    <dsp:sp modelId="{B617EA47-AE11-2443-8125-8CE8B8B60442}">
      <dsp:nvSpPr>
        <dsp:cNvPr id="0" name=""/>
        <dsp:cNvSpPr/>
      </dsp:nvSpPr>
      <dsp:spPr>
        <a:xfrm>
          <a:off x="0" y="712043"/>
          <a:ext cx="5913437" cy="585000"/>
        </a:xfrm>
        <a:prstGeom prst="roundRect">
          <a:avLst/>
        </a:prstGeom>
        <a:gradFill rotWithShape="0">
          <a:gsLst>
            <a:gs pos="0">
              <a:schemeClr val="accent5">
                <a:hueOff val="-280772"/>
                <a:satOff val="-1324"/>
                <a:lumOff val="327"/>
                <a:alphaOff val="0"/>
                <a:tint val="98000"/>
                <a:satMod val="110000"/>
                <a:lumMod val="104000"/>
              </a:schemeClr>
            </a:gs>
            <a:gs pos="69000">
              <a:schemeClr val="accent5">
                <a:hueOff val="-280772"/>
                <a:satOff val="-1324"/>
                <a:lumOff val="327"/>
                <a:alphaOff val="0"/>
                <a:shade val="88000"/>
                <a:satMod val="130000"/>
                <a:lumMod val="92000"/>
              </a:schemeClr>
            </a:gs>
            <a:gs pos="100000">
              <a:schemeClr val="accent5">
                <a:hueOff val="-280772"/>
                <a:satOff val="-1324"/>
                <a:lumOff val="32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Authentication (username &amp; password)</a:t>
          </a:r>
        </a:p>
      </dsp:txBody>
      <dsp:txXfrm>
        <a:off x="28557" y="740600"/>
        <a:ext cx="5856323" cy="527886"/>
      </dsp:txXfrm>
    </dsp:sp>
    <dsp:sp modelId="{8B04D11B-BC31-7947-B0E8-BAF9611FE52E}">
      <dsp:nvSpPr>
        <dsp:cNvPr id="0" name=""/>
        <dsp:cNvSpPr/>
      </dsp:nvSpPr>
      <dsp:spPr>
        <a:xfrm>
          <a:off x="0" y="1369043"/>
          <a:ext cx="5913437" cy="585000"/>
        </a:xfrm>
        <a:prstGeom prst="roundRect">
          <a:avLst/>
        </a:prstGeom>
        <a:gradFill rotWithShape="0">
          <a:gsLst>
            <a:gs pos="0">
              <a:schemeClr val="accent5">
                <a:hueOff val="-561544"/>
                <a:satOff val="-2648"/>
                <a:lumOff val="653"/>
                <a:alphaOff val="0"/>
                <a:tint val="98000"/>
                <a:satMod val="110000"/>
                <a:lumMod val="104000"/>
              </a:schemeClr>
            </a:gs>
            <a:gs pos="69000">
              <a:schemeClr val="accent5">
                <a:hueOff val="-561544"/>
                <a:satOff val="-2648"/>
                <a:lumOff val="653"/>
                <a:alphaOff val="0"/>
                <a:shade val="88000"/>
                <a:satMod val="130000"/>
                <a:lumMod val="92000"/>
              </a:schemeClr>
            </a:gs>
            <a:gs pos="100000">
              <a:schemeClr val="accent5">
                <a:hueOff val="-561544"/>
                <a:satOff val="-2648"/>
                <a:lumOff val="65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Client tells its port to server</a:t>
          </a:r>
        </a:p>
      </dsp:txBody>
      <dsp:txXfrm>
        <a:off x="28557" y="1397600"/>
        <a:ext cx="5856323" cy="527886"/>
      </dsp:txXfrm>
    </dsp:sp>
    <dsp:sp modelId="{BF1FCEDE-BB56-6E4F-AC95-956814433325}">
      <dsp:nvSpPr>
        <dsp:cNvPr id="0" name=""/>
        <dsp:cNvSpPr/>
      </dsp:nvSpPr>
      <dsp:spPr>
        <a:xfrm>
          <a:off x="0" y="2026044"/>
          <a:ext cx="5913437" cy="585000"/>
        </a:xfrm>
        <a:prstGeom prst="round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Look for directory where a file is located </a:t>
          </a:r>
        </a:p>
      </dsp:txBody>
      <dsp:txXfrm>
        <a:off x="28557" y="2054601"/>
        <a:ext cx="5856323" cy="527886"/>
      </dsp:txXfrm>
    </dsp:sp>
    <dsp:sp modelId="{ECA2A4F7-1FAE-894D-AE47-F7D9E3A109CF}">
      <dsp:nvSpPr>
        <dsp:cNvPr id="0" name=""/>
        <dsp:cNvSpPr/>
      </dsp:nvSpPr>
      <dsp:spPr>
        <a:xfrm>
          <a:off x="0" y="2683044"/>
          <a:ext cx="5913437" cy="585000"/>
        </a:xfrm>
        <a:prstGeom prst="roundRect">
          <a:avLst/>
        </a:prstGeom>
        <a:gradFill rotWithShape="0">
          <a:gsLst>
            <a:gs pos="0">
              <a:schemeClr val="accent5">
                <a:hueOff val="-1123087"/>
                <a:satOff val="-5296"/>
                <a:lumOff val="1307"/>
                <a:alphaOff val="0"/>
                <a:tint val="98000"/>
                <a:satMod val="110000"/>
                <a:lumMod val="104000"/>
              </a:schemeClr>
            </a:gs>
            <a:gs pos="69000">
              <a:schemeClr val="accent5">
                <a:hueOff val="-1123087"/>
                <a:satOff val="-5296"/>
                <a:lumOff val="1307"/>
                <a:alphaOff val="0"/>
                <a:shade val="88000"/>
                <a:satMod val="130000"/>
                <a:lumMod val="92000"/>
              </a:schemeClr>
            </a:gs>
            <a:gs pos="100000">
              <a:schemeClr val="accent5">
                <a:hueOff val="-1123087"/>
                <a:satOff val="-5296"/>
                <a:lumOff val="130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Server connects to client</a:t>
          </a:r>
        </a:p>
      </dsp:txBody>
      <dsp:txXfrm>
        <a:off x="28557" y="2711601"/>
        <a:ext cx="5856323" cy="527886"/>
      </dsp:txXfrm>
    </dsp:sp>
    <dsp:sp modelId="{D2C5A70A-F8D2-054F-B815-8D696FCAAAC1}">
      <dsp:nvSpPr>
        <dsp:cNvPr id="0" name=""/>
        <dsp:cNvSpPr/>
      </dsp:nvSpPr>
      <dsp:spPr>
        <a:xfrm>
          <a:off x="0" y="3340044"/>
          <a:ext cx="5913437" cy="585000"/>
        </a:xfrm>
        <a:prstGeom prst="roundRect">
          <a:avLst/>
        </a:prstGeom>
        <a:gradFill rotWithShape="0">
          <a:gsLst>
            <a:gs pos="0">
              <a:schemeClr val="accent5">
                <a:hueOff val="-1403859"/>
                <a:satOff val="-6620"/>
                <a:lumOff val="1633"/>
                <a:alphaOff val="0"/>
                <a:tint val="98000"/>
                <a:satMod val="110000"/>
                <a:lumMod val="104000"/>
              </a:schemeClr>
            </a:gs>
            <a:gs pos="69000">
              <a:schemeClr val="accent5">
                <a:hueOff val="-1403859"/>
                <a:satOff val="-6620"/>
                <a:lumOff val="1633"/>
                <a:alphaOff val="0"/>
                <a:shade val="88000"/>
                <a:satMod val="130000"/>
                <a:lumMod val="92000"/>
              </a:schemeClr>
            </a:gs>
            <a:gs pos="100000">
              <a:schemeClr val="accent5">
                <a:hueOff val="-1403859"/>
                <a:satOff val="-6620"/>
                <a:lumOff val="1633"/>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Transmit the file</a:t>
          </a:r>
        </a:p>
      </dsp:txBody>
      <dsp:txXfrm>
        <a:off x="28557" y="3368601"/>
        <a:ext cx="5856323" cy="527886"/>
      </dsp:txXfrm>
    </dsp:sp>
    <dsp:sp modelId="{F29C8473-BA01-AD4E-A5BB-51356B9791FB}">
      <dsp:nvSpPr>
        <dsp:cNvPr id="0" name=""/>
        <dsp:cNvSpPr/>
      </dsp:nvSpPr>
      <dsp:spPr>
        <a:xfrm>
          <a:off x="0" y="3997044"/>
          <a:ext cx="5913437" cy="585000"/>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Close the data connection</a:t>
          </a:r>
        </a:p>
      </dsp:txBody>
      <dsp:txXfrm>
        <a:off x="28557" y="4025601"/>
        <a:ext cx="5856323" cy="5278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1B52-A322-2943-92CB-076B88CFDD67}">
      <dsp:nvSpPr>
        <dsp:cNvPr id="0" name=""/>
        <dsp:cNvSpPr/>
      </dsp:nvSpPr>
      <dsp:spPr>
        <a:xfrm>
          <a:off x="0" y="434844"/>
          <a:ext cx="5913437" cy="1587600"/>
        </a:xfrm>
        <a:prstGeom prst="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583184" rIns="45894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a:t>FTP server: Filezilla Server</a:t>
          </a:r>
          <a:endParaRPr lang="en-US" sz="2800" kern="1200"/>
        </a:p>
        <a:p>
          <a:pPr marL="285750" lvl="1" indent="-285750" algn="l" defTabSz="1244600">
            <a:lnSpc>
              <a:spcPct val="90000"/>
            </a:lnSpc>
            <a:spcBef>
              <a:spcPct val="0"/>
            </a:spcBef>
            <a:spcAft>
              <a:spcPct val="15000"/>
            </a:spcAft>
            <a:buChar char="•"/>
          </a:pPr>
          <a:r>
            <a:rPr lang="en-US" sz="2800" kern="1200" baseline="0" dirty="0"/>
            <a:t>FTP client: </a:t>
          </a:r>
          <a:r>
            <a:rPr lang="en-US" sz="2800" kern="1200" baseline="0" dirty="0" err="1"/>
            <a:t>Filezilla</a:t>
          </a:r>
          <a:r>
            <a:rPr lang="en-US" sz="2800" kern="1200" baseline="0" dirty="0"/>
            <a:t> Client</a:t>
          </a:r>
          <a:endParaRPr lang="en-US" sz="2800" kern="1200" dirty="0"/>
        </a:p>
      </dsp:txBody>
      <dsp:txXfrm>
        <a:off x="0" y="434844"/>
        <a:ext cx="5913437" cy="1587600"/>
      </dsp:txXfrm>
    </dsp:sp>
    <dsp:sp modelId="{21CF96E3-AD69-8340-B795-B7105786FE62}">
      <dsp:nvSpPr>
        <dsp:cNvPr id="0" name=""/>
        <dsp:cNvSpPr/>
      </dsp:nvSpPr>
      <dsp:spPr>
        <a:xfrm>
          <a:off x="295671" y="21564"/>
          <a:ext cx="4139405" cy="826559"/>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244600">
            <a:lnSpc>
              <a:spcPct val="90000"/>
            </a:lnSpc>
            <a:spcBef>
              <a:spcPct val="0"/>
            </a:spcBef>
            <a:spcAft>
              <a:spcPct val="35000"/>
            </a:spcAft>
            <a:buNone/>
          </a:pPr>
          <a:r>
            <a:rPr lang="en-US" sz="2800" kern="1200" dirty="0"/>
            <a:t>FTP applications:</a:t>
          </a:r>
        </a:p>
      </dsp:txBody>
      <dsp:txXfrm>
        <a:off x="336020" y="61913"/>
        <a:ext cx="4058707" cy="745861"/>
      </dsp:txXfrm>
    </dsp:sp>
    <dsp:sp modelId="{661E859F-C181-DA4A-A205-18280E01F592}">
      <dsp:nvSpPr>
        <dsp:cNvPr id="0" name=""/>
        <dsp:cNvSpPr/>
      </dsp:nvSpPr>
      <dsp:spPr>
        <a:xfrm>
          <a:off x="0" y="2586923"/>
          <a:ext cx="5913437" cy="2028600"/>
        </a:xfrm>
        <a:prstGeom prst="rect">
          <a:avLst/>
        </a:prstGeom>
        <a:solidFill>
          <a:schemeClr val="lt1">
            <a:alpha val="90000"/>
            <a:hueOff val="0"/>
            <a:satOff val="0"/>
            <a:lumOff val="0"/>
            <a:alphaOff val="0"/>
          </a:schemeClr>
        </a:solidFill>
        <a:ln w="9525" cap="flat" cmpd="sng" algn="ctr">
          <a:solidFill>
            <a:schemeClr val="accent5">
              <a:hueOff val="-1684631"/>
              <a:satOff val="-7944"/>
              <a:lumOff val="19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8948" tIns="583184" rIns="458948" bIns="199136" numCol="1" spcCol="1270" anchor="t" anchorCtr="0">
          <a:noAutofit/>
        </a:bodyPr>
        <a:lstStyle/>
        <a:p>
          <a:pPr marL="285750" lvl="1" indent="-285750" algn="l" defTabSz="1244600">
            <a:lnSpc>
              <a:spcPct val="90000"/>
            </a:lnSpc>
            <a:spcBef>
              <a:spcPct val="0"/>
            </a:spcBef>
            <a:spcAft>
              <a:spcPct val="15000"/>
            </a:spcAft>
            <a:buChar char="•"/>
          </a:pPr>
          <a:r>
            <a:rPr lang="en-US" sz="2800" kern="1200" baseline="0" dirty="0"/>
            <a:t>Connect </a:t>
          </a:r>
          <a:endParaRPr lang="en-US" sz="2800" kern="1200" dirty="0"/>
        </a:p>
        <a:p>
          <a:pPr marL="285750" lvl="1" indent="-285750" algn="l" defTabSz="1244600">
            <a:lnSpc>
              <a:spcPct val="90000"/>
            </a:lnSpc>
            <a:spcBef>
              <a:spcPct val="0"/>
            </a:spcBef>
            <a:spcAft>
              <a:spcPct val="15000"/>
            </a:spcAft>
            <a:buChar char="•"/>
          </a:pPr>
          <a:r>
            <a:rPr lang="en-US" sz="2800" kern="1200" baseline="0"/>
            <a:t>Login</a:t>
          </a:r>
          <a:endParaRPr lang="en-US" sz="2800" kern="1200"/>
        </a:p>
        <a:p>
          <a:pPr marL="285750" lvl="1" indent="-285750" algn="l" defTabSz="1244600">
            <a:lnSpc>
              <a:spcPct val="90000"/>
            </a:lnSpc>
            <a:spcBef>
              <a:spcPct val="0"/>
            </a:spcBef>
            <a:spcAft>
              <a:spcPct val="15000"/>
            </a:spcAft>
            <a:buChar char="•"/>
          </a:pPr>
          <a:r>
            <a:rPr lang="en-US" sz="2800" kern="1200" baseline="0"/>
            <a:t>List directory</a:t>
          </a:r>
          <a:endParaRPr lang="en-US" sz="2800" kern="1200"/>
        </a:p>
      </dsp:txBody>
      <dsp:txXfrm>
        <a:off x="0" y="2586923"/>
        <a:ext cx="5913437" cy="2028600"/>
      </dsp:txXfrm>
    </dsp:sp>
    <dsp:sp modelId="{0A63E0AE-5502-1E4F-96BA-DBBBF75B9F20}">
      <dsp:nvSpPr>
        <dsp:cNvPr id="0" name=""/>
        <dsp:cNvSpPr/>
      </dsp:nvSpPr>
      <dsp:spPr>
        <a:xfrm>
          <a:off x="295671" y="2173644"/>
          <a:ext cx="4139405" cy="826559"/>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1244600">
            <a:lnSpc>
              <a:spcPct val="90000"/>
            </a:lnSpc>
            <a:spcBef>
              <a:spcPct val="0"/>
            </a:spcBef>
            <a:spcAft>
              <a:spcPct val="35000"/>
            </a:spcAft>
            <a:buNone/>
          </a:pPr>
          <a:r>
            <a:rPr lang="en-US" sz="2800" kern="1200" dirty="0"/>
            <a:t>What we do:</a:t>
          </a:r>
        </a:p>
      </dsp:txBody>
      <dsp:txXfrm>
        <a:off x="336020" y="2213993"/>
        <a:ext cx="4058707" cy="74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17352-AE44-0241-AA2C-B325D42462A6}">
      <dsp:nvSpPr>
        <dsp:cNvPr id="0" name=""/>
        <dsp:cNvSpPr/>
      </dsp:nvSpPr>
      <dsp:spPr>
        <a:xfrm>
          <a:off x="0" y="14319"/>
          <a:ext cx="5913437" cy="722474"/>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Run </a:t>
          </a:r>
          <a:r>
            <a:rPr lang="en-US" sz="1900" kern="1200" dirty="0" err="1"/>
            <a:t>Filezilla</a:t>
          </a:r>
          <a:r>
            <a:rPr lang="en-US" sz="1900" kern="1200" dirty="0"/>
            <a:t> Server: Run as Administrator </a:t>
          </a:r>
        </a:p>
      </dsp:txBody>
      <dsp:txXfrm>
        <a:off x="35268" y="49587"/>
        <a:ext cx="5842901" cy="651938"/>
      </dsp:txXfrm>
    </dsp:sp>
    <dsp:sp modelId="{CA1684EA-5270-C341-91B4-B66E6EE5D258}">
      <dsp:nvSpPr>
        <dsp:cNvPr id="0" name=""/>
        <dsp:cNvSpPr/>
      </dsp:nvSpPr>
      <dsp:spPr>
        <a:xfrm>
          <a:off x="0" y="791514"/>
          <a:ext cx="5913437" cy="722474"/>
        </a:xfrm>
        <a:prstGeom prst="roundRect">
          <a:avLst/>
        </a:prstGeom>
        <a:gradFill rotWithShape="0">
          <a:gsLst>
            <a:gs pos="0">
              <a:schemeClr val="accent2">
                <a:hueOff val="-678595"/>
                <a:satOff val="2237"/>
                <a:lumOff val="2392"/>
                <a:alphaOff val="0"/>
                <a:tint val="98000"/>
                <a:satMod val="110000"/>
                <a:lumMod val="104000"/>
              </a:schemeClr>
            </a:gs>
            <a:gs pos="69000">
              <a:schemeClr val="accent2">
                <a:hueOff val="-678595"/>
                <a:satOff val="2237"/>
                <a:lumOff val="2392"/>
                <a:alphaOff val="0"/>
                <a:shade val="88000"/>
                <a:satMod val="130000"/>
                <a:lumMod val="92000"/>
              </a:schemeClr>
            </a:gs>
            <a:gs pos="100000">
              <a:schemeClr val="accent2">
                <a:hueOff val="-678595"/>
                <a:satOff val="2237"/>
                <a:lumOff val="2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Select Edit menu </a:t>
          </a:r>
        </a:p>
      </dsp:txBody>
      <dsp:txXfrm>
        <a:off x="35268" y="826782"/>
        <a:ext cx="5842901" cy="651938"/>
      </dsp:txXfrm>
    </dsp:sp>
    <dsp:sp modelId="{1620B983-E84F-F147-BB57-254949E40CA2}">
      <dsp:nvSpPr>
        <dsp:cNvPr id="0" name=""/>
        <dsp:cNvSpPr/>
      </dsp:nvSpPr>
      <dsp:spPr>
        <a:xfrm>
          <a:off x="0" y="1568709"/>
          <a:ext cx="5913437" cy="722474"/>
        </a:xfrm>
        <a:prstGeom prst="roundRect">
          <a:avLst/>
        </a:prstGeom>
        <a:gradFill rotWithShape="0">
          <a:gsLst>
            <a:gs pos="0">
              <a:schemeClr val="accent2">
                <a:hueOff val="-1357190"/>
                <a:satOff val="4474"/>
                <a:lumOff val="4784"/>
                <a:alphaOff val="0"/>
                <a:tint val="98000"/>
                <a:satMod val="110000"/>
                <a:lumMod val="104000"/>
              </a:schemeClr>
            </a:gs>
            <a:gs pos="69000">
              <a:schemeClr val="accent2">
                <a:hueOff val="-1357190"/>
                <a:satOff val="4474"/>
                <a:lumOff val="4784"/>
                <a:alphaOff val="0"/>
                <a:shade val="88000"/>
                <a:satMod val="130000"/>
                <a:lumMod val="92000"/>
              </a:schemeClr>
            </a:gs>
            <a:gs pos="100000">
              <a:schemeClr val="accent2">
                <a:hueOff val="-1357190"/>
                <a:satOff val="4474"/>
                <a:lumOff val="4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Select User</a:t>
          </a:r>
        </a:p>
      </dsp:txBody>
      <dsp:txXfrm>
        <a:off x="35268" y="1603977"/>
        <a:ext cx="5842901" cy="651938"/>
      </dsp:txXfrm>
    </dsp:sp>
    <dsp:sp modelId="{C0471EA0-EB4C-B54F-8D38-BFB904ECB30E}">
      <dsp:nvSpPr>
        <dsp:cNvPr id="0" name=""/>
        <dsp:cNvSpPr/>
      </dsp:nvSpPr>
      <dsp:spPr>
        <a:xfrm>
          <a:off x="0" y="2345904"/>
          <a:ext cx="5913437" cy="722474"/>
        </a:xfrm>
        <a:prstGeom prst="roundRect">
          <a:avLst/>
        </a:prstGeom>
        <a:gradFill rotWithShape="0">
          <a:gsLst>
            <a:gs pos="0">
              <a:schemeClr val="accent2">
                <a:hueOff val="-2035785"/>
                <a:satOff val="6711"/>
                <a:lumOff val="7177"/>
                <a:alphaOff val="0"/>
                <a:tint val="98000"/>
                <a:satMod val="110000"/>
                <a:lumMod val="104000"/>
              </a:schemeClr>
            </a:gs>
            <a:gs pos="69000">
              <a:schemeClr val="accent2">
                <a:hueOff val="-2035785"/>
                <a:satOff val="6711"/>
                <a:lumOff val="7177"/>
                <a:alphaOff val="0"/>
                <a:shade val="88000"/>
                <a:satMod val="130000"/>
                <a:lumMod val="92000"/>
              </a:schemeClr>
            </a:gs>
            <a:gs pos="100000">
              <a:schemeClr val="accent2">
                <a:hueOff val="-2035785"/>
                <a:satOff val="6711"/>
                <a:lumOff val="717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Select Shared Folder</a:t>
          </a:r>
        </a:p>
      </dsp:txBody>
      <dsp:txXfrm>
        <a:off x="35268" y="2381172"/>
        <a:ext cx="5842901" cy="651938"/>
      </dsp:txXfrm>
    </dsp:sp>
    <dsp:sp modelId="{D25B3DCD-EACF-C94E-BDC3-4BF6FDFA8745}">
      <dsp:nvSpPr>
        <dsp:cNvPr id="0" name=""/>
        <dsp:cNvSpPr/>
      </dsp:nvSpPr>
      <dsp:spPr>
        <a:xfrm>
          <a:off x="0" y="3123098"/>
          <a:ext cx="5913437" cy="722474"/>
        </a:xfrm>
        <a:prstGeom prst="roundRect">
          <a:avLst/>
        </a:prstGeom>
        <a:gradFill rotWithShape="0">
          <a:gsLst>
            <a:gs pos="0">
              <a:schemeClr val="accent2">
                <a:hueOff val="-2714380"/>
                <a:satOff val="8948"/>
                <a:lumOff val="9569"/>
                <a:alphaOff val="0"/>
                <a:tint val="98000"/>
                <a:satMod val="110000"/>
                <a:lumMod val="104000"/>
              </a:schemeClr>
            </a:gs>
            <a:gs pos="69000">
              <a:schemeClr val="accent2">
                <a:hueOff val="-2714380"/>
                <a:satOff val="8948"/>
                <a:lumOff val="9569"/>
                <a:alphaOff val="0"/>
                <a:shade val="88000"/>
                <a:satMod val="130000"/>
                <a:lumMod val="92000"/>
              </a:schemeClr>
            </a:gs>
            <a:gs pos="100000">
              <a:schemeClr val="accent2">
                <a:hueOff val="-2714380"/>
                <a:satOff val="8948"/>
                <a:lumOff val="9569"/>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Select a folder that can be accessed by users (home directory)</a:t>
          </a:r>
        </a:p>
      </dsp:txBody>
      <dsp:txXfrm>
        <a:off x="35268" y="3158366"/>
        <a:ext cx="5842901" cy="651938"/>
      </dsp:txXfrm>
    </dsp:sp>
    <dsp:sp modelId="{6BC0DF35-EEBB-4445-A5B5-56443D1E7934}">
      <dsp:nvSpPr>
        <dsp:cNvPr id="0" name=""/>
        <dsp:cNvSpPr/>
      </dsp:nvSpPr>
      <dsp:spPr>
        <a:xfrm>
          <a:off x="0" y="3900293"/>
          <a:ext cx="5913437" cy="722474"/>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Don’t forget to create a user first (to access the server)</a:t>
          </a:r>
        </a:p>
      </dsp:txBody>
      <dsp:txXfrm>
        <a:off x="35268" y="3935561"/>
        <a:ext cx="5842901" cy="6519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2E009-B7C3-0644-B1CF-6E2DADBC1F10}">
      <dsp:nvSpPr>
        <dsp:cNvPr id="0" name=""/>
        <dsp:cNvSpPr/>
      </dsp:nvSpPr>
      <dsp:spPr>
        <a:xfrm>
          <a:off x="2813" y="410640"/>
          <a:ext cx="2232266" cy="1339360"/>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Based on RFC 959</a:t>
          </a:r>
        </a:p>
      </dsp:txBody>
      <dsp:txXfrm>
        <a:off x="2813" y="410640"/>
        <a:ext cx="2232266" cy="1339360"/>
      </dsp:txXfrm>
    </dsp:sp>
    <dsp:sp modelId="{488796C0-78FD-514E-9278-77194CA310B2}">
      <dsp:nvSpPr>
        <dsp:cNvPr id="0" name=""/>
        <dsp:cNvSpPr/>
      </dsp:nvSpPr>
      <dsp:spPr>
        <a:xfrm>
          <a:off x="2458307" y="410640"/>
          <a:ext cx="2232266" cy="1339360"/>
        </a:xfrm>
        <a:prstGeom prst="rect">
          <a:avLst/>
        </a:prstGeom>
        <a:solidFill>
          <a:schemeClr val="accent2">
            <a:hueOff val="-565496"/>
            <a:satOff val="1864"/>
            <a:lumOff val="19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220 Service ready for new user.</a:t>
          </a:r>
        </a:p>
      </dsp:txBody>
      <dsp:txXfrm>
        <a:off x="2458307" y="410640"/>
        <a:ext cx="2232266" cy="1339360"/>
      </dsp:txXfrm>
    </dsp:sp>
    <dsp:sp modelId="{1861F582-D19A-644A-ADE8-2EEA7FD729DC}">
      <dsp:nvSpPr>
        <dsp:cNvPr id="0" name=""/>
        <dsp:cNvSpPr/>
      </dsp:nvSpPr>
      <dsp:spPr>
        <a:xfrm>
          <a:off x="4913800" y="410640"/>
          <a:ext cx="2232266" cy="1339360"/>
        </a:xfrm>
        <a:prstGeom prst="rect">
          <a:avLst/>
        </a:prstGeom>
        <a:solidFill>
          <a:schemeClr val="accent2">
            <a:hueOff val="-1130992"/>
            <a:satOff val="3728"/>
            <a:lumOff val="398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331 User name okay, need password.</a:t>
          </a:r>
        </a:p>
      </dsp:txBody>
      <dsp:txXfrm>
        <a:off x="4913800" y="410640"/>
        <a:ext cx="2232266" cy="1339360"/>
      </dsp:txXfrm>
    </dsp:sp>
    <dsp:sp modelId="{B5E9EE25-5A6D-7745-902A-05AD77527227}">
      <dsp:nvSpPr>
        <dsp:cNvPr id="0" name=""/>
        <dsp:cNvSpPr/>
      </dsp:nvSpPr>
      <dsp:spPr>
        <a:xfrm>
          <a:off x="7369294" y="410640"/>
          <a:ext cx="2232266" cy="1339360"/>
        </a:xfrm>
        <a:prstGeom prst="rect">
          <a:avLst/>
        </a:prstGeom>
        <a:solidFill>
          <a:schemeClr val="accent2">
            <a:hueOff val="-1696488"/>
            <a:satOff val="5592"/>
            <a:lumOff val="598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230 User logged in, proceed.</a:t>
          </a:r>
        </a:p>
      </dsp:txBody>
      <dsp:txXfrm>
        <a:off x="7369294" y="410640"/>
        <a:ext cx="2232266" cy="1339360"/>
      </dsp:txXfrm>
    </dsp:sp>
    <dsp:sp modelId="{FC4C21C8-7F9C-6B42-9B98-D02B156F9BE1}">
      <dsp:nvSpPr>
        <dsp:cNvPr id="0" name=""/>
        <dsp:cNvSpPr/>
      </dsp:nvSpPr>
      <dsp:spPr>
        <a:xfrm>
          <a:off x="1230560" y="1973226"/>
          <a:ext cx="2232266" cy="1339360"/>
        </a:xfrm>
        <a:prstGeom prst="rect">
          <a:avLst/>
        </a:prstGeom>
        <a:solidFill>
          <a:schemeClr val="accent2">
            <a:hueOff val="-2261984"/>
            <a:satOff val="7457"/>
            <a:lumOff val="797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215 NAME system type.</a:t>
          </a:r>
        </a:p>
      </dsp:txBody>
      <dsp:txXfrm>
        <a:off x="1230560" y="1973226"/>
        <a:ext cx="2232266" cy="1339360"/>
      </dsp:txXfrm>
    </dsp:sp>
    <dsp:sp modelId="{D5686988-0FEB-DD42-8961-85D80E403369}">
      <dsp:nvSpPr>
        <dsp:cNvPr id="0" name=""/>
        <dsp:cNvSpPr/>
      </dsp:nvSpPr>
      <dsp:spPr>
        <a:xfrm>
          <a:off x="3686054" y="1973226"/>
          <a:ext cx="2232266" cy="1339360"/>
        </a:xfrm>
        <a:prstGeom prst="rect">
          <a:avLst/>
        </a:prstGeom>
        <a:solidFill>
          <a:schemeClr val="accent2">
            <a:hueOff val="-2827479"/>
            <a:satOff val="9321"/>
            <a:lumOff val="996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211 System status, or system help reply.</a:t>
          </a:r>
        </a:p>
      </dsp:txBody>
      <dsp:txXfrm>
        <a:off x="3686054" y="1973226"/>
        <a:ext cx="2232266" cy="1339360"/>
      </dsp:txXfrm>
    </dsp:sp>
    <dsp:sp modelId="{087CE4B4-4A9E-5542-9216-F37BAE8D14B6}">
      <dsp:nvSpPr>
        <dsp:cNvPr id="0" name=""/>
        <dsp:cNvSpPr/>
      </dsp:nvSpPr>
      <dsp:spPr>
        <a:xfrm>
          <a:off x="6141547" y="1973226"/>
          <a:ext cx="2232266" cy="1339360"/>
        </a:xfrm>
        <a:prstGeom prst="rect">
          <a:avLst/>
        </a:prstGeom>
        <a:solidFill>
          <a:schemeClr val="accent2">
            <a:hueOff val="-3392975"/>
            <a:satOff val="11185"/>
            <a:lumOff val="1196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257 "PATHNAME" created.</a:t>
          </a:r>
        </a:p>
      </dsp:txBody>
      <dsp:txXfrm>
        <a:off x="6141547" y="1973226"/>
        <a:ext cx="2232266" cy="13393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56A1B6-251B-4591-B9FF-51BFB890FD06}">
      <dsp:nvSpPr>
        <dsp:cNvPr id="0" name=""/>
        <dsp:cNvSpPr/>
      </dsp:nvSpPr>
      <dsp:spPr>
        <a:xfrm>
          <a:off x="0" y="3622"/>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44390D-47DB-421D-B65B-32C7CB555EC4}">
      <dsp:nvSpPr>
        <dsp:cNvPr id="0" name=""/>
        <dsp:cNvSpPr/>
      </dsp:nvSpPr>
      <dsp:spPr>
        <a:xfrm>
          <a:off x="233421" y="177241"/>
          <a:ext cx="424402" cy="424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8E7A8B-78C0-4790-A28B-51ABAE29B749}">
      <dsp:nvSpPr>
        <dsp:cNvPr id="0" name=""/>
        <dsp:cNvSpPr/>
      </dsp:nvSpPr>
      <dsp:spPr>
        <a:xfrm>
          <a:off x="891244" y="3622"/>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a:t>200 Command okay.</a:t>
          </a:r>
        </a:p>
      </dsp:txBody>
      <dsp:txXfrm>
        <a:off x="891244" y="3622"/>
        <a:ext cx="5022192" cy="771640"/>
      </dsp:txXfrm>
    </dsp:sp>
    <dsp:sp modelId="{2D10FA6B-3345-49FF-AE16-16661BD74868}">
      <dsp:nvSpPr>
        <dsp:cNvPr id="0" name=""/>
        <dsp:cNvSpPr/>
      </dsp:nvSpPr>
      <dsp:spPr>
        <a:xfrm>
          <a:off x="0" y="96817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DA2D9-CA24-4A62-81B3-2FB506F1F337}">
      <dsp:nvSpPr>
        <dsp:cNvPr id="0" name=""/>
        <dsp:cNvSpPr/>
      </dsp:nvSpPr>
      <dsp:spPr>
        <a:xfrm>
          <a:off x="233421" y="1141792"/>
          <a:ext cx="424402" cy="424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EEE279-4CF8-42DB-9F98-85F72695BDD7}">
      <dsp:nvSpPr>
        <dsp:cNvPr id="0" name=""/>
        <dsp:cNvSpPr/>
      </dsp:nvSpPr>
      <dsp:spPr>
        <a:xfrm>
          <a:off x="891244" y="96817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a:t>150 File status okay; about to open data connection.</a:t>
          </a:r>
        </a:p>
      </dsp:txBody>
      <dsp:txXfrm>
        <a:off x="891244" y="968173"/>
        <a:ext cx="5022192" cy="771640"/>
      </dsp:txXfrm>
    </dsp:sp>
    <dsp:sp modelId="{E172175A-FA2C-4FE9-B9D5-49485103626D}">
      <dsp:nvSpPr>
        <dsp:cNvPr id="0" name=""/>
        <dsp:cNvSpPr/>
      </dsp:nvSpPr>
      <dsp:spPr>
        <a:xfrm>
          <a:off x="0" y="1932723"/>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CDA9BB-3B71-4B99-8283-C9E8FB133028}">
      <dsp:nvSpPr>
        <dsp:cNvPr id="0" name=""/>
        <dsp:cNvSpPr/>
      </dsp:nvSpPr>
      <dsp:spPr>
        <a:xfrm>
          <a:off x="233421" y="2106342"/>
          <a:ext cx="424402" cy="424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2E2AE1-39DA-4FEF-9300-07E62C57B0BB}">
      <dsp:nvSpPr>
        <dsp:cNvPr id="0" name=""/>
        <dsp:cNvSpPr/>
      </dsp:nvSpPr>
      <dsp:spPr>
        <a:xfrm>
          <a:off x="891244" y="1932723"/>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a:t>226 Closing data connection.</a:t>
          </a:r>
        </a:p>
      </dsp:txBody>
      <dsp:txXfrm>
        <a:off x="891244" y="1932723"/>
        <a:ext cx="5022192" cy="771640"/>
      </dsp:txXfrm>
    </dsp:sp>
    <dsp:sp modelId="{CC998D61-C639-4393-93C3-23B97725EACE}">
      <dsp:nvSpPr>
        <dsp:cNvPr id="0" name=""/>
        <dsp:cNvSpPr/>
      </dsp:nvSpPr>
      <dsp:spPr>
        <a:xfrm>
          <a:off x="0" y="289727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7E022B-6E6E-40CF-BF3E-D790A89F3EF3}">
      <dsp:nvSpPr>
        <dsp:cNvPr id="0" name=""/>
        <dsp:cNvSpPr/>
      </dsp:nvSpPr>
      <dsp:spPr>
        <a:xfrm>
          <a:off x="233421" y="3070893"/>
          <a:ext cx="424402" cy="424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3AAF1F-6365-4E45-8492-9A04BFE5B177}">
      <dsp:nvSpPr>
        <dsp:cNvPr id="0" name=""/>
        <dsp:cNvSpPr/>
      </dsp:nvSpPr>
      <dsp:spPr>
        <a:xfrm>
          <a:off x="891244" y="289727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a:t>Requested file action successful. </a:t>
          </a:r>
        </a:p>
      </dsp:txBody>
      <dsp:txXfrm>
        <a:off x="891244" y="2897274"/>
        <a:ext cx="5022192" cy="771640"/>
      </dsp:txXfrm>
    </dsp:sp>
    <dsp:sp modelId="{E8791AD8-494E-4395-8C9A-68225CDF34F5}">
      <dsp:nvSpPr>
        <dsp:cNvPr id="0" name=""/>
        <dsp:cNvSpPr/>
      </dsp:nvSpPr>
      <dsp:spPr>
        <a:xfrm>
          <a:off x="0" y="3861824"/>
          <a:ext cx="5913437" cy="77164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6BFAB-4B97-4C5A-AF84-5224A0874BFA}">
      <dsp:nvSpPr>
        <dsp:cNvPr id="0" name=""/>
        <dsp:cNvSpPr/>
      </dsp:nvSpPr>
      <dsp:spPr>
        <a:xfrm>
          <a:off x="233421" y="4035443"/>
          <a:ext cx="424402" cy="424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2874DF-3F6C-4E7E-A439-EF1B719F6F3C}">
      <dsp:nvSpPr>
        <dsp:cNvPr id="0" name=""/>
        <dsp:cNvSpPr/>
      </dsp:nvSpPr>
      <dsp:spPr>
        <a:xfrm>
          <a:off x="891244" y="3861824"/>
          <a:ext cx="5022192" cy="77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665" tIns="81665" rIns="81665" bIns="81665" numCol="1" spcCol="1270" anchor="ctr" anchorCtr="0">
          <a:noAutofit/>
        </a:bodyPr>
        <a:lstStyle/>
        <a:p>
          <a:pPr marL="0" lvl="0" indent="0" algn="l" defTabSz="844550">
            <a:lnSpc>
              <a:spcPct val="90000"/>
            </a:lnSpc>
            <a:spcBef>
              <a:spcPct val="0"/>
            </a:spcBef>
            <a:spcAft>
              <a:spcPct val="35000"/>
            </a:spcAft>
            <a:buNone/>
          </a:pPr>
          <a:r>
            <a:rPr lang="en-US" sz="1900" kern="1200"/>
            <a:t>421 Service not available, closing control connection.</a:t>
          </a:r>
        </a:p>
      </dsp:txBody>
      <dsp:txXfrm>
        <a:off x="891244" y="3861824"/>
        <a:ext cx="5022192" cy="771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FFF4B7-9E93-3A47-95B7-07B5D1F6551C}">
      <dsp:nvSpPr>
        <dsp:cNvPr id="0" name=""/>
        <dsp:cNvSpPr/>
      </dsp:nvSpPr>
      <dsp:spPr>
        <a:xfrm>
          <a:off x="0" y="73944"/>
          <a:ext cx="5913437" cy="67860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USER: Username</a:t>
          </a:r>
        </a:p>
      </dsp:txBody>
      <dsp:txXfrm>
        <a:off x="33127" y="107071"/>
        <a:ext cx="5847183" cy="612346"/>
      </dsp:txXfrm>
    </dsp:sp>
    <dsp:sp modelId="{A942036A-4ECD-C441-B21D-00AD64FF255D}">
      <dsp:nvSpPr>
        <dsp:cNvPr id="0" name=""/>
        <dsp:cNvSpPr/>
      </dsp:nvSpPr>
      <dsp:spPr>
        <a:xfrm>
          <a:off x="0" y="836064"/>
          <a:ext cx="5913437" cy="678600"/>
        </a:xfrm>
        <a:prstGeom prst="roundRect">
          <a:avLst/>
        </a:prstGeom>
        <a:gradFill rotWithShape="0">
          <a:gsLst>
            <a:gs pos="0">
              <a:schemeClr val="accent5">
                <a:hueOff val="-336926"/>
                <a:satOff val="-1589"/>
                <a:lumOff val="392"/>
                <a:alphaOff val="0"/>
                <a:tint val="98000"/>
                <a:satMod val="110000"/>
                <a:lumMod val="104000"/>
              </a:schemeClr>
            </a:gs>
            <a:gs pos="69000">
              <a:schemeClr val="accent5">
                <a:hueOff val="-336926"/>
                <a:satOff val="-1589"/>
                <a:lumOff val="392"/>
                <a:alphaOff val="0"/>
                <a:shade val="88000"/>
                <a:satMod val="130000"/>
                <a:lumMod val="92000"/>
              </a:schemeClr>
            </a:gs>
            <a:gs pos="100000">
              <a:schemeClr val="accent5">
                <a:hueOff val="-336926"/>
                <a:satOff val="-1589"/>
                <a:lumOff val="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PASS: Password</a:t>
          </a:r>
        </a:p>
      </dsp:txBody>
      <dsp:txXfrm>
        <a:off x="33127" y="869191"/>
        <a:ext cx="5847183" cy="612346"/>
      </dsp:txXfrm>
    </dsp:sp>
    <dsp:sp modelId="{AD42CB30-63E6-6B4A-A597-516806EEF858}">
      <dsp:nvSpPr>
        <dsp:cNvPr id="0" name=""/>
        <dsp:cNvSpPr/>
      </dsp:nvSpPr>
      <dsp:spPr>
        <a:xfrm>
          <a:off x="0" y="1598184"/>
          <a:ext cx="5913437" cy="678600"/>
        </a:xfrm>
        <a:prstGeom prst="roundRect">
          <a:avLst/>
        </a:prstGeom>
        <a:gradFill rotWithShape="0">
          <a:gsLst>
            <a:gs pos="0">
              <a:schemeClr val="accent5">
                <a:hueOff val="-673852"/>
                <a:satOff val="-3178"/>
                <a:lumOff val="784"/>
                <a:alphaOff val="0"/>
                <a:tint val="98000"/>
                <a:satMod val="110000"/>
                <a:lumMod val="104000"/>
              </a:schemeClr>
            </a:gs>
            <a:gs pos="69000">
              <a:schemeClr val="accent5">
                <a:hueOff val="-673852"/>
                <a:satOff val="-3178"/>
                <a:lumOff val="784"/>
                <a:alphaOff val="0"/>
                <a:shade val="88000"/>
                <a:satMod val="130000"/>
                <a:lumMod val="92000"/>
              </a:schemeClr>
            </a:gs>
            <a:gs pos="100000">
              <a:schemeClr val="accent5">
                <a:hueOff val="-673852"/>
                <a:satOff val="-3178"/>
                <a:lumOff val="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SYST: System </a:t>
          </a:r>
        </a:p>
      </dsp:txBody>
      <dsp:txXfrm>
        <a:off x="33127" y="1631311"/>
        <a:ext cx="5847183" cy="612346"/>
      </dsp:txXfrm>
    </dsp:sp>
    <dsp:sp modelId="{3553B7C1-2800-8348-8ED4-03421B64F8F3}">
      <dsp:nvSpPr>
        <dsp:cNvPr id="0" name=""/>
        <dsp:cNvSpPr/>
      </dsp:nvSpPr>
      <dsp:spPr>
        <a:xfrm>
          <a:off x="0" y="2360304"/>
          <a:ext cx="5913437" cy="678600"/>
        </a:xfrm>
        <a:prstGeom prst="roundRect">
          <a:avLst/>
        </a:prstGeom>
        <a:gradFill rotWithShape="0">
          <a:gsLst>
            <a:gs pos="0">
              <a:schemeClr val="accent5">
                <a:hueOff val="-1010778"/>
                <a:satOff val="-4766"/>
                <a:lumOff val="1176"/>
                <a:alphaOff val="0"/>
                <a:tint val="98000"/>
                <a:satMod val="110000"/>
                <a:lumMod val="104000"/>
              </a:schemeClr>
            </a:gs>
            <a:gs pos="69000">
              <a:schemeClr val="accent5">
                <a:hueOff val="-1010778"/>
                <a:satOff val="-4766"/>
                <a:lumOff val="1176"/>
                <a:alphaOff val="0"/>
                <a:shade val="88000"/>
                <a:satMod val="130000"/>
                <a:lumMod val="92000"/>
              </a:schemeClr>
            </a:gs>
            <a:gs pos="100000">
              <a:schemeClr val="accent5">
                <a:hueOff val="-1010778"/>
                <a:satOff val="-4766"/>
                <a:lumOff val="117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FEAT: Feature → HELP</a:t>
          </a:r>
        </a:p>
      </dsp:txBody>
      <dsp:txXfrm>
        <a:off x="33127" y="2393431"/>
        <a:ext cx="5847183" cy="612346"/>
      </dsp:txXfrm>
    </dsp:sp>
    <dsp:sp modelId="{DC762F71-E5BA-BE45-82E0-2816F1E98951}">
      <dsp:nvSpPr>
        <dsp:cNvPr id="0" name=""/>
        <dsp:cNvSpPr/>
      </dsp:nvSpPr>
      <dsp:spPr>
        <a:xfrm>
          <a:off x="0" y="3122424"/>
          <a:ext cx="5913437" cy="678600"/>
        </a:xfrm>
        <a:prstGeom prst="roundRect">
          <a:avLst/>
        </a:prstGeom>
        <a:gradFill rotWithShape="0">
          <a:gsLst>
            <a:gs pos="0">
              <a:schemeClr val="accent5">
                <a:hueOff val="-1347705"/>
                <a:satOff val="-6355"/>
                <a:lumOff val="1568"/>
                <a:alphaOff val="0"/>
                <a:tint val="98000"/>
                <a:satMod val="110000"/>
                <a:lumMod val="104000"/>
              </a:schemeClr>
            </a:gs>
            <a:gs pos="69000">
              <a:schemeClr val="accent5">
                <a:hueOff val="-1347705"/>
                <a:satOff val="-6355"/>
                <a:lumOff val="1568"/>
                <a:alphaOff val="0"/>
                <a:shade val="88000"/>
                <a:satMod val="130000"/>
                <a:lumMod val="92000"/>
              </a:schemeClr>
            </a:gs>
            <a:gs pos="100000">
              <a:schemeClr val="accent5">
                <a:hueOff val="-1347705"/>
                <a:satOff val="-6355"/>
                <a:lumOff val="15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PWD: Print Working Directory</a:t>
          </a:r>
        </a:p>
      </dsp:txBody>
      <dsp:txXfrm>
        <a:off x="33127" y="3155551"/>
        <a:ext cx="5847183" cy="612346"/>
      </dsp:txXfrm>
    </dsp:sp>
    <dsp:sp modelId="{3CBEC6ED-A261-304C-A9AC-2E2FD0907655}">
      <dsp:nvSpPr>
        <dsp:cNvPr id="0" name=""/>
        <dsp:cNvSpPr/>
      </dsp:nvSpPr>
      <dsp:spPr>
        <a:xfrm>
          <a:off x="0" y="3884544"/>
          <a:ext cx="5913437" cy="678600"/>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MLSD (non-rfc) → LIST</a:t>
          </a:r>
        </a:p>
      </dsp:txBody>
      <dsp:txXfrm>
        <a:off x="33127" y="3917671"/>
        <a:ext cx="5847183" cy="6123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5/13/24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5/13/24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774F-276C-1969-901F-3CC6E10F1138}"/>
              </a:ext>
            </a:extLst>
          </p:cNvPr>
          <p:cNvSpPr>
            <a:spLocks noGrp="1"/>
          </p:cNvSpPr>
          <p:nvPr>
            <p:ph type="ctrTitle"/>
          </p:nvPr>
        </p:nvSpPr>
        <p:spPr/>
        <p:txBody>
          <a:bodyPr/>
          <a:lstStyle/>
          <a:p>
            <a:r>
              <a:rPr lang="en-US" dirty="0"/>
              <a:t>Network programming</a:t>
            </a:r>
          </a:p>
        </p:txBody>
      </p:sp>
      <p:sp>
        <p:nvSpPr>
          <p:cNvPr id="3" name="Subtitle 2">
            <a:extLst>
              <a:ext uri="{FF2B5EF4-FFF2-40B4-BE49-F238E27FC236}">
                <a16:creationId xmlns:a16="http://schemas.microsoft.com/office/drawing/2014/main" id="{BE38EDD9-0868-F41D-7F3B-57310B0A871B}"/>
              </a:ext>
            </a:extLst>
          </p:cNvPr>
          <p:cNvSpPr>
            <a:spLocks noGrp="1"/>
          </p:cNvSpPr>
          <p:nvPr>
            <p:ph type="subTitle" idx="1"/>
          </p:nvPr>
        </p:nvSpPr>
        <p:spPr/>
        <p:txBody>
          <a:bodyPr/>
          <a:lstStyle/>
          <a:p>
            <a:r>
              <a:rPr lang="en-US" dirty="0"/>
              <a:t>Department of informatics</a:t>
            </a:r>
          </a:p>
          <a:p>
            <a:r>
              <a:rPr lang="en-US" dirty="0" err="1"/>
              <a:t>Institut</a:t>
            </a:r>
            <a:r>
              <a:rPr lang="en-US" dirty="0"/>
              <a:t> </a:t>
            </a:r>
            <a:r>
              <a:rPr lang="en-US" dirty="0" err="1"/>
              <a:t>teknologi</a:t>
            </a:r>
            <a:r>
              <a:rPr lang="en-US" dirty="0"/>
              <a:t> </a:t>
            </a:r>
            <a:r>
              <a:rPr lang="en-US" dirty="0" err="1"/>
              <a:t>sepuluh</a:t>
            </a:r>
            <a:r>
              <a:rPr lang="en-US" dirty="0"/>
              <a:t> </a:t>
            </a:r>
            <a:r>
              <a:rPr lang="en-US" dirty="0" err="1"/>
              <a:t>nopember</a:t>
            </a:r>
            <a:endParaRPr lang="en-US" dirty="0"/>
          </a:p>
        </p:txBody>
      </p:sp>
    </p:spTree>
    <p:extLst>
      <p:ext uri="{BB962C8B-B14F-4D97-AF65-F5344CB8AC3E}">
        <p14:creationId xmlns:p14="http://schemas.microsoft.com/office/powerpoint/2010/main" val="1358437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F421-BAFA-7825-1010-60F186B33539}"/>
              </a:ext>
            </a:extLst>
          </p:cNvPr>
          <p:cNvSpPr>
            <a:spLocks noGrp="1"/>
          </p:cNvSpPr>
          <p:nvPr>
            <p:ph type="title"/>
          </p:nvPr>
        </p:nvSpPr>
        <p:spPr>
          <a:xfrm>
            <a:off x="1451579" y="2303047"/>
            <a:ext cx="3272093" cy="2674198"/>
          </a:xfrm>
        </p:spPr>
        <p:txBody>
          <a:bodyPr anchor="t">
            <a:normAutofit/>
          </a:bodyPr>
          <a:lstStyle/>
          <a:p>
            <a:r>
              <a:rPr lang="en-US" sz="2800" dirty="0"/>
              <a:t>Example of Communication on FTP</a:t>
            </a:r>
          </a:p>
        </p:txBody>
      </p:sp>
      <p:graphicFrame>
        <p:nvGraphicFramePr>
          <p:cNvPr id="5" name="Content Placeholder 2">
            <a:extLst>
              <a:ext uri="{FF2B5EF4-FFF2-40B4-BE49-F238E27FC236}">
                <a16:creationId xmlns:a16="http://schemas.microsoft.com/office/drawing/2014/main" id="{A3FE37D5-0926-D118-5837-D4F08CE3BAAD}"/>
              </a:ext>
            </a:extLst>
          </p:cNvPr>
          <p:cNvGraphicFramePr>
            <a:graphicFrameLocks noGrp="1"/>
          </p:cNvGraphicFramePr>
          <p:nvPr>
            <p:ph idx="1"/>
            <p:extLst>
              <p:ext uri="{D42A27DB-BD31-4B8C-83A1-F6EECF244321}">
                <p14:modId xmlns:p14="http://schemas.microsoft.com/office/powerpoint/2010/main" val="536153632"/>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129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FE10-2F0F-541E-182D-73979A0CE33D}"/>
              </a:ext>
            </a:extLst>
          </p:cNvPr>
          <p:cNvSpPr>
            <a:spLocks noGrp="1"/>
          </p:cNvSpPr>
          <p:nvPr>
            <p:ph type="title"/>
          </p:nvPr>
        </p:nvSpPr>
        <p:spPr>
          <a:xfrm>
            <a:off x="1451579" y="2303047"/>
            <a:ext cx="3272093" cy="2674198"/>
          </a:xfrm>
        </p:spPr>
        <p:txBody>
          <a:bodyPr anchor="t">
            <a:normAutofit/>
          </a:bodyPr>
          <a:lstStyle/>
          <a:p>
            <a:r>
              <a:rPr lang="en-US" dirty="0"/>
              <a:t>Home Directory </a:t>
            </a:r>
            <a:r>
              <a:rPr lang="en-US" dirty="0" err="1"/>
              <a:t>Filezilla</a:t>
            </a:r>
            <a:r>
              <a:rPr lang="en-US" dirty="0"/>
              <a:t> Server</a:t>
            </a:r>
          </a:p>
        </p:txBody>
      </p:sp>
      <p:graphicFrame>
        <p:nvGraphicFramePr>
          <p:cNvPr id="5" name="Content Placeholder 2">
            <a:extLst>
              <a:ext uri="{FF2B5EF4-FFF2-40B4-BE49-F238E27FC236}">
                <a16:creationId xmlns:a16="http://schemas.microsoft.com/office/drawing/2014/main" id="{A41E4A8A-8EE0-7839-E8B4-DE9B8E7B0161}"/>
              </a:ext>
            </a:extLst>
          </p:cNvPr>
          <p:cNvGraphicFramePr>
            <a:graphicFrameLocks noGrp="1"/>
          </p:cNvGraphicFramePr>
          <p:nvPr>
            <p:ph idx="1"/>
            <p:extLst>
              <p:ext uri="{D42A27DB-BD31-4B8C-83A1-F6EECF244321}">
                <p14:modId xmlns:p14="http://schemas.microsoft.com/office/powerpoint/2010/main" val="226653785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009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52CA-62F7-5688-B552-FCDD2FB56D41}"/>
              </a:ext>
            </a:extLst>
          </p:cNvPr>
          <p:cNvSpPr>
            <a:spLocks noGrp="1"/>
          </p:cNvSpPr>
          <p:nvPr>
            <p:ph type="title"/>
          </p:nvPr>
        </p:nvSpPr>
        <p:spPr/>
        <p:txBody>
          <a:bodyPr/>
          <a:lstStyle/>
          <a:p>
            <a:r>
              <a:rPr lang="en-US" dirty="0" err="1"/>
              <a:t>Filezilla</a:t>
            </a:r>
            <a:r>
              <a:rPr lang="en-US" dirty="0"/>
              <a:t> Server Ready</a:t>
            </a:r>
          </a:p>
        </p:txBody>
      </p:sp>
      <p:pic>
        <p:nvPicPr>
          <p:cNvPr id="5" name="Picture 4" descr="A screenshot of a computer&#10;&#10;Description automatically generated">
            <a:extLst>
              <a:ext uri="{FF2B5EF4-FFF2-40B4-BE49-F238E27FC236}">
                <a16:creationId xmlns:a16="http://schemas.microsoft.com/office/drawing/2014/main" id="{0D487A56-CD81-121F-76D6-E992D97360FB}"/>
              </a:ext>
            </a:extLst>
          </p:cNvPr>
          <p:cNvPicPr>
            <a:picLocks noChangeAspect="1"/>
          </p:cNvPicPr>
          <p:nvPr/>
        </p:nvPicPr>
        <p:blipFill>
          <a:blip r:embed="rId2"/>
          <a:stretch>
            <a:fillRect/>
          </a:stretch>
        </p:blipFill>
        <p:spPr>
          <a:xfrm>
            <a:off x="1451579" y="2011218"/>
            <a:ext cx="7772400" cy="3839885"/>
          </a:xfrm>
          <a:prstGeom prst="rect">
            <a:avLst/>
          </a:prstGeom>
        </p:spPr>
      </p:pic>
    </p:spTree>
    <p:extLst>
      <p:ext uri="{BB962C8B-B14F-4D97-AF65-F5344CB8AC3E}">
        <p14:creationId xmlns:p14="http://schemas.microsoft.com/office/powerpoint/2010/main" val="22828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8E24-2E03-731D-A5C4-57B6234BA2D0}"/>
              </a:ext>
            </a:extLst>
          </p:cNvPr>
          <p:cNvSpPr>
            <a:spLocks noGrp="1"/>
          </p:cNvSpPr>
          <p:nvPr>
            <p:ph type="title"/>
          </p:nvPr>
        </p:nvSpPr>
        <p:spPr>
          <a:xfrm>
            <a:off x="1437065" y="107833"/>
            <a:ext cx="9603275" cy="1049235"/>
          </a:xfrm>
        </p:spPr>
        <p:txBody>
          <a:bodyPr>
            <a:normAutofit fontScale="90000"/>
          </a:bodyPr>
          <a:lstStyle/>
          <a:p>
            <a:r>
              <a:rPr lang="en-US" dirty="0" err="1"/>
              <a:t>Filezilla</a:t>
            </a:r>
            <a:r>
              <a:rPr lang="en-US" dirty="0"/>
              <a:t> </a:t>
            </a:r>
            <a:br>
              <a:rPr lang="en-US" dirty="0"/>
            </a:br>
            <a:r>
              <a:rPr lang="en-US" dirty="0"/>
              <a:t>Client </a:t>
            </a:r>
            <a:br>
              <a:rPr lang="en-US" dirty="0"/>
            </a:br>
            <a:r>
              <a:rPr lang="en-US" dirty="0"/>
              <a:t>connects to </a:t>
            </a:r>
            <a:br>
              <a:rPr lang="en-US" dirty="0"/>
            </a:br>
            <a:r>
              <a:rPr lang="en-US" dirty="0"/>
              <a:t>server</a:t>
            </a:r>
          </a:p>
        </p:txBody>
      </p:sp>
      <p:pic>
        <p:nvPicPr>
          <p:cNvPr id="5" name="Picture 4" descr="A screenshot of a computer&#10;&#10;Description automatically generated">
            <a:extLst>
              <a:ext uri="{FF2B5EF4-FFF2-40B4-BE49-F238E27FC236}">
                <a16:creationId xmlns:a16="http://schemas.microsoft.com/office/drawing/2014/main" id="{52D49D0D-0609-4734-F4F1-29704E2DFEA8}"/>
              </a:ext>
            </a:extLst>
          </p:cNvPr>
          <p:cNvPicPr>
            <a:picLocks noChangeAspect="1"/>
          </p:cNvPicPr>
          <p:nvPr/>
        </p:nvPicPr>
        <p:blipFill>
          <a:blip r:embed="rId2"/>
          <a:stretch>
            <a:fillRect/>
          </a:stretch>
        </p:blipFill>
        <p:spPr>
          <a:xfrm>
            <a:off x="4704080" y="0"/>
            <a:ext cx="7487920" cy="6858000"/>
          </a:xfrm>
          <a:prstGeom prst="rect">
            <a:avLst/>
          </a:prstGeom>
        </p:spPr>
      </p:pic>
    </p:spTree>
    <p:extLst>
      <p:ext uri="{BB962C8B-B14F-4D97-AF65-F5344CB8AC3E}">
        <p14:creationId xmlns:p14="http://schemas.microsoft.com/office/powerpoint/2010/main" val="295307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1A010-12EB-6F02-213C-E9DDC9FE9DD9}"/>
              </a:ext>
            </a:extLst>
          </p:cNvPr>
          <p:cNvSpPr>
            <a:spLocks noGrp="1"/>
          </p:cNvSpPr>
          <p:nvPr>
            <p:ph type="title"/>
          </p:nvPr>
        </p:nvSpPr>
        <p:spPr/>
        <p:txBody>
          <a:bodyPr/>
          <a:lstStyle/>
          <a:p>
            <a:r>
              <a:rPr lang="en-US" dirty="0"/>
              <a:t>Log records on </a:t>
            </a:r>
            <a:r>
              <a:rPr lang="en-US" dirty="0" err="1"/>
              <a:t>Filezilla</a:t>
            </a:r>
            <a:r>
              <a:rPr lang="en-US" dirty="0"/>
              <a:t> Server</a:t>
            </a:r>
          </a:p>
        </p:txBody>
      </p:sp>
      <p:pic>
        <p:nvPicPr>
          <p:cNvPr id="5" name="Picture 4" descr="A screenshot of a computer&#10;&#10;Description automatically generated">
            <a:extLst>
              <a:ext uri="{FF2B5EF4-FFF2-40B4-BE49-F238E27FC236}">
                <a16:creationId xmlns:a16="http://schemas.microsoft.com/office/drawing/2014/main" id="{A044884E-D98E-134C-AEDC-BB1DCBF8E550}"/>
              </a:ext>
            </a:extLst>
          </p:cNvPr>
          <p:cNvPicPr>
            <a:picLocks noChangeAspect="1"/>
          </p:cNvPicPr>
          <p:nvPr/>
        </p:nvPicPr>
        <p:blipFill>
          <a:blip r:embed="rId2"/>
          <a:stretch>
            <a:fillRect/>
          </a:stretch>
        </p:blipFill>
        <p:spPr>
          <a:xfrm>
            <a:off x="1451579" y="1853754"/>
            <a:ext cx="7772400" cy="4543734"/>
          </a:xfrm>
          <a:prstGeom prst="rect">
            <a:avLst/>
          </a:prstGeom>
        </p:spPr>
      </p:pic>
    </p:spTree>
    <p:extLst>
      <p:ext uri="{BB962C8B-B14F-4D97-AF65-F5344CB8AC3E}">
        <p14:creationId xmlns:p14="http://schemas.microsoft.com/office/powerpoint/2010/main" val="1322196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AD25-3C2C-D088-71FE-D3EFCD936751}"/>
              </a:ext>
            </a:extLst>
          </p:cNvPr>
          <p:cNvSpPr>
            <a:spLocks noGrp="1"/>
          </p:cNvSpPr>
          <p:nvPr>
            <p:ph type="title"/>
          </p:nvPr>
        </p:nvSpPr>
        <p:spPr>
          <a:xfrm>
            <a:off x="1451579" y="804519"/>
            <a:ext cx="9603275" cy="1049235"/>
          </a:xfrm>
        </p:spPr>
        <p:txBody>
          <a:bodyPr>
            <a:normAutofit/>
          </a:bodyPr>
          <a:lstStyle/>
          <a:p>
            <a:r>
              <a:rPr lang="en-US" dirty="0"/>
              <a:t>Reply Codes (1)</a:t>
            </a:r>
          </a:p>
        </p:txBody>
      </p:sp>
      <p:graphicFrame>
        <p:nvGraphicFramePr>
          <p:cNvPr id="5" name="Content Placeholder 2">
            <a:extLst>
              <a:ext uri="{FF2B5EF4-FFF2-40B4-BE49-F238E27FC236}">
                <a16:creationId xmlns:a16="http://schemas.microsoft.com/office/drawing/2014/main" id="{5ECBCE17-8B4E-5D74-A801-F163C5DD4BF9}"/>
              </a:ext>
            </a:extLst>
          </p:cNvPr>
          <p:cNvGraphicFramePr>
            <a:graphicFrameLocks noGrp="1"/>
          </p:cNvGraphicFramePr>
          <p:nvPr>
            <p:ph idx="1"/>
            <p:extLst>
              <p:ext uri="{D42A27DB-BD31-4B8C-83A1-F6EECF244321}">
                <p14:modId xmlns:p14="http://schemas.microsoft.com/office/powerpoint/2010/main" val="296574127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33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DA39-783A-69F7-78C3-549E35BD644E}"/>
              </a:ext>
            </a:extLst>
          </p:cNvPr>
          <p:cNvSpPr>
            <a:spLocks noGrp="1"/>
          </p:cNvSpPr>
          <p:nvPr>
            <p:ph type="title"/>
          </p:nvPr>
        </p:nvSpPr>
        <p:spPr>
          <a:xfrm>
            <a:off x="1451579" y="2303047"/>
            <a:ext cx="3272093" cy="2674198"/>
          </a:xfrm>
        </p:spPr>
        <p:txBody>
          <a:bodyPr anchor="t">
            <a:normAutofit/>
          </a:bodyPr>
          <a:lstStyle/>
          <a:p>
            <a:r>
              <a:rPr lang="en-US" dirty="0"/>
              <a:t>Reply Codes (2)</a:t>
            </a:r>
          </a:p>
        </p:txBody>
      </p:sp>
      <p:graphicFrame>
        <p:nvGraphicFramePr>
          <p:cNvPr id="5" name="Content Placeholder 2">
            <a:extLst>
              <a:ext uri="{FF2B5EF4-FFF2-40B4-BE49-F238E27FC236}">
                <a16:creationId xmlns:a16="http://schemas.microsoft.com/office/drawing/2014/main" id="{DFF8035E-71FA-F708-4AC8-70FA7AEA59F3}"/>
              </a:ext>
            </a:extLst>
          </p:cNvPr>
          <p:cNvGraphicFramePr>
            <a:graphicFrameLocks noGrp="1"/>
          </p:cNvGraphicFramePr>
          <p:nvPr>
            <p:ph idx="1"/>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892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8E6FA-B6AB-EB83-E80E-540B5EB50584}"/>
              </a:ext>
            </a:extLst>
          </p:cNvPr>
          <p:cNvSpPr>
            <a:spLocks noGrp="1"/>
          </p:cNvSpPr>
          <p:nvPr>
            <p:ph type="title"/>
          </p:nvPr>
        </p:nvSpPr>
        <p:spPr>
          <a:xfrm>
            <a:off x="1451579" y="2303047"/>
            <a:ext cx="3272093" cy="2674198"/>
          </a:xfrm>
        </p:spPr>
        <p:txBody>
          <a:bodyPr anchor="t">
            <a:normAutofit/>
          </a:bodyPr>
          <a:lstStyle/>
          <a:p>
            <a:r>
              <a:rPr lang="en-US" dirty="0"/>
              <a:t>FTP Command</a:t>
            </a:r>
          </a:p>
        </p:txBody>
      </p:sp>
      <p:graphicFrame>
        <p:nvGraphicFramePr>
          <p:cNvPr id="5" name="Content Placeholder 2">
            <a:extLst>
              <a:ext uri="{FF2B5EF4-FFF2-40B4-BE49-F238E27FC236}">
                <a16:creationId xmlns:a16="http://schemas.microsoft.com/office/drawing/2014/main" id="{1A9D02F2-B766-A36A-7A41-D8C1BCFE962D}"/>
              </a:ext>
            </a:extLst>
          </p:cNvPr>
          <p:cNvGraphicFramePr>
            <a:graphicFrameLocks noGrp="1"/>
          </p:cNvGraphicFramePr>
          <p:nvPr>
            <p:ph idx="1"/>
            <p:extLst>
              <p:ext uri="{D42A27DB-BD31-4B8C-83A1-F6EECF244321}">
                <p14:modId xmlns:p14="http://schemas.microsoft.com/office/powerpoint/2010/main" val="4210760211"/>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970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BA231-7C4E-D73C-78AE-DB912022D491}"/>
              </a:ext>
            </a:extLst>
          </p:cNvPr>
          <p:cNvSpPr>
            <a:spLocks noGrp="1"/>
          </p:cNvSpPr>
          <p:nvPr>
            <p:ph type="title"/>
          </p:nvPr>
        </p:nvSpPr>
        <p:spPr/>
        <p:txBody>
          <a:bodyPr/>
          <a:lstStyle/>
          <a:p>
            <a:r>
              <a:rPr lang="en-US" dirty="0"/>
              <a:t>Typical Operation</a:t>
            </a:r>
          </a:p>
        </p:txBody>
      </p:sp>
      <p:pic>
        <p:nvPicPr>
          <p:cNvPr id="4" name="Picture 3">
            <a:extLst>
              <a:ext uri="{FF2B5EF4-FFF2-40B4-BE49-F238E27FC236}">
                <a16:creationId xmlns:a16="http://schemas.microsoft.com/office/drawing/2014/main" id="{4B3D7DFE-DEBB-D400-CEE1-CB5B336CFBF2}"/>
              </a:ext>
            </a:extLst>
          </p:cNvPr>
          <p:cNvPicPr>
            <a:picLocks noChangeAspect="1"/>
          </p:cNvPicPr>
          <p:nvPr/>
        </p:nvPicPr>
        <p:blipFill>
          <a:blip r:embed="rId2"/>
          <a:stretch>
            <a:fillRect/>
          </a:stretch>
        </p:blipFill>
        <p:spPr>
          <a:xfrm>
            <a:off x="5752127" y="0"/>
            <a:ext cx="6439873" cy="6053481"/>
          </a:xfrm>
          <a:prstGeom prst="rect">
            <a:avLst/>
          </a:prstGeom>
        </p:spPr>
      </p:pic>
    </p:spTree>
    <p:extLst>
      <p:ext uri="{BB962C8B-B14F-4D97-AF65-F5344CB8AC3E}">
        <p14:creationId xmlns:p14="http://schemas.microsoft.com/office/powerpoint/2010/main" val="1876106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820EF-ECD7-D9D5-7196-8C2DF75EC203}"/>
              </a:ext>
            </a:extLst>
          </p:cNvPr>
          <p:cNvSpPr>
            <a:spLocks noGrp="1"/>
          </p:cNvSpPr>
          <p:nvPr>
            <p:ph type="title"/>
          </p:nvPr>
        </p:nvSpPr>
        <p:spPr>
          <a:xfrm>
            <a:off x="1451579" y="2303047"/>
            <a:ext cx="3272093" cy="2674198"/>
          </a:xfrm>
        </p:spPr>
        <p:txBody>
          <a:bodyPr anchor="t">
            <a:normAutofit/>
          </a:bodyPr>
          <a:lstStyle/>
          <a:p>
            <a:r>
              <a:rPr lang="en-US" dirty="0"/>
              <a:t>FTP on Python</a:t>
            </a:r>
          </a:p>
        </p:txBody>
      </p:sp>
      <p:graphicFrame>
        <p:nvGraphicFramePr>
          <p:cNvPr id="27" name="Content Placeholder 2">
            <a:extLst>
              <a:ext uri="{FF2B5EF4-FFF2-40B4-BE49-F238E27FC236}">
                <a16:creationId xmlns:a16="http://schemas.microsoft.com/office/drawing/2014/main" id="{07EEA3C8-EC8B-54A7-2C30-6D8346C54BA6}"/>
              </a:ext>
            </a:extLst>
          </p:cNvPr>
          <p:cNvGraphicFramePr>
            <a:graphicFrameLocks noGrp="1"/>
          </p:cNvGraphicFramePr>
          <p:nvPr>
            <p:ph idx="1"/>
            <p:extLst>
              <p:ext uri="{D42A27DB-BD31-4B8C-83A1-F6EECF244321}">
                <p14:modId xmlns:p14="http://schemas.microsoft.com/office/powerpoint/2010/main" val="2292366665"/>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085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E166-BDDE-1C2F-EEC8-D2C3DAD0A92B}"/>
              </a:ext>
            </a:extLst>
          </p:cNvPr>
          <p:cNvSpPr>
            <a:spLocks noGrp="1"/>
          </p:cNvSpPr>
          <p:nvPr>
            <p:ph type="title"/>
          </p:nvPr>
        </p:nvSpPr>
        <p:spPr>
          <a:xfrm>
            <a:off x="1451579" y="804519"/>
            <a:ext cx="9603275" cy="1049235"/>
          </a:xfrm>
        </p:spPr>
        <p:txBody>
          <a:bodyPr>
            <a:normAutofit/>
          </a:bodyPr>
          <a:lstStyle/>
          <a:p>
            <a:r>
              <a:rPr lang="en-US" dirty="0"/>
              <a:t>Outline ftp</a:t>
            </a:r>
          </a:p>
        </p:txBody>
      </p:sp>
      <p:graphicFrame>
        <p:nvGraphicFramePr>
          <p:cNvPr id="5" name="Content Placeholder 2">
            <a:extLst>
              <a:ext uri="{FF2B5EF4-FFF2-40B4-BE49-F238E27FC236}">
                <a16:creationId xmlns:a16="http://schemas.microsoft.com/office/drawing/2014/main" id="{E7E79B1F-7422-7D28-2D7B-C463EA7902D6}"/>
              </a:ext>
            </a:extLst>
          </p:cNvPr>
          <p:cNvGraphicFramePr>
            <a:graphicFrameLocks noGrp="1"/>
          </p:cNvGraphicFramePr>
          <p:nvPr>
            <p:ph idx="1"/>
            <p:extLst>
              <p:ext uri="{D42A27DB-BD31-4B8C-83A1-F6EECF244321}">
                <p14:modId xmlns:p14="http://schemas.microsoft.com/office/powerpoint/2010/main" val="3059300230"/>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3755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C9D55-6DC1-32C2-35A5-56B4FC9EAFC2}"/>
              </a:ext>
            </a:extLst>
          </p:cNvPr>
          <p:cNvSpPr>
            <a:spLocks noGrp="1"/>
          </p:cNvSpPr>
          <p:nvPr>
            <p:ph type="title"/>
          </p:nvPr>
        </p:nvSpPr>
        <p:spPr/>
        <p:txBody>
          <a:bodyPr/>
          <a:lstStyle/>
          <a:p>
            <a:r>
              <a:rPr lang="en-US" dirty="0"/>
              <a:t>Example of </a:t>
            </a:r>
            <a:r>
              <a:rPr lang="en-US" dirty="0" err="1"/>
              <a:t>ftplib</a:t>
            </a:r>
            <a:r>
              <a:rPr lang="en-US" dirty="0"/>
              <a:t>: </a:t>
            </a:r>
            <a:r>
              <a:rPr lang="en-US" dirty="0" err="1"/>
              <a:t>pwd</a:t>
            </a:r>
            <a:r>
              <a:rPr lang="en-US" dirty="0"/>
              <a:t> dan list</a:t>
            </a:r>
          </a:p>
        </p:txBody>
      </p:sp>
      <p:sp>
        <p:nvSpPr>
          <p:cNvPr id="4" name="TextBox 3">
            <a:extLst>
              <a:ext uri="{FF2B5EF4-FFF2-40B4-BE49-F238E27FC236}">
                <a16:creationId xmlns:a16="http://schemas.microsoft.com/office/drawing/2014/main" id="{CB469D17-2F44-6582-3FF7-3EA9C6B07D4D}"/>
              </a:ext>
            </a:extLst>
          </p:cNvPr>
          <p:cNvSpPr txBox="1"/>
          <p:nvPr/>
        </p:nvSpPr>
        <p:spPr>
          <a:xfrm>
            <a:off x="1451579" y="2141925"/>
            <a:ext cx="4264052" cy="2862322"/>
          </a:xfrm>
          <a:prstGeom prst="rect">
            <a:avLst/>
          </a:prstGeom>
          <a:noFill/>
        </p:spPr>
        <p:txBody>
          <a:bodyPr wrap="none" rtlCol="0">
            <a:spAutoFit/>
          </a:bodyPr>
          <a:lstStyle/>
          <a:p>
            <a:r>
              <a:rPr lang="en-US" dirty="0"/>
              <a:t>from </a:t>
            </a:r>
            <a:r>
              <a:rPr lang="en-US" dirty="0" err="1"/>
              <a:t>ftplib</a:t>
            </a:r>
            <a:r>
              <a:rPr lang="en-US" dirty="0"/>
              <a:t> import FTP</a:t>
            </a:r>
          </a:p>
          <a:p>
            <a:endParaRPr lang="en-US" dirty="0"/>
          </a:p>
          <a:p>
            <a:r>
              <a:rPr lang="en-US" dirty="0"/>
              <a:t>f = FTP('localhost’) </a:t>
            </a:r>
          </a:p>
          <a:p>
            <a:r>
              <a:rPr lang="en-US" dirty="0"/>
              <a:t>print("Welcome:", </a:t>
            </a:r>
            <a:r>
              <a:rPr lang="en-US" dirty="0" err="1"/>
              <a:t>f.getwelcome</a:t>
            </a:r>
            <a:r>
              <a:rPr lang="en-US" dirty="0"/>
              <a:t>())</a:t>
            </a:r>
          </a:p>
          <a:p>
            <a:endParaRPr lang="en-US" dirty="0"/>
          </a:p>
          <a:p>
            <a:r>
              <a:rPr lang="en-US" dirty="0" err="1"/>
              <a:t>f.login</a:t>
            </a:r>
            <a:r>
              <a:rPr lang="en-US" dirty="0"/>
              <a:t>('</a:t>
            </a:r>
            <a:r>
              <a:rPr lang="en-US" dirty="0" err="1"/>
              <a:t>hudan</a:t>
            </a:r>
            <a:r>
              <a:rPr lang="en-US" dirty="0"/>
              <a:t>’) </a:t>
            </a:r>
          </a:p>
          <a:p>
            <a:r>
              <a:rPr lang="en-US" dirty="0"/>
              <a:t>print("Current working directory:", </a:t>
            </a:r>
            <a:r>
              <a:rPr lang="en-US" dirty="0" err="1"/>
              <a:t>f.pwd</a:t>
            </a:r>
            <a:r>
              <a:rPr lang="en-US" dirty="0"/>
              <a:t>())</a:t>
            </a:r>
          </a:p>
          <a:p>
            <a:r>
              <a:rPr lang="en-US" dirty="0"/>
              <a:t>names = </a:t>
            </a:r>
            <a:r>
              <a:rPr lang="en-US" dirty="0" err="1"/>
              <a:t>f.nlst</a:t>
            </a:r>
            <a:r>
              <a:rPr lang="en-US" dirty="0"/>
              <a:t>()</a:t>
            </a:r>
          </a:p>
          <a:p>
            <a:r>
              <a:rPr lang="en-US" dirty="0"/>
              <a:t>print('List of directory: ', names)</a:t>
            </a:r>
          </a:p>
          <a:p>
            <a:r>
              <a:rPr lang="en-US" dirty="0" err="1"/>
              <a:t>f.quit</a:t>
            </a:r>
            <a:r>
              <a:rPr lang="en-US" dirty="0"/>
              <a:t>() </a:t>
            </a:r>
          </a:p>
        </p:txBody>
      </p:sp>
    </p:spTree>
    <p:extLst>
      <p:ext uri="{BB962C8B-B14F-4D97-AF65-F5344CB8AC3E}">
        <p14:creationId xmlns:p14="http://schemas.microsoft.com/office/powerpoint/2010/main" val="3108639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4C9A-6ABA-366E-A0EA-25A167FE17F2}"/>
              </a:ext>
            </a:extLst>
          </p:cNvPr>
          <p:cNvSpPr>
            <a:spLocks noGrp="1"/>
          </p:cNvSpPr>
          <p:nvPr>
            <p:ph type="title"/>
          </p:nvPr>
        </p:nvSpPr>
        <p:spPr/>
        <p:txBody>
          <a:bodyPr/>
          <a:lstStyle/>
          <a:p>
            <a:r>
              <a:rPr lang="en-US" dirty="0"/>
              <a:t>Example of </a:t>
            </a:r>
            <a:r>
              <a:rPr lang="en-US" dirty="0" err="1"/>
              <a:t>ftplib</a:t>
            </a:r>
            <a:r>
              <a:rPr lang="en-US" dirty="0"/>
              <a:t>: download</a:t>
            </a:r>
          </a:p>
        </p:txBody>
      </p:sp>
      <p:sp>
        <p:nvSpPr>
          <p:cNvPr id="4" name="TextBox 3">
            <a:extLst>
              <a:ext uri="{FF2B5EF4-FFF2-40B4-BE49-F238E27FC236}">
                <a16:creationId xmlns:a16="http://schemas.microsoft.com/office/drawing/2014/main" id="{26155C1F-70FE-A039-89CB-AE987EFB6B1D}"/>
              </a:ext>
            </a:extLst>
          </p:cNvPr>
          <p:cNvSpPr txBox="1"/>
          <p:nvPr/>
        </p:nvSpPr>
        <p:spPr>
          <a:xfrm>
            <a:off x="1451579" y="2400300"/>
            <a:ext cx="3756156" cy="2862322"/>
          </a:xfrm>
          <a:prstGeom prst="rect">
            <a:avLst/>
          </a:prstGeom>
          <a:noFill/>
        </p:spPr>
        <p:txBody>
          <a:bodyPr wrap="none" rtlCol="0">
            <a:spAutoFit/>
          </a:bodyPr>
          <a:lstStyle/>
          <a:p>
            <a:r>
              <a:rPr lang="en-US" dirty="0"/>
              <a:t>from </a:t>
            </a:r>
            <a:r>
              <a:rPr lang="en-US" dirty="0" err="1"/>
              <a:t>ftplib</a:t>
            </a:r>
            <a:r>
              <a:rPr lang="en-US" dirty="0"/>
              <a:t> import FTP</a:t>
            </a:r>
          </a:p>
          <a:p>
            <a:endParaRPr lang="en-US" dirty="0"/>
          </a:p>
          <a:p>
            <a:r>
              <a:rPr lang="en-US" dirty="0"/>
              <a:t>f = FTP('localhost') </a:t>
            </a:r>
          </a:p>
          <a:p>
            <a:r>
              <a:rPr lang="en-US" dirty="0" err="1"/>
              <a:t>f.login</a:t>
            </a:r>
            <a:r>
              <a:rPr lang="en-US" dirty="0"/>
              <a:t>('</a:t>
            </a:r>
            <a:r>
              <a:rPr lang="en-US" dirty="0" err="1"/>
              <a:t>hudan</a:t>
            </a:r>
            <a:r>
              <a:rPr lang="en-US" dirty="0"/>
              <a:t>') </a:t>
            </a:r>
          </a:p>
          <a:p>
            <a:endParaRPr lang="en-US" dirty="0"/>
          </a:p>
          <a:p>
            <a:r>
              <a:rPr lang="en-US" dirty="0" err="1"/>
              <a:t>fd</a:t>
            </a:r>
            <a:r>
              <a:rPr lang="en-US" dirty="0"/>
              <a:t> = open('2003.pdf', '</a:t>
            </a:r>
            <a:r>
              <a:rPr lang="en-US" dirty="0" err="1"/>
              <a:t>wb</a:t>
            </a:r>
            <a:r>
              <a:rPr lang="en-US" dirty="0"/>
              <a:t>') </a:t>
            </a:r>
          </a:p>
          <a:p>
            <a:r>
              <a:rPr lang="en-US" dirty="0" err="1"/>
              <a:t>f.retrbinary</a:t>
            </a:r>
            <a:r>
              <a:rPr lang="en-US" dirty="0"/>
              <a:t>('RETR 2003.pdf', </a:t>
            </a:r>
            <a:r>
              <a:rPr lang="en-US" dirty="0" err="1"/>
              <a:t>fd.write</a:t>
            </a:r>
            <a:r>
              <a:rPr lang="en-US" dirty="0"/>
              <a:t>) </a:t>
            </a:r>
          </a:p>
          <a:p>
            <a:r>
              <a:rPr lang="en-US" dirty="0" err="1"/>
              <a:t>fd.close</a:t>
            </a:r>
            <a:r>
              <a:rPr lang="en-US" dirty="0"/>
              <a:t>() </a:t>
            </a:r>
          </a:p>
          <a:p>
            <a:endParaRPr lang="en-US" dirty="0"/>
          </a:p>
          <a:p>
            <a:r>
              <a:rPr lang="en-US" dirty="0" err="1"/>
              <a:t>f.quit</a:t>
            </a:r>
            <a:r>
              <a:rPr lang="en-US" dirty="0"/>
              <a:t>()</a:t>
            </a:r>
          </a:p>
        </p:txBody>
      </p:sp>
    </p:spTree>
    <p:extLst>
      <p:ext uri="{BB962C8B-B14F-4D97-AF65-F5344CB8AC3E}">
        <p14:creationId xmlns:p14="http://schemas.microsoft.com/office/powerpoint/2010/main" val="3879012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99AC-16FB-0969-C734-4F0F3C61C10D}"/>
              </a:ext>
            </a:extLst>
          </p:cNvPr>
          <p:cNvSpPr>
            <a:spLocks noGrp="1"/>
          </p:cNvSpPr>
          <p:nvPr>
            <p:ph type="title"/>
          </p:nvPr>
        </p:nvSpPr>
        <p:spPr/>
        <p:txBody>
          <a:bodyPr/>
          <a:lstStyle/>
          <a:p>
            <a:r>
              <a:rPr lang="en-US" dirty="0"/>
              <a:t>code examples</a:t>
            </a:r>
          </a:p>
        </p:txBody>
      </p:sp>
      <p:sp>
        <p:nvSpPr>
          <p:cNvPr id="3" name="Content Placeholder 2">
            <a:extLst>
              <a:ext uri="{FF2B5EF4-FFF2-40B4-BE49-F238E27FC236}">
                <a16:creationId xmlns:a16="http://schemas.microsoft.com/office/drawing/2014/main" id="{05A58527-76F7-1B7D-2820-D10D46A807C0}"/>
              </a:ext>
            </a:extLst>
          </p:cNvPr>
          <p:cNvSpPr>
            <a:spLocks noGrp="1"/>
          </p:cNvSpPr>
          <p:nvPr>
            <p:ph idx="1"/>
          </p:nvPr>
        </p:nvSpPr>
        <p:spPr/>
        <p:txBody>
          <a:bodyPr/>
          <a:lstStyle/>
          <a:p>
            <a:r>
              <a:rPr lang="en-US" dirty="0"/>
              <a:t>https://</a:t>
            </a:r>
            <a:r>
              <a:rPr lang="en-US" dirty="0" err="1"/>
              <a:t>github.com</a:t>
            </a:r>
            <a:r>
              <a:rPr lang="en-US" dirty="0"/>
              <a:t>/</a:t>
            </a:r>
            <a:r>
              <a:rPr lang="en-US" dirty="0" err="1"/>
              <a:t>studiawan</a:t>
            </a:r>
            <a:r>
              <a:rPr lang="en-US" dirty="0"/>
              <a:t>/network-programming/tree/master/bab06</a:t>
            </a:r>
          </a:p>
        </p:txBody>
      </p:sp>
    </p:spTree>
    <p:extLst>
      <p:ext uri="{BB962C8B-B14F-4D97-AF65-F5344CB8AC3E}">
        <p14:creationId xmlns:p14="http://schemas.microsoft.com/office/powerpoint/2010/main" val="3610942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4B528-3DEC-842F-36E6-2570F61421A6}"/>
              </a:ext>
            </a:extLst>
          </p:cNvPr>
          <p:cNvSpPr>
            <a:spLocks noGrp="1"/>
          </p:cNvSpPr>
          <p:nvPr>
            <p:ph type="title"/>
          </p:nvPr>
        </p:nvSpPr>
        <p:spPr>
          <a:xfrm>
            <a:off x="1451579" y="2303047"/>
            <a:ext cx="3272093" cy="2674198"/>
          </a:xfrm>
        </p:spPr>
        <p:txBody>
          <a:bodyPr anchor="t">
            <a:normAutofit/>
          </a:bodyPr>
          <a:lstStyle/>
          <a:p>
            <a:r>
              <a:rPr lang="en-US" dirty="0"/>
              <a:t>Outline </a:t>
            </a:r>
            <a:r>
              <a:rPr lang="en-US" dirty="0" err="1"/>
              <a:t>udp</a:t>
            </a:r>
            <a:endParaRPr lang="en-US" dirty="0"/>
          </a:p>
        </p:txBody>
      </p:sp>
      <p:graphicFrame>
        <p:nvGraphicFramePr>
          <p:cNvPr id="5" name="Content Placeholder 2">
            <a:extLst>
              <a:ext uri="{FF2B5EF4-FFF2-40B4-BE49-F238E27FC236}">
                <a16:creationId xmlns:a16="http://schemas.microsoft.com/office/drawing/2014/main" id="{29EA2078-F31A-C316-1B98-6EE838EB4D11}"/>
              </a:ext>
            </a:extLst>
          </p:cNvPr>
          <p:cNvGraphicFramePr>
            <a:graphicFrameLocks noGrp="1"/>
          </p:cNvGraphicFramePr>
          <p:nvPr>
            <p:ph idx="1"/>
            <p:extLst>
              <p:ext uri="{D42A27DB-BD31-4B8C-83A1-F6EECF244321}">
                <p14:modId xmlns:p14="http://schemas.microsoft.com/office/powerpoint/2010/main" val="169844003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18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93E2-AEDE-BFB3-C270-944C66144EEA}"/>
              </a:ext>
            </a:extLst>
          </p:cNvPr>
          <p:cNvSpPr>
            <a:spLocks noGrp="1"/>
          </p:cNvSpPr>
          <p:nvPr>
            <p:ph type="title"/>
          </p:nvPr>
        </p:nvSpPr>
        <p:spPr/>
        <p:txBody>
          <a:bodyPr/>
          <a:lstStyle/>
          <a:p>
            <a:r>
              <a:rPr lang="en-US" dirty="0"/>
              <a:t>Port on client and Server</a:t>
            </a:r>
          </a:p>
        </p:txBody>
      </p:sp>
      <p:sp>
        <p:nvSpPr>
          <p:cNvPr id="4" name="Rectangle 3">
            <a:extLst>
              <a:ext uri="{FF2B5EF4-FFF2-40B4-BE49-F238E27FC236}">
                <a16:creationId xmlns:a16="http://schemas.microsoft.com/office/drawing/2014/main" id="{A7A6900C-0FF3-276E-B3F2-08CB7EAA5A26}"/>
              </a:ext>
            </a:extLst>
          </p:cNvPr>
          <p:cNvSpPr/>
          <p:nvPr/>
        </p:nvSpPr>
        <p:spPr>
          <a:xfrm>
            <a:off x="2225842" y="2950225"/>
            <a:ext cx="1768642" cy="1359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Client</a:t>
            </a:r>
          </a:p>
        </p:txBody>
      </p:sp>
      <p:sp>
        <p:nvSpPr>
          <p:cNvPr id="5" name="Rectangle 4">
            <a:extLst>
              <a:ext uri="{FF2B5EF4-FFF2-40B4-BE49-F238E27FC236}">
                <a16:creationId xmlns:a16="http://schemas.microsoft.com/office/drawing/2014/main" id="{03F8B10C-A1EF-7BB7-5874-B2FFC46AE18B}"/>
              </a:ext>
            </a:extLst>
          </p:cNvPr>
          <p:cNvSpPr/>
          <p:nvPr/>
        </p:nvSpPr>
        <p:spPr>
          <a:xfrm>
            <a:off x="6649452" y="2950225"/>
            <a:ext cx="1768642" cy="13595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Server</a:t>
            </a:r>
          </a:p>
        </p:txBody>
      </p:sp>
      <p:sp>
        <p:nvSpPr>
          <p:cNvPr id="6" name="Rectangle 5">
            <a:extLst>
              <a:ext uri="{FF2B5EF4-FFF2-40B4-BE49-F238E27FC236}">
                <a16:creationId xmlns:a16="http://schemas.microsoft.com/office/drawing/2014/main" id="{809B154E-2E35-FF29-C979-D9CACB3A7A2F}"/>
              </a:ext>
            </a:extLst>
          </p:cNvPr>
          <p:cNvSpPr/>
          <p:nvPr/>
        </p:nvSpPr>
        <p:spPr>
          <a:xfrm>
            <a:off x="3826042" y="3429000"/>
            <a:ext cx="324853" cy="32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F64A2A-95EC-E59C-41E5-A6DC8473481C}"/>
              </a:ext>
            </a:extLst>
          </p:cNvPr>
          <p:cNvSpPr/>
          <p:nvPr/>
        </p:nvSpPr>
        <p:spPr>
          <a:xfrm>
            <a:off x="6481010" y="3428999"/>
            <a:ext cx="324853" cy="32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Elbow Connector 7">
            <a:extLst>
              <a:ext uri="{FF2B5EF4-FFF2-40B4-BE49-F238E27FC236}">
                <a16:creationId xmlns:a16="http://schemas.microsoft.com/office/drawing/2014/main" id="{AB0876D5-9E3A-E9E7-E4C3-115F0BBB27FC}"/>
              </a:ext>
            </a:extLst>
          </p:cNvPr>
          <p:cNvCxnSpPr>
            <a:stCxn id="6" idx="3"/>
            <a:endCxn id="7" idx="1"/>
          </p:cNvCxnSpPr>
          <p:nvPr/>
        </p:nvCxnSpPr>
        <p:spPr>
          <a:xfrm flipV="1">
            <a:off x="4150895" y="3591426"/>
            <a:ext cx="2330115" cy="1"/>
          </a:xfrm>
          <a:prstGeom prst="bent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5EF23FB0-8D28-9D6D-4818-A5F215F8F81E}"/>
              </a:ext>
            </a:extLst>
          </p:cNvPr>
          <p:cNvSpPr txBox="1"/>
          <p:nvPr/>
        </p:nvSpPr>
        <p:spPr>
          <a:xfrm>
            <a:off x="3725004" y="4828085"/>
            <a:ext cx="1405000" cy="369332"/>
          </a:xfrm>
          <a:prstGeom prst="rect">
            <a:avLst/>
          </a:prstGeom>
          <a:noFill/>
        </p:spPr>
        <p:txBody>
          <a:bodyPr wrap="none" rtlCol="0">
            <a:spAutoFit/>
          </a:bodyPr>
          <a:lstStyle/>
          <a:p>
            <a:r>
              <a:rPr lang="en-US" dirty="0"/>
              <a:t>Port on </a:t>
            </a:r>
            <a:r>
              <a:rPr lang="en-US" dirty="0" err="1"/>
              <a:t>klien</a:t>
            </a:r>
            <a:endParaRPr lang="en-US" dirty="0"/>
          </a:p>
        </p:txBody>
      </p:sp>
      <p:sp>
        <p:nvSpPr>
          <p:cNvPr id="10" name="TextBox 9">
            <a:extLst>
              <a:ext uri="{FF2B5EF4-FFF2-40B4-BE49-F238E27FC236}">
                <a16:creationId xmlns:a16="http://schemas.microsoft.com/office/drawing/2014/main" id="{DDECB005-D910-7308-451A-F798C9BB9503}"/>
              </a:ext>
            </a:extLst>
          </p:cNvPr>
          <p:cNvSpPr txBox="1"/>
          <p:nvPr/>
        </p:nvSpPr>
        <p:spPr>
          <a:xfrm>
            <a:off x="5379675" y="2147862"/>
            <a:ext cx="1561133" cy="369332"/>
          </a:xfrm>
          <a:prstGeom prst="rect">
            <a:avLst/>
          </a:prstGeom>
          <a:noFill/>
        </p:spPr>
        <p:txBody>
          <a:bodyPr wrap="none" rtlCol="0">
            <a:spAutoFit/>
          </a:bodyPr>
          <a:lstStyle/>
          <a:p>
            <a:r>
              <a:rPr lang="en-US" dirty="0"/>
              <a:t>Port on server</a:t>
            </a:r>
          </a:p>
        </p:txBody>
      </p:sp>
      <p:cxnSp>
        <p:nvCxnSpPr>
          <p:cNvPr id="11" name="Straight Arrow Connector 10">
            <a:extLst>
              <a:ext uri="{FF2B5EF4-FFF2-40B4-BE49-F238E27FC236}">
                <a16:creationId xmlns:a16="http://schemas.microsoft.com/office/drawing/2014/main" id="{BC91107C-5078-5A30-A601-809C1047B124}"/>
              </a:ext>
            </a:extLst>
          </p:cNvPr>
          <p:cNvCxnSpPr>
            <a:stCxn id="6" idx="2"/>
            <a:endCxn id="9" idx="0"/>
          </p:cNvCxnSpPr>
          <p:nvPr/>
        </p:nvCxnSpPr>
        <p:spPr>
          <a:xfrm>
            <a:off x="3988469" y="3753853"/>
            <a:ext cx="439035" cy="1074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722FC22-A43E-C90E-44BF-AE5D2E580194}"/>
              </a:ext>
            </a:extLst>
          </p:cNvPr>
          <p:cNvCxnSpPr>
            <a:stCxn id="7" idx="0"/>
            <a:endCxn id="10" idx="2"/>
          </p:cNvCxnSpPr>
          <p:nvPr/>
        </p:nvCxnSpPr>
        <p:spPr>
          <a:xfrm flipH="1" flipV="1">
            <a:off x="6160242" y="2517194"/>
            <a:ext cx="483195" cy="9118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6765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FC3E-5C7E-1E81-CBDB-83C4862D3906}"/>
              </a:ext>
            </a:extLst>
          </p:cNvPr>
          <p:cNvSpPr>
            <a:spLocks noGrp="1"/>
          </p:cNvSpPr>
          <p:nvPr>
            <p:ph type="title"/>
          </p:nvPr>
        </p:nvSpPr>
        <p:spPr/>
        <p:txBody>
          <a:bodyPr/>
          <a:lstStyle/>
          <a:p>
            <a:r>
              <a:rPr lang="en-US" dirty="0"/>
              <a:t>Socket type on Python</a:t>
            </a:r>
          </a:p>
        </p:txBody>
      </p:sp>
      <p:sp>
        <p:nvSpPr>
          <p:cNvPr id="3" name="Content Placeholder 2">
            <a:extLst>
              <a:ext uri="{FF2B5EF4-FFF2-40B4-BE49-F238E27FC236}">
                <a16:creationId xmlns:a16="http://schemas.microsoft.com/office/drawing/2014/main" id="{4E88BAFD-5CAB-E9D1-B4B6-272C4145AD65}"/>
              </a:ext>
            </a:extLst>
          </p:cNvPr>
          <p:cNvSpPr>
            <a:spLocks noGrp="1"/>
          </p:cNvSpPr>
          <p:nvPr>
            <p:ph idx="1"/>
          </p:nvPr>
        </p:nvSpPr>
        <p:spPr/>
        <p:txBody>
          <a:bodyPr/>
          <a:lstStyle/>
          <a:p>
            <a:r>
              <a:rPr lang="en-US" dirty="0"/>
              <a:t>UDP → SOCK_DGRAM</a:t>
            </a:r>
          </a:p>
          <a:p>
            <a:r>
              <a:rPr lang="en-US" dirty="0"/>
              <a:t>TCP → SOCK_STREAM</a:t>
            </a:r>
          </a:p>
        </p:txBody>
      </p:sp>
    </p:spTree>
    <p:extLst>
      <p:ext uri="{BB962C8B-B14F-4D97-AF65-F5344CB8AC3E}">
        <p14:creationId xmlns:p14="http://schemas.microsoft.com/office/powerpoint/2010/main" val="3400788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6127-0E4F-EFFB-46C1-23EC2C01DBB5}"/>
              </a:ext>
            </a:extLst>
          </p:cNvPr>
          <p:cNvSpPr>
            <a:spLocks noGrp="1"/>
          </p:cNvSpPr>
          <p:nvPr>
            <p:ph type="title"/>
          </p:nvPr>
        </p:nvSpPr>
        <p:spPr/>
        <p:txBody>
          <a:bodyPr/>
          <a:lstStyle/>
          <a:p>
            <a:r>
              <a:rPr lang="en-US" dirty="0"/>
              <a:t>When to use UDP Socket?</a:t>
            </a:r>
          </a:p>
        </p:txBody>
      </p:sp>
      <p:graphicFrame>
        <p:nvGraphicFramePr>
          <p:cNvPr id="5" name="Content Placeholder 2">
            <a:extLst>
              <a:ext uri="{FF2B5EF4-FFF2-40B4-BE49-F238E27FC236}">
                <a16:creationId xmlns:a16="http://schemas.microsoft.com/office/drawing/2014/main" id="{C23DA20F-5B2F-63A3-C5BC-71AD1B760AC7}"/>
              </a:ext>
            </a:extLst>
          </p:cNvPr>
          <p:cNvGraphicFramePr>
            <a:graphicFrameLocks noGrp="1"/>
          </p:cNvGraphicFramePr>
          <p:nvPr>
            <p:ph idx="1"/>
            <p:extLst>
              <p:ext uri="{D42A27DB-BD31-4B8C-83A1-F6EECF244321}">
                <p14:modId xmlns:p14="http://schemas.microsoft.com/office/powerpoint/2010/main" val="3656831460"/>
              </p:ext>
            </p:extLst>
          </p:nvPr>
        </p:nvGraphicFramePr>
        <p:xfrm>
          <a:off x="1451579" y="2015732"/>
          <a:ext cx="9603275" cy="345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415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AFBC-2090-96D5-A5F2-9DCA850290E1}"/>
              </a:ext>
            </a:extLst>
          </p:cNvPr>
          <p:cNvSpPr>
            <a:spLocks noGrp="1"/>
          </p:cNvSpPr>
          <p:nvPr>
            <p:ph type="title"/>
          </p:nvPr>
        </p:nvSpPr>
        <p:spPr>
          <a:xfrm>
            <a:off x="1451579" y="2303047"/>
            <a:ext cx="3272093" cy="2674198"/>
          </a:xfrm>
        </p:spPr>
        <p:txBody>
          <a:bodyPr anchor="t">
            <a:normAutofit/>
          </a:bodyPr>
          <a:lstStyle/>
          <a:p>
            <a:r>
              <a:rPr lang="en-US" dirty="0"/>
              <a:t>UDP Socket Server</a:t>
            </a:r>
          </a:p>
        </p:txBody>
      </p:sp>
      <p:graphicFrame>
        <p:nvGraphicFramePr>
          <p:cNvPr id="5" name="Content Placeholder 2">
            <a:extLst>
              <a:ext uri="{FF2B5EF4-FFF2-40B4-BE49-F238E27FC236}">
                <a16:creationId xmlns:a16="http://schemas.microsoft.com/office/drawing/2014/main" id="{42537289-FBBB-1033-E91C-F3B81E5964C6}"/>
              </a:ext>
            </a:extLst>
          </p:cNvPr>
          <p:cNvGraphicFramePr>
            <a:graphicFrameLocks noGrp="1"/>
          </p:cNvGraphicFramePr>
          <p:nvPr>
            <p:ph idx="1"/>
            <p:extLst>
              <p:ext uri="{D42A27DB-BD31-4B8C-83A1-F6EECF244321}">
                <p14:modId xmlns:p14="http://schemas.microsoft.com/office/powerpoint/2010/main" val="73223265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95549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8D30-8D23-7206-7864-3F5100C8DA03}"/>
              </a:ext>
            </a:extLst>
          </p:cNvPr>
          <p:cNvSpPr>
            <a:spLocks noGrp="1"/>
          </p:cNvSpPr>
          <p:nvPr>
            <p:ph type="title"/>
          </p:nvPr>
        </p:nvSpPr>
        <p:spPr/>
        <p:txBody>
          <a:bodyPr/>
          <a:lstStyle/>
          <a:p>
            <a:r>
              <a:rPr lang="en-US" dirty="0"/>
              <a:t>UDP Server ON Python</a:t>
            </a:r>
          </a:p>
        </p:txBody>
      </p:sp>
      <p:sp>
        <p:nvSpPr>
          <p:cNvPr id="4" name="TextBox 3">
            <a:extLst>
              <a:ext uri="{FF2B5EF4-FFF2-40B4-BE49-F238E27FC236}">
                <a16:creationId xmlns:a16="http://schemas.microsoft.com/office/drawing/2014/main" id="{998EA95E-B0ED-A026-9A23-55A214AD7332}"/>
              </a:ext>
            </a:extLst>
          </p:cNvPr>
          <p:cNvSpPr txBox="1"/>
          <p:nvPr/>
        </p:nvSpPr>
        <p:spPr>
          <a:xfrm>
            <a:off x="1451579" y="2515557"/>
            <a:ext cx="4759252" cy="1200329"/>
          </a:xfrm>
          <a:prstGeom prst="rect">
            <a:avLst/>
          </a:prstGeom>
          <a:noFill/>
        </p:spPr>
        <p:txBody>
          <a:bodyPr wrap="none" rtlCol="0">
            <a:spAutoFit/>
          </a:bodyPr>
          <a:lstStyle/>
          <a:p>
            <a:r>
              <a:rPr lang="en-US" dirty="0"/>
              <a:t>socket(</a:t>
            </a:r>
            <a:r>
              <a:rPr lang="en-US" dirty="0" err="1"/>
              <a:t>socket.AF_INET</a:t>
            </a:r>
            <a:r>
              <a:rPr lang="en-US" dirty="0"/>
              <a:t>, </a:t>
            </a:r>
            <a:r>
              <a:rPr lang="en-US" dirty="0" err="1"/>
              <a:t>socket.SOCK_DGRAM</a:t>
            </a:r>
            <a:r>
              <a:rPr lang="en-US" dirty="0"/>
              <a:t>)</a:t>
            </a:r>
          </a:p>
          <a:p>
            <a:r>
              <a:rPr lang="en-US" dirty="0"/>
              <a:t>bind((</a:t>
            </a:r>
            <a:r>
              <a:rPr lang="en-US" dirty="0" err="1"/>
              <a:t>server_address</a:t>
            </a:r>
            <a:r>
              <a:rPr lang="en-US" dirty="0"/>
              <a:t>, port))</a:t>
            </a:r>
          </a:p>
          <a:p>
            <a:r>
              <a:rPr lang="en-US" dirty="0"/>
              <a:t>data, address = </a:t>
            </a:r>
            <a:r>
              <a:rPr lang="en-US" dirty="0" err="1"/>
              <a:t>recvfrom</a:t>
            </a:r>
            <a:r>
              <a:rPr lang="en-US" dirty="0"/>
              <a:t>(</a:t>
            </a:r>
            <a:r>
              <a:rPr lang="en-US" dirty="0" err="1"/>
              <a:t>buffer_size</a:t>
            </a:r>
            <a:r>
              <a:rPr lang="en-US" dirty="0"/>
              <a:t>)</a:t>
            </a:r>
          </a:p>
          <a:p>
            <a:r>
              <a:rPr lang="en-US" dirty="0" err="1"/>
              <a:t>sendto</a:t>
            </a:r>
            <a:r>
              <a:rPr lang="en-US" dirty="0"/>
              <a:t>(data, address)</a:t>
            </a:r>
          </a:p>
        </p:txBody>
      </p:sp>
      <p:sp>
        <p:nvSpPr>
          <p:cNvPr id="5" name="TextBox 4">
            <a:extLst>
              <a:ext uri="{FF2B5EF4-FFF2-40B4-BE49-F238E27FC236}">
                <a16:creationId xmlns:a16="http://schemas.microsoft.com/office/drawing/2014/main" id="{E93E3FD8-EA82-DDDE-4962-7211BDB0D5D2}"/>
              </a:ext>
            </a:extLst>
          </p:cNvPr>
          <p:cNvSpPr txBox="1"/>
          <p:nvPr/>
        </p:nvSpPr>
        <p:spPr>
          <a:xfrm>
            <a:off x="7200900" y="4377690"/>
            <a:ext cx="2040943" cy="923330"/>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Unlike TCP,</a:t>
            </a:r>
          </a:p>
          <a:p>
            <a:r>
              <a:rPr lang="en-US" dirty="0"/>
              <a:t>do not use</a:t>
            </a:r>
          </a:p>
          <a:p>
            <a:r>
              <a:rPr lang="en-US" dirty="0"/>
              <a:t>listen() and accept()</a:t>
            </a:r>
          </a:p>
        </p:txBody>
      </p:sp>
      <p:cxnSp>
        <p:nvCxnSpPr>
          <p:cNvPr id="7" name="Straight Arrow Connector 6">
            <a:extLst>
              <a:ext uri="{FF2B5EF4-FFF2-40B4-BE49-F238E27FC236}">
                <a16:creationId xmlns:a16="http://schemas.microsoft.com/office/drawing/2014/main" id="{52816286-5668-5D3A-B214-796BC6443DBD}"/>
              </a:ext>
            </a:extLst>
          </p:cNvPr>
          <p:cNvCxnSpPr>
            <a:stCxn id="4" idx="3"/>
          </p:cNvCxnSpPr>
          <p:nvPr/>
        </p:nvCxnSpPr>
        <p:spPr>
          <a:xfrm>
            <a:off x="6210831" y="3115722"/>
            <a:ext cx="1595859" cy="1261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553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31D2-23A4-8CA0-E148-9BDC776DFCD8}"/>
              </a:ext>
            </a:extLst>
          </p:cNvPr>
          <p:cNvSpPr>
            <a:spLocks noGrp="1"/>
          </p:cNvSpPr>
          <p:nvPr>
            <p:ph type="title"/>
          </p:nvPr>
        </p:nvSpPr>
        <p:spPr>
          <a:xfrm>
            <a:off x="1451579" y="2303047"/>
            <a:ext cx="3272093" cy="2674198"/>
          </a:xfrm>
        </p:spPr>
        <p:txBody>
          <a:bodyPr anchor="t">
            <a:normAutofit/>
          </a:bodyPr>
          <a:lstStyle/>
          <a:p>
            <a:r>
              <a:rPr lang="en-US" dirty="0"/>
              <a:t>UDP Socket Client</a:t>
            </a:r>
          </a:p>
        </p:txBody>
      </p:sp>
      <p:graphicFrame>
        <p:nvGraphicFramePr>
          <p:cNvPr id="5" name="Content Placeholder 2">
            <a:extLst>
              <a:ext uri="{FF2B5EF4-FFF2-40B4-BE49-F238E27FC236}">
                <a16:creationId xmlns:a16="http://schemas.microsoft.com/office/drawing/2014/main" id="{46993EAF-C4A2-206D-7A73-EB71C3569DB7}"/>
              </a:ext>
            </a:extLst>
          </p:cNvPr>
          <p:cNvGraphicFramePr>
            <a:graphicFrameLocks noGrp="1"/>
          </p:cNvGraphicFramePr>
          <p:nvPr>
            <p:ph idx="1"/>
            <p:extLst>
              <p:ext uri="{D42A27DB-BD31-4B8C-83A1-F6EECF244321}">
                <p14:modId xmlns:p14="http://schemas.microsoft.com/office/powerpoint/2010/main" val="359745104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566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CD31-827C-ED90-E906-C4D2FD523DD8}"/>
              </a:ext>
            </a:extLst>
          </p:cNvPr>
          <p:cNvSpPr>
            <a:spLocks noGrp="1"/>
          </p:cNvSpPr>
          <p:nvPr>
            <p:ph type="title"/>
          </p:nvPr>
        </p:nvSpPr>
        <p:spPr>
          <a:xfrm>
            <a:off x="1451579" y="2303047"/>
            <a:ext cx="3272093" cy="2674198"/>
          </a:xfrm>
        </p:spPr>
        <p:txBody>
          <a:bodyPr anchor="t">
            <a:normAutofit/>
          </a:bodyPr>
          <a:lstStyle/>
          <a:p>
            <a:r>
              <a:rPr lang="en-US" dirty="0"/>
              <a:t>FTP</a:t>
            </a:r>
          </a:p>
        </p:txBody>
      </p:sp>
      <p:graphicFrame>
        <p:nvGraphicFramePr>
          <p:cNvPr id="5" name="Content Placeholder 2">
            <a:extLst>
              <a:ext uri="{FF2B5EF4-FFF2-40B4-BE49-F238E27FC236}">
                <a16:creationId xmlns:a16="http://schemas.microsoft.com/office/drawing/2014/main" id="{0BFAE5CA-6E13-C4AC-AEF1-C97624866A97}"/>
              </a:ext>
            </a:extLst>
          </p:cNvPr>
          <p:cNvGraphicFramePr>
            <a:graphicFrameLocks noGrp="1"/>
          </p:cNvGraphicFramePr>
          <p:nvPr>
            <p:ph idx="1"/>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388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EEB6B-0291-0E58-9001-5F32B50828EF}"/>
              </a:ext>
            </a:extLst>
          </p:cNvPr>
          <p:cNvSpPr>
            <a:spLocks noGrp="1"/>
          </p:cNvSpPr>
          <p:nvPr>
            <p:ph type="title"/>
          </p:nvPr>
        </p:nvSpPr>
        <p:spPr/>
        <p:txBody>
          <a:bodyPr/>
          <a:lstStyle/>
          <a:p>
            <a:r>
              <a:rPr lang="en-US" dirty="0"/>
              <a:t>UDP client ON Python</a:t>
            </a:r>
          </a:p>
        </p:txBody>
      </p:sp>
      <p:sp>
        <p:nvSpPr>
          <p:cNvPr id="4" name="TextBox 3">
            <a:extLst>
              <a:ext uri="{FF2B5EF4-FFF2-40B4-BE49-F238E27FC236}">
                <a16:creationId xmlns:a16="http://schemas.microsoft.com/office/drawing/2014/main" id="{93F45636-0752-E9C1-C535-5EDB0D93A794}"/>
              </a:ext>
            </a:extLst>
          </p:cNvPr>
          <p:cNvSpPr txBox="1"/>
          <p:nvPr/>
        </p:nvSpPr>
        <p:spPr>
          <a:xfrm>
            <a:off x="1451579" y="2143035"/>
            <a:ext cx="3442481" cy="1200329"/>
          </a:xfrm>
          <a:prstGeom prst="rect">
            <a:avLst/>
          </a:prstGeom>
          <a:noFill/>
        </p:spPr>
        <p:txBody>
          <a:bodyPr wrap="none" rtlCol="0">
            <a:spAutoFit/>
          </a:bodyPr>
          <a:lstStyle/>
          <a:p>
            <a:r>
              <a:rPr lang="en-US" dirty="0"/>
              <a:t>Option 1:</a:t>
            </a:r>
          </a:p>
          <a:p>
            <a:r>
              <a:rPr lang="en-US" dirty="0"/>
              <a:t>socket(AF_INET, SOCK_DGRAM)</a:t>
            </a:r>
          </a:p>
          <a:p>
            <a:r>
              <a:rPr lang="en-US" dirty="0" err="1"/>
              <a:t>sendto</a:t>
            </a:r>
            <a:r>
              <a:rPr lang="en-US" dirty="0"/>
              <a:t>(data, address)</a:t>
            </a:r>
          </a:p>
          <a:p>
            <a:r>
              <a:rPr lang="en-US" dirty="0" err="1"/>
              <a:t>recvfrom</a:t>
            </a:r>
            <a:r>
              <a:rPr lang="en-US" dirty="0"/>
              <a:t>(</a:t>
            </a:r>
            <a:r>
              <a:rPr lang="en-US" dirty="0" err="1"/>
              <a:t>buffer_size</a:t>
            </a:r>
            <a:r>
              <a:rPr lang="en-US" dirty="0"/>
              <a:t>)</a:t>
            </a:r>
          </a:p>
        </p:txBody>
      </p:sp>
      <p:sp>
        <p:nvSpPr>
          <p:cNvPr id="5" name="TextBox 4">
            <a:extLst>
              <a:ext uri="{FF2B5EF4-FFF2-40B4-BE49-F238E27FC236}">
                <a16:creationId xmlns:a16="http://schemas.microsoft.com/office/drawing/2014/main" id="{F9D370C3-1E0B-0C9F-D9BD-A83623886025}"/>
              </a:ext>
            </a:extLst>
          </p:cNvPr>
          <p:cNvSpPr txBox="1"/>
          <p:nvPr/>
        </p:nvSpPr>
        <p:spPr>
          <a:xfrm>
            <a:off x="1451578" y="4004786"/>
            <a:ext cx="3442481" cy="1477328"/>
          </a:xfrm>
          <a:prstGeom prst="rect">
            <a:avLst/>
          </a:prstGeom>
          <a:noFill/>
        </p:spPr>
        <p:txBody>
          <a:bodyPr wrap="none" rtlCol="0">
            <a:spAutoFit/>
          </a:bodyPr>
          <a:lstStyle/>
          <a:p>
            <a:r>
              <a:rPr lang="en-US" dirty="0"/>
              <a:t>Option 2:</a:t>
            </a:r>
          </a:p>
          <a:p>
            <a:r>
              <a:rPr lang="en-US" dirty="0"/>
              <a:t>socket(AF_INET, SOCK_DGRAM)</a:t>
            </a:r>
          </a:p>
          <a:p>
            <a:r>
              <a:rPr lang="en-US" dirty="0"/>
              <a:t>connect((</a:t>
            </a:r>
            <a:r>
              <a:rPr lang="en-US" dirty="0" err="1"/>
              <a:t>server_address</a:t>
            </a:r>
            <a:r>
              <a:rPr lang="en-US" dirty="0"/>
              <a:t>, port))</a:t>
            </a:r>
          </a:p>
          <a:p>
            <a:r>
              <a:rPr lang="en-US" dirty="0"/>
              <a:t>send(data)</a:t>
            </a:r>
          </a:p>
          <a:p>
            <a:r>
              <a:rPr lang="en-US" dirty="0" err="1"/>
              <a:t>recv</a:t>
            </a:r>
            <a:r>
              <a:rPr lang="en-US" dirty="0"/>
              <a:t>(</a:t>
            </a:r>
            <a:r>
              <a:rPr lang="en-US" dirty="0" err="1"/>
              <a:t>buffer_size</a:t>
            </a:r>
            <a:r>
              <a:rPr lang="en-US" dirty="0"/>
              <a:t>)</a:t>
            </a:r>
          </a:p>
        </p:txBody>
      </p:sp>
      <p:sp>
        <p:nvSpPr>
          <p:cNvPr id="6" name="TextBox 5">
            <a:extLst>
              <a:ext uri="{FF2B5EF4-FFF2-40B4-BE49-F238E27FC236}">
                <a16:creationId xmlns:a16="http://schemas.microsoft.com/office/drawing/2014/main" id="{B1F19489-6C97-FD56-B2CC-E69F0D508FAB}"/>
              </a:ext>
            </a:extLst>
          </p:cNvPr>
          <p:cNvSpPr txBox="1"/>
          <p:nvPr/>
        </p:nvSpPr>
        <p:spPr>
          <a:xfrm>
            <a:off x="6565258" y="2177324"/>
            <a:ext cx="3827843"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Without using connect(),</a:t>
            </a:r>
          </a:p>
          <a:p>
            <a:r>
              <a:rPr lang="en-US" dirty="0"/>
              <a:t>must specify the address when send()</a:t>
            </a:r>
          </a:p>
        </p:txBody>
      </p:sp>
      <p:sp>
        <p:nvSpPr>
          <p:cNvPr id="7" name="TextBox 6">
            <a:extLst>
              <a:ext uri="{FF2B5EF4-FFF2-40B4-BE49-F238E27FC236}">
                <a16:creationId xmlns:a16="http://schemas.microsoft.com/office/drawing/2014/main" id="{49CB0E14-7D55-1CC3-7934-3A79C117EEDD}"/>
              </a:ext>
            </a:extLst>
          </p:cNvPr>
          <p:cNvSpPr txBox="1"/>
          <p:nvPr/>
        </p:nvSpPr>
        <p:spPr>
          <a:xfrm>
            <a:off x="6565258" y="4743450"/>
            <a:ext cx="3430170" cy="923330"/>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Using connect(),</a:t>
            </a:r>
          </a:p>
          <a:p>
            <a:r>
              <a:rPr lang="en-US" dirty="0"/>
              <a:t>directly can send() and </a:t>
            </a:r>
            <a:r>
              <a:rPr lang="en-US" dirty="0" err="1"/>
              <a:t>recv</a:t>
            </a:r>
            <a:r>
              <a:rPr lang="en-US" dirty="0"/>
              <a:t>()</a:t>
            </a:r>
          </a:p>
          <a:p>
            <a:r>
              <a:rPr lang="en-US" dirty="0"/>
              <a:t>without having to enter an address</a:t>
            </a:r>
          </a:p>
        </p:txBody>
      </p:sp>
      <p:cxnSp>
        <p:nvCxnSpPr>
          <p:cNvPr id="9" name="Straight Arrow Connector 8">
            <a:extLst>
              <a:ext uri="{FF2B5EF4-FFF2-40B4-BE49-F238E27FC236}">
                <a16:creationId xmlns:a16="http://schemas.microsoft.com/office/drawing/2014/main" id="{9DF165B4-AF30-FCFF-B817-666A12FC6310}"/>
              </a:ext>
            </a:extLst>
          </p:cNvPr>
          <p:cNvCxnSpPr>
            <a:stCxn id="4" idx="3"/>
            <a:endCxn id="6" idx="1"/>
          </p:cNvCxnSpPr>
          <p:nvPr/>
        </p:nvCxnSpPr>
        <p:spPr>
          <a:xfrm flipV="1">
            <a:off x="4894060" y="2500490"/>
            <a:ext cx="1671198" cy="242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81F7F67-9FC9-C807-162C-1F7558B8FC7E}"/>
              </a:ext>
            </a:extLst>
          </p:cNvPr>
          <p:cNvCxnSpPr>
            <a:stCxn id="5" idx="3"/>
            <a:endCxn id="7" idx="1"/>
          </p:cNvCxnSpPr>
          <p:nvPr/>
        </p:nvCxnSpPr>
        <p:spPr>
          <a:xfrm>
            <a:off x="4894059" y="4743450"/>
            <a:ext cx="1671199"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947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A7D3-CC06-3369-3789-B2466F63DE63}"/>
              </a:ext>
            </a:extLst>
          </p:cNvPr>
          <p:cNvSpPr>
            <a:spLocks noGrp="1"/>
          </p:cNvSpPr>
          <p:nvPr>
            <p:ph type="title"/>
          </p:nvPr>
        </p:nvSpPr>
        <p:spPr/>
        <p:txBody>
          <a:bodyPr/>
          <a:lstStyle/>
          <a:p>
            <a:r>
              <a:rPr lang="en-US" dirty="0"/>
              <a:t>UDP Server</a:t>
            </a:r>
          </a:p>
        </p:txBody>
      </p:sp>
      <p:sp>
        <p:nvSpPr>
          <p:cNvPr id="4" name="TextBox 3">
            <a:extLst>
              <a:ext uri="{FF2B5EF4-FFF2-40B4-BE49-F238E27FC236}">
                <a16:creationId xmlns:a16="http://schemas.microsoft.com/office/drawing/2014/main" id="{9BAA3A10-CBEA-C3CC-B4F6-052369B986D3}"/>
              </a:ext>
            </a:extLst>
          </p:cNvPr>
          <p:cNvSpPr txBox="1"/>
          <p:nvPr/>
        </p:nvSpPr>
        <p:spPr>
          <a:xfrm>
            <a:off x="1451579" y="2413337"/>
            <a:ext cx="5768695" cy="2031325"/>
          </a:xfrm>
          <a:prstGeom prst="rect">
            <a:avLst/>
          </a:prstGeom>
          <a:noFill/>
        </p:spPr>
        <p:txBody>
          <a:bodyPr wrap="none" rtlCol="0">
            <a:spAutoFit/>
          </a:bodyPr>
          <a:lstStyle/>
          <a:p>
            <a:r>
              <a:rPr lang="en-US" dirty="0"/>
              <a:t>s = </a:t>
            </a:r>
            <a:r>
              <a:rPr lang="en-US" dirty="0" err="1"/>
              <a:t>socket.socket</a:t>
            </a:r>
            <a:r>
              <a:rPr lang="en-US" dirty="0"/>
              <a:t>(</a:t>
            </a:r>
            <a:r>
              <a:rPr lang="en-US" dirty="0" err="1"/>
              <a:t>socket.AF_INET</a:t>
            </a:r>
            <a:r>
              <a:rPr lang="en-US" dirty="0"/>
              <a:t>, </a:t>
            </a:r>
            <a:r>
              <a:rPr lang="en-US" dirty="0" err="1"/>
              <a:t>socket.SOCK_DGRAM</a:t>
            </a:r>
            <a:r>
              <a:rPr lang="en-US" dirty="0"/>
              <a:t>)</a:t>
            </a:r>
          </a:p>
          <a:p>
            <a:r>
              <a:rPr lang="en-US" dirty="0" err="1"/>
              <a:t>s.bind</a:t>
            </a:r>
            <a:r>
              <a:rPr lang="en-US" dirty="0"/>
              <a:t>(('127.0.0.1', 5000))</a:t>
            </a:r>
          </a:p>
          <a:p>
            <a:r>
              <a:rPr lang="en-US" dirty="0"/>
              <a:t>while True:</a:t>
            </a:r>
          </a:p>
          <a:p>
            <a:r>
              <a:rPr lang="en-US" dirty="0"/>
              <a:t>        data, address = </a:t>
            </a:r>
            <a:r>
              <a:rPr lang="en-US" dirty="0" err="1"/>
              <a:t>s.recvfrom</a:t>
            </a:r>
            <a:r>
              <a:rPr lang="en-US" dirty="0"/>
              <a:t>(MAX)</a:t>
            </a:r>
          </a:p>
          <a:p>
            <a:r>
              <a:rPr lang="en-US" dirty="0"/>
              <a:t>        print(data, address)</a:t>
            </a:r>
          </a:p>
          <a:p>
            <a:r>
              <a:rPr lang="en-US" dirty="0"/>
              <a:t>        </a:t>
            </a:r>
            <a:r>
              <a:rPr lang="en-US" dirty="0" err="1"/>
              <a:t>s.sendto</a:t>
            </a:r>
            <a:r>
              <a:rPr lang="en-US" dirty="0"/>
              <a:t>(data, address)</a:t>
            </a:r>
          </a:p>
          <a:p>
            <a:r>
              <a:rPr lang="en-US" dirty="0"/>
              <a:t>        </a:t>
            </a:r>
            <a:r>
              <a:rPr lang="en-US" dirty="0" err="1"/>
              <a:t>s.close</a:t>
            </a:r>
            <a:r>
              <a:rPr lang="en-US" dirty="0"/>
              <a:t>() </a:t>
            </a:r>
          </a:p>
        </p:txBody>
      </p:sp>
      <p:sp>
        <p:nvSpPr>
          <p:cNvPr id="5" name="TextBox 4">
            <a:extLst>
              <a:ext uri="{FF2B5EF4-FFF2-40B4-BE49-F238E27FC236}">
                <a16:creationId xmlns:a16="http://schemas.microsoft.com/office/drawing/2014/main" id="{D71547F2-356A-9493-876A-C5BAF8DCEACA}"/>
              </a:ext>
            </a:extLst>
          </p:cNvPr>
          <p:cNvSpPr txBox="1"/>
          <p:nvPr/>
        </p:nvSpPr>
        <p:spPr>
          <a:xfrm>
            <a:off x="6995160" y="4194810"/>
            <a:ext cx="3020379" cy="369332"/>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Not using listen() and accept()</a:t>
            </a:r>
          </a:p>
        </p:txBody>
      </p:sp>
      <p:cxnSp>
        <p:nvCxnSpPr>
          <p:cNvPr id="7" name="Straight Arrow Connector 6">
            <a:extLst>
              <a:ext uri="{FF2B5EF4-FFF2-40B4-BE49-F238E27FC236}">
                <a16:creationId xmlns:a16="http://schemas.microsoft.com/office/drawing/2014/main" id="{2D4167D5-55A4-1A6F-2929-384E82B0B89C}"/>
              </a:ext>
            </a:extLst>
          </p:cNvPr>
          <p:cNvCxnSpPr>
            <a:stCxn id="4" idx="3"/>
            <a:endCxn id="5" idx="0"/>
          </p:cNvCxnSpPr>
          <p:nvPr/>
        </p:nvCxnSpPr>
        <p:spPr>
          <a:xfrm>
            <a:off x="7220274" y="3429000"/>
            <a:ext cx="1285076" cy="76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179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B2F7-B98A-3335-51AF-18EAD5704B40}"/>
              </a:ext>
            </a:extLst>
          </p:cNvPr>
          <p:cNvSpPr>
            <a:spLocks noGrp="1"/>
          </p:cNvSpPr>
          <p:nvPr>
            <p:ph type="title"/>
          </p:nvPr>
        </p:nvSpPr>
        <p:spPr/>
        <p:txBody>
          <a:bodyPr/>
          <a:lstStyle/>
          <a:p>
            <a:r>
              <a:rPr lang="en-US" dirty="0"/>
              <a:t>UDP client 1</a:t>
            </a:r>
          </a:p>
        </p:txBody>
      </p:sp>
      <p:sp>
        <p:nvSpPr>
          <p:cNvPr id="4" name="TextBox 3">
            <a:extLst>
              <a:ext uri="{FF2B5EF4-FFF2-40B4-BE49-F238E27FC236}">
                <a16:creationId xmlns:a16="http://schemas.microsoft.com/office/drawing/2014/main" id="{31A38B5B-3D85-BEFA-7190-B06D84496160}"/>
              </a:ext>
            </a:extLst>
          </p:cNvPr>
          <p:cNvSpPr txBox="1"/>
          <p:nvPr/>
        </p:nvSpPr>
        <p:spPr>
          <a:xfrm>
            <a:off x="1451579" y="2240280"/>
            <a:ext cx="5768695" cy="1477328"/>
          </a:xfrm>
          <a:prstGeom prst="rect">
            <a:avLst/>
          </a:prstGeom>
          <a:noFill/>
        </p:spPr>
        <p:txBody>
          <a:bodyPr wrap="none" rtlCol="0">
            <a:spAutoFit/>
          </a:bodyPr>
          <a:lstStyle/>
          <a:p>
            <a:r>
              <a:rPr lang="en-US" dirty="0"/>
              <a:t>s = </a:t>
            </a:r>
            <a:r>
              <a:rPr lang="en-US" dirty="0" err="1"/>
              <a:t>socket.socket</a:t>
            </a:r>
            <a:r>
              <a:rPr lang="en-US" dirty="0"/>
              <a:t>(</a:t>
            </a:r>
            <a:r>
              <a:rPr lang="en-US" dirty="0" err="1"/>
              <a:t>socket.AF_INET</a:t>
            </a:r>
            <a:r>
              <a:rPr lang="en-US" dirty="0"/>
              <a:t>, </a:t>
            </a:r>
            <a:r>
              <a:rPr lang="en-US" dirty="0" err="1"/>
              <a:t>socket.SOCK_DGRAM</a:t>
            </a:r>
            <a:r>
              <a:rPr lang="en-US" dirty="0"/>
              <a:t>)</a:t>
            </a:r>
          </a:p>
          <a:p>
            <a:r>
              <a:rPr lang="en-US" dirty="0" err="1"/>
              <a:t>s.sendto</a:t>
            </a:r>
            <a:r>
              <a:rPr lang="en-US" dirty="0"/>
              <a:t>("Hello", ('127.0.0.1', 5000))</a:t>
            </a:r>
          </a:p>
          <a:p>
            <a:r>
              <a:rPr lang="en-US" dirty="0"/>
              <a:t>data, address = </a:t>
            </a:r>
            <a:r>
              <a:rPr lang="en-US" dirty="0" err="1"/>
              <a:t>s.recvfrom</a:t>
            </a:r>
            <a:r>
              <a:rPr lang="en-US" dirty="0"/>
              <a:t>(MAX)</a:t>
            </a:r>
          </a:p>
          <a:p>
            <a:r>
              <a:rPr lang="en-US" dirty="0" err="1"/>
              <a:t>s.close</a:t>
            </a:r>
            <a:r>
              <a:rPr lang="en-US" dirty="0"/>
              <a:t>()</a:t>
            </a:r>
          </a:p>
          <a:p>
            <a:r>
              <a:rPr lang="en-US" dirty="0"/>
              <a:t>print(data, address)</a:t>
            </a:r>
          </a:p>
        </p:txBody>
      </p:sp>
      <p:sp>
        <p:nvSpPr>
          <p:cNvPr id="5" name="TextBox 4">
            <a:extLst>
              <a:ext uri="{FF2B5EF4-FFF2-40B4-BE49-F238E27FC236}">
                <a16:creationId xmlns:a16="http://schemas.microsoft.com/office/drawing/2014/main" id="{34C233DD-C49C-CC1D-6203-6C6E88026AEC}"/>
              </a:ext>
            </a:extLst>
          </p:cNvPr>
          <p:cNvSpPr txBox="1"/>
          <p:nvPr/>
        </p:nvSpPr>
        <p:spPr>
          <a:xfrm>
            <a:off x="6755130" y="4354830"/>
            <a:ext cx="2958695"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Not using connect(),</a:t>
            </a:r>
          </a:p>
          <a:p>
            <a:r>
              <a:rPr lang="en-US" dirty="0"/>
              <a:t>using </a:t>
            </a:r>
            <a:r>
              <a:rPr lang="en-US" dirty="0" err="1"/>
              <a:t>sendto</a:t>
            </a:r>
            <a:r>
              <a:rPr lang="en-US" dirty="0"/>
              <a:t>() and </a:t>
            </a:r>
            <a:r>
              <a:rPr lang="en-US" dirty="0" err="1"/>
              <a:t>recvfrom</a:t>
            </a:r>
            <a:r>
              <a:rPr lang="en-US" dirty="0"/>
              <a:t>()</a:t>
            </a:r>
          </a:p>
        </p:txBody>
      </p:sp>
      <p:cxnSp>
        <p:nvCxnSpPr>
          <p:cNvPr id="7" name="Straight Arrow Connector 6">
            <a:extLst>
              <a:ext uri="{FF2B5EF4-FFF2-40B4-BE49-F238E27FC236}">
                <a16:creationId xmlns:a16="http://schemas.microsoft.com/office/drawing/2014/main" id="{74565976-82A1-3059-80BC-A66E1FC24589}"/>
              </a:ext>
            </a:extLst>
          </p:cNvPr>
          <p:cNvCxnSpPr>
            <a:stCxn id="4" idx="2"/>
            <a:endCxn id="5" idx="1"/>
          </p:cNvCxnSpPr>
          <p:nvPr/>
        </p:nvCxnSpPr>
        <p:spPr>
          <a:xfrm>
            <a:off x="4335927" y="3717608"/>
            <a:ext cx="2419203" cy="960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563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D8AA-BA81-5BAA-4724-2ED3DDEABD9E}"/>
              </a:ext>
            </a:extLst>
          </p:cNvPr>
          <p:cNvSpPr>
            <a:spLocks noGrp="1"/>
          </p:cNvSpPr>
          <p:nvPr>
            <p:ph type="title"/>
          </p:nvPr>
        </p:nvSpPr>
        <p:spPr/>
        <p:txBody>
          <a:bodyPr/>
          <a:lstStyle/>
          <a:p>
            <a:r>
              <a:rPr lang="en-US" dirty="0"/>
              <a:t>UDP client 2</a:t>
            </a:r>
          </a:p>
        </p:txBody>
      </p:sp>
      <p:sp>
        <p:nvSpPr>
          <p:cNvPr id="4" name="TextBox 3">
            <a:extLst>
              <a:ext uri="{FF2B5EF4-FFF2-40B4-BE49-F238E27FC236}">
                <a16:creationId xmlns:a16="http://schemas.microsoft.com/office/drawing/2014/main" id="{A21D404E-47A4-B169-B38B-D26FB3CC1B28}"/>
              </a:ext>
            </a:extLst>
          </p:cNvPr>
          <p:cNvSpPr txBox="1"/>
          <p:nvPr/>
        </p:nvSpPr>
        <p:spPr>
          <a:xfrm>
            <a:off x="1451579" y="2194560"/>
            <a:ext cx="5768695" cy="1477328"/>
          </a:xfrm>
          <a:prstGeom prst="rect">
            <a:avLst/>
          </a:prstGeom>
          <a:noFill/>
        </p:spPr>
        <p:txBody>
          <a:bodyPr wrap="none" rtlCol="0">
            <a:spAutoFit/>
          </a:bodyPr>
          <a:lstStyle/>
          <a:p>
            <a:r>
              <a:rPr lang="en-US" dirty="0"/>
              <a:t>s = </a:t>
            </a:r>
            <a:r>
              <a:rPr lang="en-US" dirty="0" err="1"/>
              <a:t>socket.socket</a:t>
            </a:r>
            <a:r>
              <a:rPr lang="en-US" dirty="0"/>
              <a:t>(</a:t>
            </a:r>
            <a:r>
              <a:rPr lang="en-US" dirty="0" err="1"/>
              <a:t>socket.AF_INET</a:t>
            </a:r>
            <a:r>
              <a:rPr lang="en-US" dirty="0"/>
              <a:t>, </a:t>
            </a:r>
            <a:r>
              <a:rPr lang="en-US" dirty="0" err="1"/>
              <a:t>socket.SOCK_DGRAM</a:t>
            </a:r>
            <a:r>
              <a:rPr lang="en-US" dirty="0"/>
              <a:t>)</a:t>
            </a:r>
          </a:p>
          <a:p>
            <a:r>
              <a:rPr lang="en-US" dirty="0" err="1"/>
              <a:t>s.connect</a:t>
            </a:r>
            <a:r>
              <a:rPr lang="en-US" dirty="0"/>
              <a:t>(('127.0.0.1', 5000))</a:t>
            </a:r>
          </a:p>
          <a:p>
            <a:r>
              <a:rPr lang="en-US" dirty="0" err="1"/>
              <a:t>s.send</a:t>
            </a:r>
            <a:r>
              <a:rPr lang="en-US" dirty="0"/>
              <a:t>("Hello from connect")</a:t>
            </a:r>
          </a:p>
          <a:p>
            <a:r>
              <a:rPr lang="en-US" dirty="0"/>
              <a:t>data = </a:t>
            </a:r>
            <a:r>
              <a:rPr lang="en-US" dirty="0" err="1"/>
              <a:t>s.recv</a:t>
            </a:r>
            <a:r>
              <a:rPr lang="en-US" dirty="0"/>
              <a:t>(MAX)</a:t>
            </a:r>
          </a:p>
          <a:p>
            <a:r>
              <a:rPr lang="en-US" dirty="0"/>
              <a:t>print(data)</a:t>
            </a:r>
          </a:p>
        </p:txBody>
      </p:sp>
      <p:sp>
        <p:nvSpPr>
          <p:cNvPr id="5" name="TextBox 4">
            <a:extLst>
              <a:ext uri="{FF2B5EF4-FFF2-40B4-BE49-F238E27FC236}">
                <a16:creationId xmlns:a16="http://schemas.microsoft.com/office/drawing/2014/main" id="{BC2D587C-4119-FC80-E36A-F4A61C9162D9}"/>
              </a:ext>
            </a:extLst>
          </p:cNvPr>
          <p:cNvSpPr txBox="1"/>
          <p:nvPr/>
        </p:nvSpPr>
        <p:spPr>
          <a:xfrm>
            <a:off x="6526530" y="4274820"/>
            <a:ext cx="2307235" cy="646331"/>
          </a:xfrm>
          <a:prstGeom prst="rect">
            <a:avLst/>
          </a:prstGeom>
          <a:noFill/>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Using connect(),</a:t>
            </a:r>
          </a:p>
          <a:p>
            <a:r>
              <a:rPr lang="en-US" dirty="0"/>
              <a:t>using send() and </a:t>
            </a:r>
            <a:r>
              <a:rPr lang="en-US" dirty="0" err="1"/>
              <a:t>recv</a:t>
            </a:r>
            <a:r>
              <a:rPr lang="en-US" dirty="0"/>
              <a:t>()</a:t>
            </a:r>
          </a:p>
        </p:txBody>
      </p:sp>
      <p:cxnSp>
        <p:nvCxnSpPr>
          <p:cNvPr id="7" name="Straight Arrow Connector 6">
            <a:extLst>
              <a:ext uri="{FF2B5EF4-FFF2-40B4-BE49-F238E27FC236}">
                <a16:creationId xmlns:a16="http://schemas.microsoft.com/office/drawing/2014/main" id="{DA173F0C-FD25-6E61-C5B3-3E8BD02EEE76}"/>
              </a:ext>
            </a:extLst>
          </p:cNvPr>
          <p:cNvCxnSpPr>
            <a:stCxn id="4" idx="2"/>
            <a:endCxn id="5" idx="1"/>
          </p:cNvCxnSpPr>
          <p:nvPr/>
        </p:nvCxnSpPr>
        <p:spPr>
          <a:xfrm>
            <a:off x="4335927" y="3671888"/>
            <a:ext cx="2190603" cy="926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236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510DF-7B33-3E44-1285-CF24F736614D}"/>
              </a:ext>
            </a:extLst>
          </p:cNvPr>
          <p:cNvSpPr>
            <a:spLocks noGrp="1"/>
          </p:cNvSpPr>
          <p:nvPr>
            <p:ph type="title"/>
          </p:nvPr>
        </p:nvSpPr>
        <p:spPr>
          <a:xfrm>
            <a:off x="1452616" y="894322"/>
            <a:ext cx="4176384" cy="2380828"/>
          </a:xfrm>
        </p:spPr>
        <p:txBody>
          <a:bodyPr vert="horz" lIns="91440" tIns="45720" rIns="91440" bIns="0" rtlCol="0" anchor="b">
            <a:normAutofit/>
          </a:bodyPr>
          <a:lstStyle/>
          <a:p>
            <a:r>
              <a:rPr lang="en-US" sz="3400" dirty="0"/>
              <a:t>Wireshark analysis: server-</a:t>
            </a:r>
            <a:r>
              <a:rPr lang="en-US" sz="3400" dirty="0" err="1"/>
              <a:t>udp.py</a:t>
            </a:r>
            <a:r>
              <a:rPr lang="en-US" sz="3400" dirty="0"/>
              <a:t> and </a:t>
            </a:r>
            <a:br>
              <a:rPr lang="en-US" sz="3400" dirty="0"/>
            </a:br>
            <a:r>
              <a:rPr lang="en-US" sz="3400" dirty="0"/>
              <a:t>client-udp1.py</a:t>
            </a:r>
          </a:p>
        </p:txBody>
      </p:sp>
      <p:pic>
        <p:nvPicPr>
          <p:cNvPr id="4" name="Picture 3">
            <a:extLst>
              <a:ext uri="{FF2B5EF4-FFF2-40B4-BE49-F238E27FC236}">
                <a16:creationId xmlns:a16="http://schemas.microsoft.com/office/drawing/2014/main" id="{9D6A2C45-20C2-D603-36DC-081A4E9469D5}"/>
              </a:ext>
            </a:extLst>
          </p:cNvPr>
          <p:cNvPicPr>
            <a:picLocks noChangeAspect="1"/>
          </p:cNvPicPr>
          <p:nvPr/>
        </p:nvPicPr>
        <p:blipFill>
          <a:blip r:embed="rId2"/>
          <a:stretch>
            <a:fillRect/>
          </a:stretch>
        </p:blipFill>
        <p:spPr>
          <a:xfrm>
            <a:off x="5538222" y="962902"/>
            <a:ext cx="6653475" cy="4809221"/>
          </a:xfrm>
          <a:prstGeom prst="rect">
            <a:avLst/>
          </a:prstGeom>
        </p:spPr>
      </p:pic>
    </p:spTree>
    <p:extLst>
      <p:ext uri="{BB962C8B-B14F-4D97-AF65-F5344CB8AC3E}">
        <p14:creationId xmlns:p14="http://schemas.microsoft.com/office/powerpoint/2010/main" val="3098557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F2B9-30B0-F565-F98D-B0ED2CE27426}"/>
              </a:ext>
            </a:extLst>
          </p:cNvPr>
          <p:cNvSpPr>
            <a:spLocks noGrp="1"/>
          </p:cNvSpPr>
          <p:nvPr>
            <p:ph type="title"/>
          </p:nvPr>
        </p:nvSpPr>
        <p:spPr>
          <a:xfrm>
            <a:off x="1452616" y="917182"/>
            <a:ext cx="4176384" cy="2380828"/>
          </a:xfrm>
        </p:spPr>
        <p:txBody>
          <a:bodyPr vert="horz" lIns="91440" tIns="45720" rIns="91440" bIns="0" rtlCol="0" anchor="b">
            <a:normAutofit/>
          </a:bodyPr>
          <a:lstStyle/>
          <a:p>
            <a:r>
              <a:rPr lang="en-US" sz="3400" dirty="0"/>
              <a:t>Wireshark analysis: server-</a:t>
            </a:r>
            <a:r>
              <a:rPr lang="en-US" sz="3400" dirty="0" err="1"/>
              <a:t>udp.py</a:t>
            </a:r>
            <a:r>
              <a:rPr lang="en-US" sz="3400" dirty="0"/>
              <a:t> and </a:t>
            </a:r>
            <a:br>
              <a:rPr lang="en-US" sz="3400" dirty="0"/>
            </a:br>
            <a:r>
              <a:rPr lang="en-US" sz="3400" dirty="0"/>
              <a:t>client-udp2.py</a:t>
            </a:r>
          </a:p>
        </p:txBody>
      </p:sp>
      <p:pic>
        <p:nvPicPr>
          <p:cNvPr id="4" name="Picture 3">
            <a:extLst>
              <a:ext uri="{FF2B5EF4-FFF2-40B4-BE49-F238E27FC236}">
                <a16:creationId xmlns:a16="http://schemas.microsoft.com/office/drawing/2014/main" id="{0C746B19-F1CF-2E0E-24D8-F4FDDCC414A2}"/>
              </a:ext>
            </a:extLst>
          </p:cNvPr>
          <p:cNvPicPr>
            <a:picLocks noChangeAspect="1"/>
          </p:cNvPicPr>
          <p:nvPr/>
        </p:nvPicPr>
        <p:blipFill>
          <a:blip r:embed="rId2"/>
          <a:stretch>
            <a:fillRect/>
          </a:stretch>
        </p:blipFill>
        <p:spPr>
          <a:xfrm>
            <a:off x="5568238" y="962902"/>
            <a:ext cx="6653503" cy="4809241"/>
          </a:xfrm>
          <a:prstGeom prst="rect">
            <a:avLst/>
          </a:prstGeom>
        </p:spPr>
      </p:pic>
    </p:spTree>
    <p:extLst>
      <p:ext uri="{BB962C8B-B14F-4D97-AF65-F5344CB8AC3E}">
        <p14:creationId xmlns:p14="http://schemas.microsoft.com/office/powerpoint/2010/main" val="417814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426F-A407-3D4E-B5A5-921D74E94D54}"/>
              </a:ext>
            </a:extLst>
          </p:cNvPr>
          <p:cNvSpPr>
            <a:spLocks noGrp="1"/>
          </p:cNvSpPr>
          <p:nvPr>
            <p:ph type="title"/>
          </p:nvPr>
        </p:nvSpPr>
        <p:spPr>
          <a:xfrm>
            <a:off x="1452616" y="917182"/>
            <a:ext cx="4176384" cy="2380828"/>
          </a:xfrm>
        </p:spPr>
        <p:txBody>
          <a:bodyPr vert="horz" lIns="91440" tIns="45720" rIns="91440" bIns="0" rtlCol="0" anchor="b">
            <a:normAutofit/>
          </a:bodyPr>
          <a:lstStyle/>
          <a:p>
            <a:r>
              <a:rPr lang="en-US" sz="3400" dirty="0"/>
              <a:t>Wireshark analysis: server-udp2.py and client-udp3.py</a:t>
            </a:r>
          </a:p>
        </p:txBody>
      </p:sp>
      <p:pic>
        <p:nvPicPr>
          <p:cNvPr id="4" name="Picture 3">
            <a:extLst>
              <a:ext uri="{FF2B5EF4-FFF2-40B4-BE49-F238E27FC236}">
                <a16:creationId xmlns:a16="http://schemas.microsoft.com/office/drawing/2014/main" id="{5543B405-32EB-12F5-3E5D-4BA223C4F900}"/>
              </a:ext>
            </a:extLst>
          </p:cNvPr>
          <p:cNvPicPr>
            <a:picLocks noChangeAspect="1"/>
          </p:cNvPicPr>
          <p:nvPr/>
        </p:nvPicPr>
        <p:blipFill>
          <a:blip r:embed="rId2"/>
          <a:stretch>
            <a:fillRect/>
          </a:stretch>
        </p:blipFill>
        <p:spPr>
          <a:xfrm>
            <a:off x="4927926" y="500076"/>
            <a:ext cx="7263769" cy="5250350"/>
          </a:xfrm>
          <a:prstGeom prst="rect">
            <a:avLst/>
          </a:prstGeom>
        </p:spPr>
      </p:pic>
    </p:spTree>
    <p:extLst>
      <p:ext uri="{BB962C8B-B14F-4D97-AF65-F5344CB8AC3E}">
        <p14:creationId xmlns:p14="http://schemas.microsoft.com/office/powerpoint/2010/main" val="25823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3486-3A3F-2999-F8CC-A1718C2D0892}"/>
              </a:ext>
            </a:extLst>
          </p:cNvPr>
          <p:cNvSpPr>
            <a:spLocks noGrp="1"/>
          </p:cNvSpPr>
          <p:nvPr>
            <p:ph type="title"/>
          </p:nvPr>
        </p:nvSpPr>
        <p:spPr/>
        <p:txBody>
          <a:bodyPr/>
          <a:lstStyle/>
          <a:p>
            <a:r>
              <a:rPr lang="en-US" dirty="0"/>
              <a:t>Code examples</a:t>
            </a:r>
          </a:p>
        </p:txBody>
      </p:sp>
      <p:sp>
        <p:nvSpPr>
          <p:cNvPr id="3" name="Content Placeholder 2">
            <a:extLst>
              <a:ext uri="{FF2B5EF4-FFF2-40B4-BE49-F238E27FC236}">
                <a16:creationId xmlns:a16="http://schemas.microsoft.com/office/drawing/2014/main" id="{69830842-C558-C9FE-EC44-CE0B5D4D6684}"/>
              </a:ext>
            </a:extLst>
          </p:cNvPr>
          <p:cNvSpPr>
            <a:spLocks noGrp="1"/>
          </p:cNvSpPr>
          <p:nvPr>
            <p:ph idx="1"/>
          </p:nvPr>
        </p:nvSpPr>
        <p:spPr/>
        <p:txBody>
          <a:bodyPr/>
          <a:lstStyle/>
          <a:p>
            <a:r>
              <a:rPr lang="en-US" dirty="0"/>
              <a:t>https://</a:t>
            </a:r>
            <a:r>
              <a:rPr lang="en-US" dirty="0" err="1"/>
              <a:t>github.com</a:t>
            </a:r>
            <a:r>
              <a:rPr lang="en-US" dirty="0"/>
              <a:t>/</a:t>
            </a:r>
            <a:r>
              <a:rPr lang="en-US" dirty="0" err="1"/>
              <a:t>studiawan</a:t>
            </a:r>
            <a:r>
              <a:rPr lang="en-US" dirty="0"/>
              <a:t>/network-programming/tree/master/bab07</a:t>
            </a:r>
          </a:p>
        </p:txBody>
      </p:sp>
    </p:spTree>
    <p:extLst>
      <p:ext uri="{BB962C8B-B14F-4D97-AF65-F5344CB8AC3E}">
        <p14:creationId xmlns:p14="http://schemas.microsoft.com/office/powerpoint/2010/main" val="781674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89817-499D-A5F0-91FB-0E535A1258F0}"/>
              </a:ext>
            </a:extLst>
          </p:cNvPr>
          <p:cNvSpPr>
            <a:spLocks noGrp="1"/>
          </p:cNvSpPr>
          <p:nvPr>
            <p:ph type="title"/>
          </p:nvPr>
        </p:nvSpPr>
        <p:spPr>
          <a:xfrm>
            <a:off x="1451579" y="2303047"/>
            <a:ext cx="3272093" cy="2674198"/>
          </a:xfrm>
        </p:spPr>
        <p:txBody>
          <a:bodyPr anchor="t">
            <a:normAutofit/>
          </a:bodyPr>
          <a:lstStyle/>
          <a:p>
            <a:r>
              <a:rPr lang="en-US" sz="2800" dirty="0"/>
              <a:t>FTP Communication model</a:t>
            </a:r>
          </a:p>
        </p:txBody>
      </p:sp>
      <p:graphicFrame>
        <p:nvGraphicFramePr>
          <p:cNvPr id="5" name="Content Placeholder 2">
            <a:extLst>
              <a:ext uri="{FF2B5EF4-FFF2-40B4-BE49-F238E27FC236}">
                <a16:creationId xmlns:a16="http://schemas.microsoft.com/office/drawing/2014/main" id="{B251D145-5DA4-BE95-0C73-DC4FB296F032}"/>
              </a:ext>
            </a:extLst>
          </p:cNvPr>
          <p:cNvGraphicFramePr>
            <a:graphicFrameLocks noGrp="1"/>
          </p:cNvGraphicFramePr>
          <p:nvPr>
            <p:ph idx="1"/>
            <p:extLst>
              <p:ext uri="{D42A27DB-BD31-4B8C-83A1-F6EECF244321}">
                <p14:modId xmlns:p14="http://schemas.microsoft.com/office/powerpoint/2010/main" val="1356736857"/>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894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C2113-12A9-2F62-1F69-F485B6C6A8A8}"/>
              </a:ext>
            </a:extLst>
          </p:cNvPr>
          <p:cNvSpPr>
            <a:spLocks noGrp="1"/>
          </p:cNvSpPr>
          <p:nvPr>
            <p:ph type="title"/>
          </p:nvPr>
        </p:nvSpPr>
        <p:spPr>
          <a:xfrm>
            <a:off x="1451579" y="633069"/>
            <a:ext cx="9603275" cy="1049235"/>
          </a:xfrm>
        </p:spPr>
        <p:txBody>
          <a:bodyPr>
            <a:normAutofit fontScale="90000"/>
          </a:bodyPr>
          <a:lstStyle/>
          <a:p>
            <a:r>
              <a:rPr lang="en-US" sz="3200" dirty="0"/>
              <a:t>FTP </a:t>
            </a:r>
            <a:br>
              <a:rPr lang="en-US" sz="3200" dirty="0"/>
            </a:br>
            <a:r>
              <a:rPr lang="en-US" sz="3200" dirty="0"/>
              <a:t>Communication </a:t>
            </a:r>
            <a:br>
              <a:rPr lang="en-US" sz="3200" dirty="0"/>
            </a:br>
            <a:r>
              <a:rPr lang="en-US" sz="3200" dirty="0"/>
              <a:t>model</a:t>
            </a:r>
            <a:endParaRPr lang="en-US" dirty="0"/>
          </a:p>
        </p:txBody>
      </p:sp>
      <p:pic>
        <p:nvPicPr>
          <p:cNvPr id="4" name="Picture 3">
            <a:extLst>
              <a:ext uri="{FF2B5EF4-FFF2-40B4-BE49-F238E27FC236}">
                <a16:creationId xmlns:a16="http://schemas.microsoft.com/office/drawing/2014/main" id="{02F00996-9367-F366-6040-F4CC3E317CEF}"/>
              </a:ext>
            </a:extLst>
          </p:cNvPr>
          <p:cNvPicPr>
            <a:picLocks noChangeAspect="1"/>
          </p:cNvPicPr>
          <p:nvPr/>
        </p:nvPicPr>
        <p:blipFill>
          <a:blip r:embed="rId2"/>
          <a:stretch>
            <a:fillRect/>
          </a:stretch>
        </p:blipFill>
        <p:spPr>
          <a:xfrm>
            <a:off x="5063490" y="0"/>
            <a:ext cx="7128510" cy="6119163"/>
          </a:xfrm>
          <a:prstGeom prst="rect">
            <a:avLst/>
          </a:prstGeom>
        </p:spPr>
      </p:pic>
    </p:spTree>
    <p:extLst>
      <p:ext uri="{BB962C8B-B14F-4D97-AF65-F5344CB8AC3E}">
        <p14:creationId xmlns:p14="http://schemas.microsoft.com/office/powerpoint/2010/main" val="303224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D268-C8DE-880D-689D-4DE46FF40643}"/>
              </a:ext>
            </a:extLst>
          </p:cNvPr>
          <p:cNvSpPr>
            <a:spLocks noGrp="1"/>
          </p:cNvSpPr>
          <p:nvPr>
            <p:ph type="title"/>
          </p:nvPr>
        </p:nvSpPr>
        <p:spPr/>
        <p:txBody>
          <a:bodyPr/>
          <a:lstStyle/>
          <a:p>
            <a:r>
              <a:rPr lang="en-US" dirty="0"/>
              <a:t>Mode </a:t>
            </a:r>
            <a:r>
              <a:rPr lang="en-US" dirty="0" err="1"/>
              <a:t>aktif</a:t>
            </a:r>
            <a:r>
              <a:rPr lang="en-US" dirty="0"/>
              <a:t> dan </a:t>
            </a:r>
            <a:r>
              <a:rPr lang="en-US" dirty="0" err="1"/>
              <a:t>pasif</a:t>
            </a:r>
            <a:endParaRPr lang="en-US" dirty="0"/>
          </a:p>
        </p:txBody>
      </p:sp>
      <p:sp>
        <p:nvSpPr>
          <p:cNvPr id="3" name="Content Placeholder 2">
            <a:extLst>
              <a:ext uri="{FF2B5EF4-FFF2-40B4-BE49-F238E27FC236}">
                <a16:creationId xmlns:a16="http://schemas.microsoft.com/office/drawing/2014/main" id="{EADF9068-E27A-36B4-5B29-EF6C448263B1}"/>
              </a:ext>
            </a:extLst>
          </p:cNvPr>
          <p:cNvSpPr>
            <a:spLocks noGrp="1"/>
          </p:cNvSpPr>
          <p:nvPr>
            <p:ph idx="1"/>
          </p:nvPr>
        </p:nvSpPr>
        <p:spPr/>
        <p:txBody>
          <a:bodyPr/>
          <a:lstStyle/>
          <a:p>
            <a:r>
              <a:rPr lang="en-ID" dirty="0"/>
              <a:t>Mode </a:t>
            </a:r>
            <a:r>
              <a:rPr lang="en-ID" dirty="0" err="1"/>
              <a:t>ini</a:t>
            </a:r>
            <a:r>
              <a:rPr lang="en-ID" dirty="0"/>
              <a:t> </a:t>
            </a:r>
            <a:r>
              <a:rPr lang="en-ID" dirty="0" err="1"/>
              <a:t>menentukan</a:t>
            </a:r>
            <a:r>
              <a:rPr lang="en-ID" dirty="0"/>
              <a:t> </a:t>
            </a:r>
            <a:r>
              <a:rPr lang="en-ID" dirty="0" err="1"/>
              <a:t>bagaimana</a:t>
            </a:r>
            <a:r>
              <a:rPr lang="en-ID" dirty="0"/>
              <a:t> </a:t>
            </a:r>
            <a:r>
              <a:rPr lang="en-ID" dirty="0" err="1"/>
              <a:t>koneksi</a:t>
            </a:r>
            <a:r>
              <a:rPr lang="en-ID" dirty="0"/>
              <a:t> </a:t>
            </a:r>
            <a:r>
              <a:rPr lang="en-ID" dirty="0" err="1"/>
              <a:t>untuk</a:t>
            </a:r>
            <a:r>
              <a:rPr lang="en-ID" dirty="0"/>
              <a:t> transfer data </a:t>
            </a:r>
            <a:r>
              <a:rPr lang="en-ID" dirty="0" err="1"/>
              <a:t>disiapkan</a:t>
            </a:r>
            <a:r>
              <a:rPr lang="en-ID" dirty="0"/>
              <a:t> dan </a:t>
            </a:r>
            <a:r>
              <a:rPr lang="en-ID" dirty="0" err="1"/>
              <a:t>dikelola</a:t>
            </a:r>
            <a:endParaRPr lang="en-ID" dirty="0"/>
          </a:p>
          <a:p>
            <a:r>
              <a:rPr lang="en-ID" dirty="0"/>
              <a:t>Sangat </a:t>
            </a:r>
            <a:r>
              <a:rPr lang="en-ID" dirty="0" err="1"/>
              <a:t>penting</a:t>
            </a:r>
            <a:r>
              <a:rPr lang="en-ID" dirty="0"/>
              <a:t> </a:t>
            </a:r>
            <a:r>
              <a:rPr lang="en-ID" dirty="0" err="1"/>
              <a:t>dalam</a:t>
            </a:r>
            <a:r>
              <a:rPr lang="en-ID" dirty="0"/>
              <a:t> </a:t>
            </a:r>
            <a:r>
              <a:rPr lang="en-ID" dirty="0" err="1"/>
              <a:t>mengatasi</a:t>
            </a:r>
            <a:r>
              <a:rPr lang="en-ID" dirty="0"/>
              <a:t> </a:t>
            </a:r>
            <a:r>
              <a:rPr lang="en-ID" dirty="0" err="1"/>
              <a:t>berbagai</a:t>
            </a:r>
            <a:r>
              <a:rPr lang="en-ID" dirty="0"/>
              <a:t> </a:t>
            </a:r>
            <a:r>
              <a:rPr lang="en-ID" dirty="0" err="1"/>
              <a:t>konfigurasi</a:t>
            </a:r>
            <a:r>
              <a:rPr lang="en-ID" dirty="0"/>
              <a:t> </a:t>
            </a:r>
            <a:r>
              <a:rPr lang="en-ID" dirty="0" err="1"/>
              <a:t>jaringan</a:t>
            </a:r>
            <a:r>
              <a:rPr lang="en-ID" dirty="0"/>
              <a:t>, </a:t>
            </a:r>
          </a:p>
          <a:p>
            <a:pPr lvl="1"/>
            <a:r>
              <a:rPr lang="en-ID" dirty="0" err="1"/>
              <a:t>khususnya</a:t>
            </a:r>
            <a:r>
              <a:rPr lang="en-ID" dirty="0"/>
              <a:t> </a:t>
            </a:r>
            <a:r>
              <a:rPr lang="en-ID" dirty="0" err="1"/>
              <a:t>ketika</a:t>
            </a:r>
            <a:r>
              <a:rPr lang="en-ID" dirty="0"/>
              <a:t> </a:t>
            </a:r>
            <a:r>
              <a:rPr lang="en-ID" dirty="0" err="1"/>
              <a:t>melibatkan</a:t>
            </a:r>
            <a:r>
              <a:rPr lang="en-ID" dirty="0"/>
              <a:t> firewall dan </a:t>
            </a:r>
            <a:r>
              <a:rPr lang="en-ID" dirty="0" err="1"/>
              <a:t>perangkat</a:t>
            </a:r>
            <a:r>
              <a:rPr lang="en-ID" dirty="0"/>
              <a:t> NAT (Network Address Translation).</a:t>
            </a:r>
            <a:endParaRPr lang="en-US" dirty="0"/>
          </a:p>
        </p:txBody>
      </p:sp>
    </p:spTree>
    <p:extLst>
      <p:ext uri="{BB962C8B-B14F-4D97-AF65-F5344CB8AC3E}">
        <p14:creationId xmlns:p14="http://schemas.microsoft.com/office/powerpoint/2010/main" val="156475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9245-68C1-DD62-1CB1-5CD981DA78DF}"/>
              </a:ext>
            </a:extLst>
          </p:cNvPr>
          <p:cNvSpPr>
            <a:spLocks noGrp="1"/>
          </p:cNvSpPr>
          <p:nvPr>
            <p:ph type="title"/>
          </p:nvPr>
        </p:nvSpPr>
        <p:spPr/>
        <p:txBody>
          <a:bodyPr/>
          <a:lstStyle/>
          <a:p>
            <a:r>
              <a:rPr lang="en-US" dirty="0"/>
              <a:t>Active mode</a:t>
            </a:r>
          </a:p>
        </p:txBody>
      </p:sp>
      <p:sp>
        <p:nvSpPr>
          <p:cNvPr id="3" name="Content Placeholder 2">
            <a:extLst>
              <a:ext uri="{FF2B5EF4-FFF2-40B4-BE49-F238E27FC236}">
                <a16:creationId xmlns:a16="http://schemas.microsoft.com/office/drawing/2014/main" id="{52311509-3065-E5B1-A2D9-615BD4BF83FF}"/>
              </a:ext>
            </a:extLst>
          </p:cNvPr>
          <p:cNvSpPr>
            <a:spLocks noGrp="1"/>
          </p:cNvSpPr>
          <p:nvPr>
            <p:ph idx="1"/>
          </p:nvPr>
        </p:nvSpPr>
        <p:spPr/>
        <p:txBody>
          <a:bodyPr>
            <a:normAutofit fontScale="92500" lnSpcReduction="20000"/>
          </a:bodyPr>
          <a:lstStyle/>
          <a:p>
            <a:r>
              <a:rPr lang="en-US" dirty="0"/>
              <a:t>The FTP client opens a command connection from its random unprivileged port to the FTP server's command port (port 21). For the data connection, the client starts listening on a random port and sends the FTP command PORT followed by its IP address and the port number it is listening on.</a:t>
            </a:r>
          </a:p>
          <a:p>
            <a:r>
              <a:rPr lang="en-US" dirty="0"/>
              <a:t>Upon receiving the PORT command, the FTP server initiates a data connection from its local data port (port 20) to the client’s specified IP address and port number.</a:t>
            </a:r>
          </a:p>
          <a:p>
            <a:r>
              <a:rPr lang="en-US" dirty="0"/>
              <a:t>Active mode can cause issues when the client is behind a firewall or NAT that does not allow incoming connections to the random ports used by the client. This setup requires the firewall to be specifically configured to allow inbound connections to the range of ports the client might use for the data connection.</a:t>
            </a:r>
          </a:p>
        </p:txBody>
      </p:sp>
    </p:spTree>
    <p:extLst>
      <p:ext uri="{BB962C8B-B14F-4D97-AF65-F5344CB8AC3E}">
        <p14:creationId xmlns:p14="http://schemas.microsoft.com/office/powerpoint/2010/main" val="333869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2984-2A43-DF9B-B2C4-7D182E20CB59}"/>
              </a:ext>
            </a:extLst>
          </p:cNvPr>
          <p:cNvSpPr>
            <a:spLocks noGrp="1"/>
          </p:cNvSpPr>
          <p:nvPr>
            <p:ph type="title"/>
          </p:nvPr>
        </p:nvSpPr>
        <p:spPr/>
        <p:txBody>
          <a:bodyPr/>
          <a:lstStyle/>
          <a:p>
            <a:r>
              <a:rPr lang="en-US" dirty="0"/>
              <a:t>PASSIVE MODE</a:t>
            </a:r>
          </a:p>
        </p:txBody>
      </p:sp>
      <p:sp>
        <p:nvSpPr>
          <p:cNvPr id="3" name="Content Placeholder 2">
            <a:extLst>
              <a:ext uri="{FF2B5EF4-FFF2-40B4-BE49-F238E27FC236}">
                <a16:creationId xmlns:a16="http://schemas.microsoft.com/office/drawing/2014/main" id="{7BECB6FC-0158-CEB8-DD17-2E95D4FC8079}"/>
              </a:ext>
            </a:extLst>
          </p:cNvPr>
          <p:cNvSpPr>
            <a:spLocks noGrp="1"/>
          </p:cNvSpPr>
          <p:nvPr>
            <p:ph idx="1"/>
          </p:nvPr>
        </p:nvSpPr>
        <p:spPr/>
        <p:txBody>
          <a:bodyPr>
            <a:normAutofit fontScale="85000" lnSpcReduction="10000"/>
          </a:bodyPr>
          <a:lstStyle/>
          <a:p>
            <a:r>
              <a:rPr lang="en-US" dirty="0"/>
              <a:t>The client still starts by opening a command connection to the server's command port. However, it then sends the PASV command, indicating that it wants to enter passive mode.</a:t>
            </a:r>
          </a:p>
          <a:p>
            <a:r>
              <a:rPr lang="en-US" dirty="0"/>
              <a:t>In response to the PASV command, the server opens a random unprivileged port and sends back this port number and its IP address to the client. The server then starts listening on this port.</a:t>
            </a:r>
          </a:p>
          <a:p>
            <a:r>
              <a:rPr lang="en-US" dirty="0"/>
              <a:t>The client then initiates the data connection from a random local port to the server’s provided IP address and port number.</a:t>
            </a:r>
          </a:p>
          <a:p>
            <a:r>
              <a:rPr lang="en-US"/>
              <a:t>Passive </a:t>
            </a:r>
            <a:r>
              <a:rPr lang="en-US" dirty="0"/>
              <a:t>mode is generally more firewall- and NAT-friendly. Since the client always initiates the connections (both command and data), it typically works well when the client is behind firewalls or routers using NAT, as most firewalls and NAT configurations allow outgoing connections.</a:t>
            </a:r>
          </a:p>
        </p:txBody>
      </p:sp>
    </p:spTree>
    <p:extLst>
      <p:ext uri="{BB962C8B-B14F-4D97-AF65-F5344CB8AC3E}">
        <p14:creationId xmlns:p14="http://schemas.microsoft.com/office/powerpoint/2010/main" val="146788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4EE9-D78E-AEDD-7CC5-F7D9A9F8DCB0}"/>
              </a:ext>
            </a:extLst>
          </p:cNvPr>
          <p:cNvSpPr>
            <a:spLocks noGrp="1"/>
          </p:cNvSpPr>
          <p:nvPr>
            <p:ph type="title"/>
          </p:nvPr>
        </p:nvSpPr>
        <p:spPr>
          <a:xfrm>
            <a:off x="1451579" y="2303047"/>
            <a:ext cx="3272093" cy="2674198"/>
          </a:xfrm>
        </p:spPr>
        <p:txBody>
          <a:bodyPr anchor="t">
            <a:normAutofit/>
          </a:bodyPr>
          <a:lstStyle/>
          <a:p>
            <a:r>
              <a:rPr lang="en-US" dirty="0"/>
              <a:t>Example: Download</a:t>
            </a:r>
          </a:p>
        </p:txBody>
      </p:sp>
      <p:graphicFrame>
        <p:nvGraphicFramePr>
          <p:cNvPr id="5" name="Content Placeholder 2">
            <a:extLst>
              <a:ext uri="{FF2B5EF4-FFF2-40B4-BE49-F238E27FC236}">
                <a16:creationId xmlns:a16="http://schemas.microsoft.com/office/drawing/2014/main" id="{9A751C5E-262B-E5FA-FE35-4B031E6E4AB9}"/>
              </a:ext>
            </a:extLst>
          </p:cNvPr>
          <p:cNvGraphicFramePr>
            <a:graphicFrameLocks noGrp="1"/>
          </p:cNvGraphicFramePr>
          <p:nvPr>
            <p:ph idx="1"/>
            <p:extLst>
              <p:ext uri="{D42A27DB-BD31-4B8C-83A1-F6EECF244321}">
                <p14:modId xmlns:p14="http://schemas.microsoft.com/office/powerpoint/2010/main" val="2598826470"/>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044302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127</TotalTime>
  <Words>1297</Words>
  <Application>Microsoft Macintosh PowerPoint</Application>
  <PresentationFormat>Widescreen</PresentationFormat>
  <Paragraphs>195</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Gill Sans MT</vt:lpstr>
      <vt:lpstr>Gallery</vt:lpstr>
      <vt:lpstr>Network programming</vt:lpstr>
      <vt:lpstr>Outline ftp</vt:lpstr>
      <vt:lpstr>FTP</vt:lpstr>
      <vt:lpstr>FTP Communication model</vt:lpstr>
      <vt:lpstr>FTP  Communication  model</vt:lpstr>
      <vt:lpstr>Mode aktif dan pasif</vt:lpstr>
      <vt:lpstr>Active mode</vt:lpstr>
      <vt:lpstr>PASSIVE MODE</vt:lpstr>
      <vt:lpstr>Example: Download</vt:lpstr>
      <vt:lpstr>Example of Communication on FTP</vt:lpstr>
      <vt:lpstr>Home Directory Filezilla Server</vt:lpstr>
      <vt:lpstr>Filezilla Server Ready</vt:lpstr>
      <vt:lpstr>Filezilla  Client  connects to  server</vt:lpstr>
      <vt:lpstr>Log records on Filezilla Server</vt:lpstr>
      <vt:lpstr>Reply Codes (1)</vt:lpstr>
      <vt:lpstr>Reply Codes (2)</vt:lpstr>
      <vt:lpstr>FTP Command</vt:lpstr>
      <vt:lpstr>Typical Operation</vt:lpstr>
      <vt:lpstr>FTP on Python</vt:lpstr>
      <vt:lpstr>Example of ftplib: pwd dan list</vt:lpstr>
      <vt:lpstr>Example of ftplib: download</vt:lpstr>
      <vt:lpstr>code examples</vt:lpstr>
      <vt:lpstr>Outline udp</vt:lpstr>
      <vt:lpstr>Port on client and Server</vt:lpstr>
      <vt:lpstr>Socket type on Python</vt:lpstr>
      <vt:lpstr>When to use UDP Socket?</vt:lpstr>
      <vt:lpstr>UDP Socket Server</vt:lpstr>
      <vt:lpstr>UDP Server ON Python</vt:lpstr>
      <vt:lpstr>UDP Socket Client</vt:lpstr>
      <vt:lpstr>UDP client ON Python</vt:lpstr>
      <vt:lpstr>UDP Server</vt:lpstr>
      <vt:lpstr>UDP client 1</vt:lpstr>
      <vt:lpstr>UDP client 2</vt:lpstr>
      <vt:lpstr>Wireshark analysis: server-udp.py and  client-udp1.py</vt:lpstr>
      <vt:lpstr>Wireshark analysis: server-udp.py and  client-udp2.py</vt:lpstr>
      <vt:lpstr>Wireshark analysis: server-udp2.py and client-udp3.py</vt:lpstr>
      <vt:lpstr>Code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programming</dc:title>
  <dc:creator>Hudan Studiawan</dc:creator>
  <cp:lastModifiedBy>Hudan Studiawan</cp:lastModifiedBy>
  <cp:revision>7</cp:revision>
  <dcterms:created xsi:type="dcterms:W3CDTF">2023-05-03T21:46:15Z</dcterms:created>
  <dcterms:modified xsi:type="dcterms:W3CDTF">2024-05-13T01:24:52Z</dcterms:modified>
</cp:coreProperties>
</file>