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6"/>
    <p:restoredTop sz="94690"/>
  </p:normalViewPr>
  <p:slideViewPr>
    <p:cSldViewPr snapToGrid="0" snapToObjects="1">
      <p:cViewPr varScale="1">
        <p:scale>
          <a:sx n="89" d="100"/>
          <a:sy n="89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42FAF-7234-D348-BF3C-EC10B9AB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D8F829-F49F-E443-8F68-2BD98E20A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FBB0E-E9CC-DE40-8F7F-AF522849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BD657-1626-A54F-88C1-54AEF052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E6AD4-7131-C143-A996-7F450ED8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5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CE95-6DDE-E442-BC97-6C4ADAC9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4E4CB-565C-584F-A458-4E5EB3FB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8BD39-0E13-7A46-BC7D-B8885C9D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885B8-B82F-F948-9046-55F53EB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810CF-228C-074D-8DCC-FB7E181A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6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531B09-73AF-244E-AE88-E2223024C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7C679-DA83-CA4E-BD0B-F7EC02AE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56740-7297-DE47-B4FB-E3A9AC78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BEDC6-D260-6E43-8EC4-161B4091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91BD9-6917-CC42-B408-0D962DDA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9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AFC13-0B84-8F4D-AAA2-59004321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55181-50AA-B84B-94CF-F2D5249E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24988-D048-604A-B2A9-1C9230DB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FDB11-50BB-9047-99E4-428714E6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03E57-7DF0-8F48-9C06-32A12B6F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3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D6B25-BCF7-154F-B54C-D177C2F9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14827-9B50-9345-8CAB-AF380859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0DEE2-9B0B-EE47-BEEF-5A3F77F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C7605-8E5C-D545-95F5-730061B7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9C6C5-EA35-0D4E-8D81-35E557B3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1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5DB83-9EAC-D147-A9CF-D8994DE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10552-47D3-F544-8749-04FF43CB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224F3-33C2-3D45-9F74-C12CB84A6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E6EC3-438E-F54C-B7F8-5B0CC268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CEFF8-6C62-024B-B731-874C410E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FDD0E-A931-FC4B-BF5B-C1025774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6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F349-99DE-9A45-B36B-5CCC9C3E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9E52D-DC0D-E948-AFCF-4B347E19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6BA78-FA97-1446-8881-BED6B02EA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8341F-C52B-A547-82D8-BB935B9DF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AE8A65-7E1B-0D43-826A-692B21B4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CB2A48-8A59-E64A-AA10-63E707CD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20EF48-3B3A-A84F-B17D-12E098F0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78D8AB-AF7D-2240-A51B-CE23E655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3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07D1-4765-2944-A206-CCE4319D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4D04CF-5E68-E04F-B8E8-63D5427D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4A7B80-034E-9B4C-9CA4-4F1C87E9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B34087-1457-E547-A31E-45E6EDFD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27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51426-8378-E346-867C-2F7D1BC8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414969-1968-5D4D-84DA-B5AB0B40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946AE-2087-3A4E-B3AF-BBBDB7B9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01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73E42-A1CE-4A44-BC83-31133AA5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75279-C03A-4A4A-AAFA-BFA570DF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6AB13-AA66-0141-880A-16FB6B1C4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FB046-DD87-124A-96EA-98816066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23407-0217-F245-8202-5365DE0E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E4BDF-7B20-0748-856A-222FDC30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35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8DC8C-476A-884A-83F2-012DB925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160F17-8DB1-B74B-BD25-D9AAC76C8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37E76-C9B3-DE44-B23E-F5DA828B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82513-72E7-404B-83F4-A99BB6BE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60FBC-B909-C049-8B38-BC8E084F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B9E0D-9655-764F-8DA9-1A34FF7A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39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EDE1F0-1162-9446-ACDD-5DD17B73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2508E-5150-2646-AD14-BC8B78A2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E075F-03CA-4B48-959E-01E57705A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1941-2560-AC45-B8E3-3D37F0ABD905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9D698-49B1-194E-94B9-954D5ECAA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56AC5-88E4-8549-92B5-D77A91039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9DF8-D59C-6C40-B894-92199A147D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3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C1838-CEBE-2042-A5C2-2754C5AE7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Find the Head of Airplane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F56C9-87BA-3746-AF05-66FDDEE54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IPD-final-project</a:t>
            </a:r>
          </a:p>
          <a:p>
            <a:r>
              <a:rPr kumimoji="1" lang="en-US" altLang="zh-CN" dirty="0"/>
              <a:t>Yufei Liu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83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244B7-E8CF-0340-B4C4-20D2B64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2E13A2F1-05FF-F24F-ABB1-CF44C20B3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575" y="712787"/>
            <a:ext cx="4479526" cy="5432426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F01DC311-6440-584F-B48F-92441D00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76" y="0"/>
            <a:ext cx="4733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C5832-3D31-284F-9A64-5A0ABF57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内容占位符 4" descr="图片包含 文本&#10;&#10;描述已自动生成">
            <a:extLst>
              <a:ext uri="{FF2B5EF4-FFF2-40B4-BE49-F238E27FC236}">
                <a16:creationId xmlns:a16="http://schemas.microsoft.com/office/drawing/2014/main" id="{7BEC000B-B930-1242-966D-40C194206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16" y="2559844"/>
            <a:ext cx="11195367" cy="1738312"/>
          </a:xfrm>
        </p:spPr>
      </p:pic>
    </p:spTree>
    <p:extLst>
      <p:ext uri="{BB962C8B-B14F-4D97-AF65-F5344CB8AC3E}">
        <p14:creationId xmlns:p14="http://schemas.microsoft.com/office/powerpoint/2010/main" val="93573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8169D-B6EC-CC46-AC0F-34FD50F8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Create view model</a:t>
            </a:r>
            <a:endParaRPr kumimoji="1" lang="zh-CN" altLang="en-US" dirty="0"/>
          </a:p>
        </p:txBody>
      </p:sp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C3ECDE95-38CD-4744-A9D6-0F269C20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2" y="1298575"/>
            <a:ext cx="90932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3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32E3-4061-944D-8F2A-66B6BB93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Definition of view model</a:t>
            </a:r>
            <a:endParaRPr kumimoji="1" lang="zh-CN" altLang="en-US" dirty="0"/>
          </a:p>
        </p:txBody>
      </p:sp>
      <p:pic>
        <p:nvPicPr>
          <p:cNvPr id="4" name="内容占位符 3" descr="图片包含 图形用户界面&#10;&#10;描述已自动生成">
            <a:extLst>
              <a:ext uri="{FF2B5EF4-FFF2-40B4-BE49-F238E27FC236}">
                <a16:creationId xmlns:a16="http://schemas.microsoft.com/office/drawing/2014/main" id="{D2A93013-F73B-0244-9805-AE1A55812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197" y="2741216"/>
            <a:ext cx="8163606" cy="21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1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D6AE4-C68A-334D-8162-1A3DE839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Make initial airplane</a:t>
            </a:r>
            <a:endParaRPr kumimoji="1" lang="zh-CN" altLang="en-US" dirty="0"/>
          </a:p>
        </p:txBody>
      </p:sp>
      <p:pic>
        <p:nvPicPr>
          <p:cNvPr id="8" name="内容占位符 7" descr="文本&#10;&#10;描述已自动生成">
            <a:extLst>
              <a:ext uri="{FF2B5EF4-FFF2-40B4-BE49-F238E27FC236}">
                <a16:creationId xmlns:a16="http://schemas.microsoft.com/office/drawing/2014/main" id="{9057A318-98E5-0446-A339-6DB1D424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3" y="1364910"/>
            <a:ext cx="8646120" cy="4940640"/>
          </a:xfrm>
        </p:spPr>
      </p:pic>
    </p:spTree>
    <p:extLst>
      <p:ext uri="{BB962C8B-B14F-4D97-AF65-F5344CB8AC3E}">
        <p14:creationId xmlns:p14="http://schemas.microsoft.com/office/powerpoint/2010/main" val="302875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7F1E1-A582-8247-A361-C48D2CDB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Check if the random airplane is valid </a:t>
            </a:r>
            <a:endParaRPr kumimoji="1" lang="zh-CN" altLang="en-US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6B3676C7-8D78-234A-B724-DD6F9067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61" y="1384300"/>
            <a:ext cx="56134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E029-2359-EA47-9CEC-411EDBD1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 an airplane </a:t>
            </a:r>
            <a:endParaRPr kumimoji="1"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6F53072C-B18C-844C-8BE3-67C694304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251" y="1825625"/>
            <a:ext cx="5897498" cy="4351338"/>
          </a:xfrm>
        </p:spPr>
      </p:pic>
    </p:spTree>
    <p:extLst>
      <p:ext uri="{BB962C8B-B14F-4D97-AF65-F5344CB8AC3E}">
        <p14:creationId xmlns:p14="http://schemas.microsoft.com/office/powerpoint/2010/main" val="111203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FFE71-C173-3849-8F61-BEE1DC0C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1E5F8-5279-F144-AA51-F09D2224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8800" dirty="0"/>
              <a:t>Thank</a:t>
            </a:r>
            <a:r>
              <a:rPr kumimoji="1" lang="zh-CN" altLang="en-US" sz="8800" dirty="0"/>
              <a:t> </a:t>
            </a:r>
            <a:r>
              <a:rPr kumimoji="1" lang="en-US" altLang="zh-CN" sz="8800" dirty="0"/>
              <a:t>you for watching</a:t>
            </a:r>
            <a:r>
              <a:rPr kumimoji="1" lang="zh-CN" altLang="en-US" sz="8800" dirty="0"/>
              <a:t>☺️</a:t>
            </a:r>
          </a:p>
        </p:txBody>
      </p:sp>
    </p:spTree>
    <p:extLst>
      <p:ext uri="{BB962C8B-B14F-4D97-AF65-F5344CB8AC3E}">
        <p14:creationId xmlns:p14="http://schemas.microsoft.com/office/powerpoint/2010/main" val="267868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C371-BAB2-D548-9145-F10C24D9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2C5E-F78B-C14A-9DB3-A145550D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EF34B02-6365-4B4F-BB6F-4A5562C8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1" y="264178"/>
            <a:ext cx="8024282" cy="63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01E9-CB86-964C-A0D7-503DD9A5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definitions</a:t>
            </a:r>
            <a:endParaRPr kumimoji="1"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230582B-BAD4-E44A-8A12-03BF419E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63737"/>
            <a:ext cx="10629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D22A-724A-B047-8C1B-EFC7EFE5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0D0D9EAA-D403-CF4B-9336-1886502A0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0" y="551026"/>
            <a:ext cx="5436173" cy="5755948"/>
          </a:xfrm>
        </p:spPr>
      </p:pic>
    </p:spTree>
    <p:extLst>
      <p:ext uri="{BB962C8B-B14F-4D97-AF65-F5344CB8AC3E}">
        <p14:creationId xmlns:p14="http://schemas.microsoft.com/office/powerpoint/2010/main" val="149652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0F120-7A05-C047-8D5E-0675782F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Initial 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DB02A-ACC8-3E49-BE44-886C19C3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D09A54B2-0CF0-A84C-B47C-DBF3FFBEE5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1690688"/>
            <a:ext cx="61214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63F3-513D-884D-876F-60E552A4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Normal mode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23575C-D10D-4E47-A4B9-670F2783CE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690688"/>
            <a:ext cx="59944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225CE-E40C-1043-84DE-BC47051E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Possibility mode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E636B-7038-1D46-A1B2-F1996974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77D68FDE-ADD3-CD4D-A59E-80BB4EB6E5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25625"/>
            <a:ext cx="5461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BD106-EAEC-CE48-BEBE-9D19779C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Cheat mode</a:t>
            </a:r>
            <a:endParaRPr kumimoji="1" lang="zh-CN" altLang="en-US" dirty="0"/>
          </a:p>
        </p:txBody>
      </p:sp>
      <p:pic>
        <p:nvPicPr>
          <p:cNvPr id="5" name="内容占位符 4" descr="图片包含 游戏机, 游戏, 门&#10;&#10;描述已自动生成">
            <a:extLst>
              <a:ext uri="{FF2B5EF4-FFF2-40B4-BE49-F238E27FC236}">
                <a16:creationId xmlns:a16="http://schemas.microsoft.com/office/drawing/2014/main" id="{7EC2569A-857C-A342-A63A-DF51F2115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882565"/>
            <a:ext cx="4762500" cy="4827296"/>
          </a:xfrm>
        </p:spPr>
      </p:pic>
    </p:spTree>
    <p:extLst>
      <p:ext uri="{BB962C8B-B14F-4D97-AF65-F5344CB8AC3E}">
        <p14:creationId xmlns:p14="http://schemas.microsoft.com/office/powerpoint/2010/main" val="186255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5B837-7FCC-184C-A4B5-47639C98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Calculate the possibility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F8B6EB-C08C-EF46-A083-0E2F9B61B735}"/>
              </a:ext>
            </a:extLst>
          </p:cNvPr>
          <p:cNvSpPr txBox="1"/>
          <p:nvPr/>
        </p:nvSpPr>
        <p:spPr>
          <a:xfrm>
            <a:off x="390525" y="1690688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Calculate the total number of the given block that it could hide a part of airplane </a:t>
            </a:r>
            <a:endParaRPr kumimoji="1" lang="zh-CN" altLang="en-US" dirty="0"/>
          </a:p>
        </p:txBody>
      </p:sp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E8958AF2-0B3A-5D44-B09C-788DC89A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1792555"/>
            <a:ext cx="3848100" cy="3810000"/>
          </a:xfrm>
          <a:prstGeom prst="rect">
            <a:avLst/>
          </a:prstGeom>
        </p:spPr>
      </p:pic>
      <p:pic>
        <p:nvPicPr>
          <p:cNvPr id="11" name="图片 10" descr="图片包含 图示&#10;&#10;描述已自动生成">
            <a:extLst>
              <a:ext uri="{FF2B5EF4-FFF2-40B4-BE49-F238E27FC236}">
                <a16:creationId xmlns:a16="http://schemas.microsoft.com/office/drawing/2014/main" id="{7A857C57-DC7C-C148-88B9-7E871E6F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9" y="2891017"/>
            <a:ext cx="5704175" cy="32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62</Words>
  <Application>Microsoft Macintosh PowerPoint</Application>
  <PresentationFormat>宽屏</PresentationFormat>
  <Paragraphs>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Find the Head of Airplane</vt:lpstr>
      <vt:lpstr>PowerPoint 演示文稿</vt:lpstr>
      <vt:lpstr>Data definitions</vt:lpstr>
      <vt:lpstr>PowerPoint 演示文稿</vt:lpstr>
      <vt:lpstr>Initial map</vt:lpstr>
      <vt:lpstr>Normal mode</vt:lpstr>
      <vt:lpstr>Possibility mode</vt:lpstr>
      <vt:lpstr>Cheat mode</vt:lpstr>
      <vt:lpstr>Calculate the possibility</vt:lpstr>
      <vt:lpstr>PowerPoint 演示文稿</vt:lpstr>
      <vt:lpstr>PowerPoint 演示文稿</vt:lpstr>
      <vt:lpstr>Create view model</vt:lpstr>
      <vt:lpstr>Definition of view model</vt:lpstr>
      <vt:lpstr>Make initial airplane</vt:lpstr>
      <vt:lpstr>Check if the random airplane is valid </vt:lpstr>
      <vt:lpstr>Construct an airplane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Head of Airplane</dc:title>
  <dc:creator>Microsoft Office 用户</dc:creator>
  <cp:lastModifiedBy>Microsoft Office 用户</cp:lastModifiedBy>
  <cp:revision>9</cp:revision>
  <dcterms:created xsi:type="dcterms:W3CDTF">2020-12-03T14:36:07Z</dcterms:created>
  <dcterms:modified xsi:type="dcterms:W3CDTF">2020-12-03T18:45:35Z</dcterms:modified>
</cp:coreProperties>
</file>