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2" r:id="rId6"/>
    <p:sldId id="263" r:id="rId7"/>
    <p:sldId id="269" r:id="rId8"/>
    <p:sldId id="264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9936D-937D-4547-8FF3-55725258598B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A70F-3A6B-4662-A00E-452B3FC16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37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17a25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17a25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8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17a25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17a25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3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717a25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717a25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0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0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3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4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6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2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8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540C-2377-41F4-8233-609BD781434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2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dirty="0"/>
              <a:t>Learning Models From </a:t>
            </a:r>
            <a:r>
              <a:rPr lang="zh-CN" dirty="0" smtClean="0"/>
              <a:t>Data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/>
              <a:t>Yangge 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372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Trajectory time horizon 30s, time step 0.01s. </a:t>
                </a:r>
              </a:p>
              <a:p>
                <a:r>
                  <a:rPr lang="en-US" altLang="zh-CN" dirty="0" smtClean="0"/>
                  <a:t>Trajectory 1: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Initial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Input values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≥5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&lt;15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&lt;20</m:t>
                    </m:r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≥20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Trajectory </a:t>
                </a:r>
                <a:r>
                  <a:rPr lang="en-US" altLang="zh-CN" dirty="0" smtClean="0"/>
                  <a:t>2: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Initial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Input values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≥5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&lt;8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≥8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=−27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&lt;15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64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4" name="内容占位符 3" title="Fig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3" y="1282440"/>
            <a:ext cx="3797284" cy="265570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36" y="1283023"/>
            <a:ext cx="3943928" cy="2654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6" y="1279633"/>
            <a:ext cx="3956820" cy="26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 and 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Neural network is able to approximate the dynamics of systems</a:t>
            </a:r>
          </a:p>
          <a:p>
            <a:endParaRPr lang="en-US" altLang="zh-CN" dirty="0"/>
          </a:p>
          <a:p>
            <a:r>
              <a:rPr lang="en-US" altLang="zh-CN" dirty="0" smtClean="0"/>
              <a:t>Even a network with really simple structure is able to</a:t>
            </a:r>
            <a:r>
              <a:rPr lang="en-US" altLang="zh-CN" dirty="0" smtClean="0"/>
              <a:t> model system with complexity</a:t>
            </a:r>
          </a:p>
          <a:p>
            <a:endParaRPr lang="en-US" altLang="zh-CN" dirty="0"/>
          </a:p>
          <a:p>
            <a:r>
              <a:rPr lang="en-US" altLang="zh-CN" dirty="0" smtClean="0"/>
              <a:t>The neural network have some ability to handle </a:t>
            </a:r>
            <a:r>
              <a:rPr lang="en-US" altLang="zh-CN" dirty="0" smtClean="0"/>
              <a:t>situation that is not presented in the training set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280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4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 smtClean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zh-CN" dirty="0"/>
              <a:t>Models are essential to verification. However, we do not have access to models.</a:t>
            </a:r>
            <a:endParaRPr dirty="0"/>
          </a:p>
          <a:p>
            <a:pPr indent="0" algn="just">
              <a:spcBef>
                <a:spcPts val="2133"/>
              </a:spcBef>
              <a:buNone/>
            </a:pPr>
            <a:endParaRPr dirty="0"/>
          </a:p>
          <a:p>
            <a:pPr algn="just">
              <a:spcBef>
                <a:spcPts val="2133"/>
              </a:spcBef>
            </a:pPr>
            <a:r>
              <a:rPr lang="zh-CN" dirty="0"/>
              <a:t>Creating models based on physics laws can be time consuming and the models may also not accurate be enough.</a:t>
            </a:r>
            <a:endParaRPr dirty="0"/>
          </a:p>
          <a:p>
            <a:pPr indent="0" algn="just">
              <a:spcBef>
                <a:spcPts val="2133"/>
              </a:spcBef>
              <a:buNone/>
            </a:pPr>
            <a:endParaRPr dirty="0"/>
          </a:p>
          <a:p>
            <a:pPr algn="just">
              <a:spcBef>
                <a:spcPts val="2133"/>
              </a:spcBef>
            </a:pPr>
            <a:r>
              <a:rPr lang="zh-CN" dirty="0"/>
              <a:t>Use deep learning to efficiently learn model dynamics from example executions.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34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 smtClean="0"/>
              <a:t>Related Work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en-US" dirty="0" smtClean="0"/>
              <a:t>Use deep artificial neural network that, over a bounded time interval, provides accurate solutions for the chaotic three-body problem at low computational cost. [1]</a:t>
            </a:r>
          </a:p>
          <a:p>
            <a:pPr marL="152396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Use Rectified Linear Unit Network Model to represent the dynamics of helicopter. [2]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Employ a neural network based dynamics model to synthesize control for trajectories. [3]</a:t>
            </a:r>
            <a:endParaRPr dirty="0"/>
          </a:p>
          <a:p>
            <a:pPr>
              <a:spcBef>
                <a:spcPts val="2133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2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/>
              <a:t>Problem Description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algn="just"/>
                <a:r>
                  <a:rPr lang="en-US" altLang="zh-CN" dirty="0" smtClean="0"/>
                  <a:t>Consider system with state variables x and control input u, the goal of the project is to find a function f parameterized by ɑ such that:</a:t>
                </a:r>
                <a:endParaRPr lang="en-US" dirty="0"/>
              </a:p>
              <a:p>
                <a:pPr marL="0" indent="0" algn="just">
                  <a:spcBef>
                    <a:spcPts val="2133"/>
                  </a:spcBef>
                  <a:buNone/>
                </a:pPr>
                <a:endParaRPr lang="en-US" dirty="0"/>
              </a:p>
              <a:p>
                <a:pPr algn="just">
                  <a:spcBef>
                    <a:spcPts val="2133"/>
                  </a:spcBef>
                </a:pPr>
                <a:r>
                  <a:rPr lang="en-US" altLang="zh-CN" dirty="0"/>
                  <a:t>Since Neural Network has the ability to model highly nonlinear functions from observed data, plan to use Neural Network to approximate function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endParaRPr lang="en-US" dirty="0"/>
              </a:p>
              <a:p>
                <a:pPr algn="just"/>
                <a:r>
                  <a:rPr lang="en-US" altLang="zh-CN" dirty="0"/>
                  <a:t>The function should minimize the difference between predicted next state and actual next state. </a:t>
                </a:r>
                <a:endParaRPr lang="en-US" dirty="0"/>
              </a:p>
              <a:p>
                <a:pPr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 rotWithShape="0">
                <a:blip r:embed="rId3"/>
                <a:stretch>
                  <a:fillRect t="-535" r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2535452"/>
            <a:ext cx="3695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CN" dirty="0" smtClean="0"/>
                  <a:t>In reality, the data we collected are often discrete. Therefore, I use difference equation in the following format:</a:t>
                </a:r>
              </a:p>
              <a:p>
                <a:pPr algn="just"/>
                <a:endParaRPr lang="en-US" altLang="zh-CN" dirty="0"/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is what estimated by neural network. </a:t>
                </a:r>
              </a:p>
              <a:p>
                <a:pPr algn="just"/>
                <a:r>
                  <a:rPr lang="en-US" altLang="zh-CN" dirty="0" smtClean="0"/>
                  <a:t>The input of neural network is the current state and input of the system and the neural network can predict the difference between current state and next state. </a:t>
                </a:r>
              </a:p>
              <a:p>
                <a:pPr algn="just"/>
                <a:r>
                  <a:rPr lang="en-US" altLang="zh-CN" dirty="0" smtClean="0"/>
                  <a:t>Train neural network separately for each state variable to be predicted.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777825"/>
            <a:ext cx="9791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Setup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476"/>
                <a:ext cx="10515600" cy="5033319"/>
              </a:xfrm>
            </p:spPr>
            <p:txBody>
              <a:bodyPr>
                <a:normAutofit/>
              </a:bodyPr>
              <a:lstStyle/>
              <a:p>
                <a:pPr lvl="1" algn="just"/>
                <a:r>
                  <a:rPr lang="en-US" altLang="zh-CN" dirty="0" smtClean="0"/>
                  <a:t>To </a:t>
                </a:r>
                <a:r>
                  <a:rPr lang="en-US" altLang="zh-CN" dirty="0" smtClean="0"/>
                  <a:t>simplify the procedure of collecting data, using data from simulation.</a:t>
                </a:r>
              </a:p>
              <a:p>
                <a:pPr lvl="1" algn="just"/>
                <a:r>
                  <a:rPr lang="en-US" altLang="zh-CN" dirty="0" smtClean="0"/>
                  <a:t>Use the kinetic bicycle model from [4] and </a:t>
                </a:r>
                <a:r>
                  <a:rPr lang="en-US" altLang="zh-CN" dirty="0" err="1" smtClean="0"/>
                  <a:t>odeint</a:t>
                </a:r>
                <a:r>
                  <a:rPr lang="en-US" altLang="zh-CN" dirty="0" smtClean="0"/>
                  <a:t> to collect simulation data. The model I am using is shown below. </a:t>
                </a:r>
              </a:p>
              <a:p>
                <a:pPr lvl="1" algn="just"/>
                <a:endParaRPr lang="en-US" altLang="zh-CN" dirty="0" smtClean="0"/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 smtClean="0"/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 smtClean="0"/>
              </a:p>
              <a:p>
                <a:pPr lvl="1" algn="just"/>
                <a:endParaRPr lang="en-US" altLang="zh-CN" dirty="0"/>
              </a:p>
              <a:p>
                <a:pPr lvl="1" algn="just"/>
                <a:r>
                  <a:rPr lang="en-US" altLang="zh-CN" dirty="0" smtClean="0"/>
                  <a:t>In the experiment, I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 smtClean="0"/>
                  <a:t>. To simplify the problem, I set the longitudinal speed to be constant, and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476"/>
                <a:ext cx="10515600" cy="5033319"/>
              </a:xfrm>
              <a:blipFill rotWithShape="0">
                <a:blip r:embed="rId2"/>
                <a:stretch>
                  <a:fillRect t="-1697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40" y="3276985"/>
            <a:ext cx="3667125" cy="2066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60" y="3208636"/>
            <a:ext cx="3156916" cy="22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 Setup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dirty="0" smtClean="0"/>
                  <a:t>4 state variables (x, 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/>
                  <a:t>, v) to be predicted. Therefore, train 4 separated neural network for each state variable.</a:t>
                </a:r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The neural network is a fully connected network. Have 1 hidden layer, 20 hidden neuron. Use </a:t>
                </a:r>
                <a:r>
                  <a:rPr lang="en-US" altLang="zh-CN" dirty="0" err="1" smtClean="0"/>
                  <a:t>ReLU</a:t>
                </a:r>
                <a:r>
                  <a:rPr lang="en-US" altLang="zh-CN" dirty="0" smtClean="0"/>
                  <a:t> as activation function. </a:t>
                </a:r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Each network have 4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/>
                  <a:t>, v,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. The output of the network is the difference between current state and next state,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5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training data are obtained by running the model with fixed turning angle at 30, 20, 10, 0, -10, -20, -30 degree for 120 seconds with the time step of 0.01s. Some example training trajectories is shown below: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Pictures</a:t>
            </a:r>
          </a:p>
          <a:p>
            <a:r>
              <a:rPr lang="en-US" altLang="zh-CN" dirty="0" smtClean="0"/>
              <a:t>The training labels are obtained by calculating the difference between current state variable and next state variable divided by time step. </a:t>
            </a:r>
          </a:p>
        </p:txBody>
      </p:sp>
    </p:spTree>
    <p:extLst>
      <p:ext uri="{BB962C8B-B14F-4D97-AF65-F5344CB8AC3E}">
        <p14:creationId xmlns:p14="http://schemas.microsoft.com/office/powerpoint/2010/main" val="321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To test the performance of the model I obtained. I run the model I obtained with random initial state and time varying turning angle between -30 to 30 degree. 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Simulation is performed with same initial state and same input sequence and the simulation results are compared with results from the calculated trajectory from my model.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Some experiment results are shown in the following slides.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04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601</Words>
  <Application>Microsoft Office PowerPoint</Application>
  <PresentationFormat>宽屏</PresentationFormat>
  <Paragraphs>71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Learning Models From Data</vt:lpstr>
      <vt:lpstr>Motivation</vt:lpstr>
      <vt:lpstr>Related Work</vt:lpstr>
      <vt:lpstr>Problem Description</vt:lpstr>
      <vt:lpstr>Problem Solution</vt:lpstr>
      <vt:lpstr>Experiment Setup</vt:lpstr>
      <vt:lpstr>Experiment  Setup</vt:lpstr>
      <vt:lpstr>Experiment Setup</vt:lpstr>
      <vt:lpstr>Experiment Result</vt:lpstr>
      <vt:lpstr>Experiment Result</vt:lpstr>
      <vt:lpstr>Experiment Result</vt:lpstr>
      <vt:lpstr>Observation and Conclusion</vt:lpstr>
      <vt:lpstr>Future Work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Models From Data</dc:title>
  <dc:creator>李 阳戈</dc:creator>
  <cp:lastModifiedBy>李 阳戈</cp:lastModifiedBy>
  <cp:revision>37</cp:revision>
  <dcterms:created xsi:type="dcterms:W3CDTF">2019-12-01T21:46:33Z</dcterms:created>
  <dcterms:modified xsi:type="dcterms:W3CDTF">2019-12-03T18:29:53Z</dcterms:modified>
</cp:coreProperties>
</file>