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B8A5-BCF5-4E4E-BD37-931F1503A77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775B-84D8-4058-A755-6E5FBCB2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automaton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hybrid automaton is a tuple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𝑔𝑢𝑎𝑟𝑑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the continuous state space,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is the discrete state space, which we call the parameter or mode space.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a pair of compact set of possible initial states and an initial mode,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a set of edges that specify possible transitions between modes,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dirty="0" smtClean="0"/>
                  <a:t> defines the possible updates of the state after a mode transition over an edge,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dirty="0" smtClean="0"/>
                  <a:t> defines the possible updates of the state after a mode transition over an edge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the dynamic function that define the continuous evolution of the state in each mode. It is Lipschitz continuous in the first argument.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agent case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 smtClean="0"/>
                  <a:t>We want to formulate the following autonomous pipeline containing a perception, decision, and control module together with a simulated vehicle to a hybrid automaton. The </a:t>
                </a:r>
                <a:r>
                  <a:rPr lang="en-US" dirty="0" err="1" smtClean="0"/>
                  <a:t>automonous</a:t>
                </a:r>
                <a:r>
                  <a:rPr lang="en-US" dirty="0" smtClean="0"/>
                  <a:t> pipeline is provided with a list of 2D waypoints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and it is supposed to drive the vehicle to follow the set of waypoints while avoiding obstacles. </a:t>
                </a:r>
              </a:p>
              <a:p>
                <a:pPr algn="just"/>
                <a:r>
                  <a:rPr lang="en-US" dirty="0" smtClean="0"/>
                  <a:t>We are using a black box vehicle simulator for simulating the behavior of the vehicle. The model have three state variable that we care about , the position of the vehicle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the orientation of the vehicle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. In addition, we will introduce a fourth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=[−1,0,1]</m:t>
                    </m:r>
                  </m:oMath>
                </a14:m>
                <a:r>
                  <a:rPr lang="en-US" dirty="0" smtClean="0"/>
                  <a:t> which encodes the status of the </a:t>
                </a:r>
                <a:r>
                  <a:rPr lang="en-US" smtClean="0"/>
                  <a:t>vehicle.</a:t>
                </a:r>
                <a:endParaRPr lang="en-US" dirty="0"/>
              </a:p>
              <a:p>
                <a:pPr algn="just"/>
                <a:r>
                  <a:rPr lang="en-US" dirty="0" smtClean="0"/>
                  <a:t>The perception module takes no input, and provide a Lidar point cloud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and the true state of the vehicle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The Lidar point cloud is a n by 2 matrix with each rows of the matrix represent a position returned by Lidar.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4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agent case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The decision module will take the Lidar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and the state of the vehicle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the perception module. In addition, it is provided with a list of waypoint that the vehicle is supposed to follow. The decision module will output a target waypoint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the vehicle should be driven to. </a:t>
                </a:r>
              </a:p>
              <a:p>
                <a:pPr algn="just"/>
                <a:r>
                  <a:rPr lang="en-US" dirty="0" smtClean="0"/>
                  <a:t>The low-level control module will take the waypoint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from the decision module and the true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the perception module and calculate the control input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and steering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for the simulated vehicle. The controller will compute the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true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use a PD controller to compute the control input.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 Hybrid Automaton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The above autonomous agent can be modeled as a hybrid automaton.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, the space in which the state of the quadrotor q lives. We denote a set of provided waypoints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Therefore, the mode P is defined by a set of </a:t>
                </a:r>
                <a:r>
                  <a:rPr lang="en-US" dirty="0" smtClean="0"/>
                  <a:t>tuples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/>
                  <a:t>three </a:t>
                </a:r>
                <a:r>
                  <a:rPr lang="en-US" dirty="0" smtClean="0"/>
                  <a:t>elements in the tuples are three consecutive waypoints.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≔((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,0),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init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the initial state of the vehicle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 smtClean="0"/>
                  <a:t> is the mode defined by the first </a:t>
                </a:r>
                <a:r>
                  <a:rPr lang="en-US" dirty="0" smtClean="0"/>
                  <a:t>three waypoints </a:t>
                </a:r>
                <a:r>
                  <a:rPr lang="en-US" dirty="0" smtClean="0"/>
                  <a:t>in the waypoint list.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 Hybrid Automaton	 - Guard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𝑔𝑢𝑎𝑟𝑑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checkGuard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function.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the current mode parameter.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the current state.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is an n-by-2 matrix that contains point cloud from the perception module. Each row of the n-by-2 matrix represent a x-y point in the point cloud obtained by the Lidar. The pseudo code for the </a:t>
                </a:r>
                <a:r>
                  <a:rPr lang="en-US" dirty="0" err="1" smtClean="0"/>
                  <a:t>checkGuard</a:t>
                </a:r>
                <a:r>
                  <a:rPr lang="en-US" dirty="0" smtClean="0"/>
                  <a:t> function is given by</a:t>
                </a:r>
              </a:p>
              <a:p>
                <a:pPr marL="914400" lvl="2" indent="0" algn="just">
                  <a:buNone/>
                </a:pPr>
                <a:r>
                  <a:rPr lang="en-US" b="1" dirty="0" err="1" smtClean="0"/>
                  <a:t>checkGuard</a:t>
                </a:r>
                <a:endParaRPr lang="en-US" b="1" dirty="0"/>
              </a:p>
              <a:p>
                <a:pPr marL="914400" lvl="2" indent="0" algn="just">
                  <a:buNone/>
                </a:pPr>
                <a:r>
                  <a:rPr lang="en-US" b="1" dirty="0" smtClean="0"/>
                  <a:t>Input: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 smtClean="0"/>
              </a:p>
              <a:p>
                <a:pPr marL="914400" lvl="2" indent="0" algn="just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𝑐h𝑒𝑐𝑘𝑂𝑏𝑠𝑡𝑎𝑐𝑙𝑒𝐹𝑟𝑜𝑛𝑡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914400" lvl="2" indent="0" algn="just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return True</a:t>
                </a:r>
              </a:p>
              <a:p>
                <a:pPr marL="914400" lvl="2" indent="0" algn="just">
                  <a:buNone/>
                </a:pPr>
                <a:r>
                  <a:rPr lang="en-US" dirty="0" err="1" smtClean="0"/>
                  <a:t>Elif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𝑐𝑙𝑜𝑠𝑒𝑇𝑜𝑊𝑃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914400" lvl="2" indent="0" algn="just">
                  <a:buNone/>
                </a:pPr>
                <a:r>
                  <a:rPr lang="en-US" dirty="0" smtClean="0"/>
                  <a:t>	return True</a:t>
                </a:r>
              </a:p>
              <a:p>
                <a:pPr marL="914400" lvl="2" indent="0" algn="just">
                  <a:buNone/>
                </a:pPr>
                <a:r>
                  <a:rPr lang="en-US" dirty="0" smtClean="0"/>
                  <a:t>Else</a:t>
                </a:r>
              </a:p>
              <a:p>
                <a:pPr marL="914400" lvl="2" indent="0" algn="just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return False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err="1" smtClean="0"/>
                  <a:t>checkObstacleFront</a:t>
                </a:r>
                <a:r>
                  <a:rPr lang="en-US" dirty="0" smtClean="0"/>
                  <a:t> function can check whether there exist an obstacle in front of the vehicle. The </a:t>
                </a:r>
                <a:r>
                  <a:rPr lang="en-US" dirty="0" err="1" smtClean="0"/>
                  <a:t>closeToWP</a:t>
                </a:r>
                <a:r>
                  <a:rPr lang="en-US" dirty="0" smtClean="0"/>
                  <a:t> function can check given the status of the vehicle, is it close enough to a waypoint.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 Hybrid Automaton – Reset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𝑟𝑒𝑠𝑒𝑡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computeReset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function that determines the reset value during mode transition. The pseudo code for the </a:t>
                </a:r>
                <a:r>
                  <a:rPr lang="en-US" dirty="0" err="1" smtClean="0"/>
                  <a:t>computeReset</a:t>
                </a:r>
                <a:r>
                  <a:rPr lang="en-US" dirty="0" smtClean="0"/>
                  <a:t> function is given by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 err="1" smtClean="0"/>
                  <a:t>computeReset</a:t>
                </a:r>
                <a:endParaRPr lang="en-US" b="1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𝑐h𝑒𝑐𝑘𝑂𝑏𝑠𝑡𝑎𝑐𝑙𝑒𝐹𝑟𝑜𝑛𝑡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𝑐h𝑒𝑐𝑘𝑂𝑏𝑠𝑡𝑎𝑐𝑙𝑒𝐹𝑟𝑜𝑛𝑡𝑅𝑖𝑔h𝑡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else: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elif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𝑐h𝑒𝑐𝑘𝑂𝑏𝑠𝑡𝑎𝑐𝑙𝑒𝐹𝑟𝑜𝑛𝑡𝐿𝑒𝑓𝑡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else: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else: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𝑐h𝑒𝑐𝑘𝑂𝑏𝑠𝑡𝑎𝑐𝑙𝑒𝐹𝑟𝑜𝑛𝑡𝐿𝑒𝑓𝑡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else: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checkObstacleFrontLeft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checkObstacleFrontRight</a:t>
                </a:r>
                <a:r>
                  <a:rPr lang="en-US" dirty="0" smtClean="0"/>
                  <a:t> functions can be used to check if there exist an obstacle at front left/front right side of the vehicle.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16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39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the right hand side of the differential equation of q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is the controller.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1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654" y="365125"/>
            <a:ext cx="11384692" cy="1325563"/>
          </a:xfrm>
        </p:spPr>
        <p:txBody>
          <a:bodyPr/>
          <a:lstStyle/>
          <a:p>
            <a:r>
              <a:rPr lang="en-US" dirty="0" smtClean="0"/>
              <a:t>Model as Hybrid Automaton - </a:t>
            </a:r>
            <a:r>
              <a:rPr lang="en-US" dirty="0" err="1" smtClean="0"/>
              <a:t>checkObstacleFront</a:t>
            </a: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33863"/>
                <a:ext cx="10372725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𝑐h𝑒𝑐𝑘𝑂𝑏𝑠𝑡𝑎𝑐𝑙𝑒𝐹𝑟𝑜𝑛𝑡</m:t>
                    </m:r>
                  </m:oMath>
                </a14:m>
                <a:r>
                  <a:rPr lang="en-US" dirty="0" smtClean="0"/>
                  <a:t> function will construct three rectangular boxes in front of the vehicle using position of vehicle and three waypoints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check if any of the Lidar points falls inside the constructed boxes. The pseudo code for the function is </a:t>
                </a:r>
              </a:p>
              <a:p>
                <a:pPr marL="0" indent="0">
                  <a:buNone/>
                </a:pPr>
                <a:r>
                  <a:rPr lang="en-US" b="1" dirty="0" err="1" smtClean="0"/>
                  <a:t>checkObstacleFront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𝑐𝑜𝑛𝑠𝑡𝑟𝑢𝑐𝑡𝐵𝑜𝑥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,0.5)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𝑐𝑜𝑛𝑠𝑡𝑟𝑢𝑐𝑡𝐵𝑜𝑥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𝑐𝑜𝑛𝑠𝑡𝑟𝑢𝑐𝑡𝐵𝑜𝑥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wp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wp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not empty: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return True</a:t>
                </a:r>
              </a:p>
              <a:p>
                <a:pPr marL="0" indent="0">
                  <a:buNone/>
                </a:pPr>
                <a:r>
                  <a:rPr lang="en-US" dirty="0" smtClean="0"/>
                  <a:t>Else: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return False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33863"/>
                <a:ext cx="10372725" cy="4351338"/>
              </a:xfrm>
              <a:blipFill rotWithShape="0">
                <a:blip r:embed="rId2"/>
                <a:stretch>
                  <a:fillRect l="-705" t="-2941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 Hybrid Automaton	</a:t>
            </a:r>
            <a:r>
              <a:rPr lang="en-US" dirty="0" smtClean="0"/>
              <a:t>- </a:t>
            </a:r>
            <a:r>
              <a:rPr lang="en-US" dirty="0" err="1" smtClean="0"/>
              <a:t>constructBox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constructBox</a:t>
                </a:r>
                <a:r>
                  <a:rPr lang="en-US" dirty="0" smtClean="0"/>
                  <a:t> function will construct a rectangular box given the current vehicle status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 set of two waypoints, and a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 The function will first shift the two waypoints according to the status of the vehicle.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03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221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Office 主题</vt:lpstr>
      <vt:lpstr>Hybrid automaton</vt:lpstr>
      <vt:lpstr>Autonomous agent case study</vt:lpstr>
      <vt:lpstr>Autonomous agent case study</vt:lpstr>
      <vt:lpstr>Model as Hybrid Automaton </vt:lpstr>
      <vt:lpstr>Model as Hybrid Automaton  - Guard</vt:lpstr>
      <vt:lpstr>Model as Hybrid Automaton – Reset </vt:lpstr>
      <vt:lpstr>PowerPoint 演示文稿</vt:lpstr>
      <vt:lpstr>Model as Hybrid Automaton - checkObstacleFront </vt:lpstr>
      <vt:lpstr>Model as Hybrid Automaton - constructBox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阳戈</dc:creator>
  <cp:lastModifiedBy>李 阳戈</cp:lastModifiedBy>
  <cp:revision>26</cp:revision>
  <dcterms:created xsi:type="dcterms:W3CDTF">2020-11-26T05:05:39Z</dcterms:created>
  <dcterms:modified xsi:type="dcterms:W3CDTF">2020-11-29T22:18:03Z</dcterms:modified>
</cp:coreProperties>
</file>