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17a2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17a2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717a25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717a25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717a25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717a25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 Models From D	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Yangge 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Models are essential to verification. However, we do not have access to models.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Creating models based on physics laws can be time consuming and the models may also not accurate be enough.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deep learning to efficiently learn model dynamics from example executions.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Consider system with state variables s and control input u, the goal of the project is to find a function f parameterized by ɑ such that: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Since Neural Network has the ability to model highly nonlinear functions from observed data, plan to use Neural Network to approximate function f(s,u;ɑ).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function should minimize the difference between predicted next state and actual next state.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050" y="1995325"/>
            <a:ext cx="2649550" cy="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Plan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Obtain state and input data from Simulator.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Using the obtained data from Simulator to train a Neural Network to predict next state information from current state-input information.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If the Neural Network method can correctly predict next state information from current state-input information from simulated data, I plan to apply the approach to more complex actual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Physical system candidates can be F1 Tenth </a:t>
            </a:r>
            <a:r>
              <a:rPr lang="zh-CN"/>
              <a:t>car</a:t>
            </a:r>
            <a:r>
              <a:rPr lang="zh-CN"/>
              <a:t>, Quadrotor D</a:t>
            </a:r>
            <a:r>
              <a:rPr lang="zh-CN"/>
              <a:t>rones or electric GEM vehicle.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