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57" r:id="rId3"/>
    <p:sldId id="292" r:id="rId4"/>
    <p:sldId id="297" r:id="rId5"/>
    <p:sldId id="293" r:id="rId6"/>
    <p:sldId id="294" r:id="rId7"/>
    <p:sldId id="296" r:id="rId8"/>
    <p:sldId id="302" r:id="rId9"/>
    <p:sldId id="288" r:id="rId1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14F00"/>
    <a:srgbClr val="845F00"/>
    <a:srgbClr val="7821A4"/>
    <a:srgbClr val="2B00FF"/>
    <a:srgbClr val="285399"/>
    <a:srgbClr val="4685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2960"/>
  </p:normalViewPr>
  <p:slideViewPr>
    <p:cSldViewPr snapToGrid="0" snapToObjects="1">
      <p:cViewPr varScale="1">
        <p:scale>
          <a:sx n="207" d="100"/>
          <a:sy n="207" d="100"/>
        </p:scale>
        <p:origin x="19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03263F-9DC8-1A42-8F4B-5B5E066E99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ISER20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503B5-CD9F-AC4E-A0A6-8BA0DEA414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A76A7-EF37-4E48-ADB3-D918593CBFE0}" type="datetimeFigureOut">
              <a:rPr lang="en-CN" smtClean="0"/>
              <a:t>2021/1/6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07941-3859-6B45-91C7-CF9C067017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A05C7-6FEA-2E42-AAC2-8C4EA26EF3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8B270-BEA8-234B-9DBC-A38F58875D1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8967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ISER20</a:t>
            </a:r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D07D6-B913-B14A-9AF5-2353B5EC7649}" type="datetimeFigureOut">
              <a:rPr lang="en-CN" smtClean="0"/>
              <a:t>2021/1/6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28C67-BE1D-9D4B-B2BC-EEAA5447A5D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091239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A401-3A43-6046-AB21-7836F473A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686EC-5BEC-1441-BF67-60F33F4BE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03789-CEBA-3B40-8C6F-FD6C4088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7061-4F0C-E341-895B-307C85018792}" type="datetime1">
              <a:rPr lang="en-US" smtClean="0"/>
              <a:t>1/6/21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3C6D2-C42D-9A4B-A49A-1B9B70E7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B0F4E-C982-B24C-AC30-7769BDFC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8288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8719-AD19-844E-8ADA-514890CE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41A90-1317-BB40-BCFF-F7EC4F386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7023C-0F88-DF44-BACA-CED5546A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AE04-35D0-BF4D-A06D-A11063903797}" type="datetime1">
              <a:rPr lang="en-US" smtClean="0"/>
              <a:t>1/6/21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3286-64B1-414A-AB5C-068A09B2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0DAE2-0B82-784A-9D77-2E0848FD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765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44E93-580F-FC4F-B172-3FC0809EE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E93E5-02E8-6B41-8238-8E3D63E3D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BB8B-3249-7046-AB17-464E9DE0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E3FD-D388-3545-B191-C62355C31008}" type="datetime1">
              <a:rPr lang="en-US" smtClean="0"/>
              <a:t>1/6/21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649F0-E006-0C47-BA70-D8F090F5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3DC93-70D9-9841-A753-DD12A253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592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7182-888F-244E-852C-69B22F45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AB905-B0BB-844D-924D-1CACCD9B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7CA3F-D147-F046-867B-C5CB4D36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980A-F56D-B844-B5A8-39C3CFC50641}" type="datetime1">
              <a:rPr lang="en-US" smtClean="0"/>
              <a:t>1/6/21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0154F-9975-0448-B1F1-EF7DE1D9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47241-FFBC-A546-9C47-A15307D0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543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C77A-978F-5647-A979-8DD299F9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9454A-AB2A-5146-A916-5CF091726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384F4-88CB-B749-B118-7C0DEC2C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85B6-03F0-EE4B-B9F6-488029647123}" type="datetime1">
              <a:rPr lang="en-US" smtClean="0"/>
              <a:t>1/6/21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AFB27-C2DF-E845-A805-02FAAFAA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AA99-B53D-294F-A397-D9C1D9CF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9371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4757-045F-4E41-AC7D-310F8178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B3B19-2236-DE49-B531-19E7A6AE6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377C4-5A8B-F541-88A3-9BD297A60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DF58D-FBE9-7F41-828B-7267DAF4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0D52-7FB7-7D4C-BA0F-556CD82C19DC}" type="datetime1">
              <a:rPr lang="en-US" smtClean="0"/>
              <a:t>1/6/21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BB36F-9E3A-D24F-AA6E-5B6450E2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191FA-55F5-6D41-BBA2-D96BFE8A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636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315C-E141-E24F-ABFD-B7E1BCFF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327D9-EC9F-F745-B7FD-43D52C1EC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716A1-B797-2A40-9BE9-2B6587242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BA0AA-1A74-0E4C-8C2D-812FDA39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8F43C-0999-BE4C-87B4-EF7A69875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094E3-6E0E-A941-A13C-9E866B68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682-F82B-4C49-A7FE-A6FB17F022CB}" type="datetime1">
              <a:rPr lang="en-US" smtClean="0"/>
              <a:t>1/6/21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0BB9E-BDC7-734B-8E72-D89650DA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16D80-C053-3F4D-AD09-4D1AFCFA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083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DDC8-8F78-C24C-8140-83E97539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DC9AE-070A-374F-933E-53BD5CA3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B052-4381-154A-88FD-857803AC8AFB}" type="datetime1">
              <a:rPr lang="en-US" smtClean="0"/>
              <a:t>1/6/21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3E56A-B05F-094C-A8F5-09495A97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8EFFD-0673-E14C-A4EA-A41794EC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868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7352D-159B-F740-9A9A-935375E0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03A7-221D-E747-BD4C-9CB7A3AAF1E0}" type="datetime1">
              <a:rPr lang="en-US" smtClean="0"/>
              <a:t>1/6/21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4599A-8062-144C-BCD6-930A7247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52021-8063-A544-BCF6-BFD2E1B5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134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0363-9FD2-D749-8771-61971D09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0659B-E120-AE43-BA68-A3B9113F7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E2F97-DEA4-2D4D-9AEB-7C5462821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A27DB-1211-6647-8C2A-66E957A6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B852-4826-4149-A25F-85E700258287}" type="datetime1">
              <a:rPr lang="en-US" smtClean="0"/>
              <a:t>1/6/21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D3331-172B-0045-9B38-29879778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7D191-558C-3F46-A5F5-369C7ADD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2312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EABF-9A39-8143-AC05-3CB7B474F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57F23-02DC-5C48-ABB4-AB6F27981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FE94E-8622-F147-84A0-6F5C1F3C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8F300-4739-3847-9EE4-82FDB5A4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0EA-4AEB-C34B-9B35-FCB45BA170EA}" type="datetime1">
              <a:rPr lang="en-US" smtClean="0"/>
              <a:t>1/6/21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3E6B4-AB29-8E41-B44E-6B1077C0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2A040-B627-4642-B330-AE1FDFF6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7498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0BBB2-DF8B-A94C-B0FE-C24AD43C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21FF1-40B9-6040-BA6B-A957BB122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88E8D-2FFE-3D45-95A2-CDCBA6D53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9873B-D621-F14E-84F9-F4890CEC8C3B}" type="datetime1">
              <a:rPr lang="en-US" smtClean="0"/>
              <a:t>1/6/21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14CBB-2F80-CD46-BC22-615788943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4225A-D55B-7E40-A4A1-E215400FC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295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7DEF-9179-1F4B-AE57-4A2F3F35C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8201"/>
            <a:ext cx="9144000" cy="1023773"/>
          </a:xfrm>
        </p:spPr>
        <p:txBody>
          <a:bodyPr>
            <a:normAutofit/>
          </a:bodyPr>
          <a:lstStyle/>
          <a:p>
            <a:r>
              <a:rPr lang="en-CN" dirty="0">
                <a:solidFill>
                  <a:srgbClr val="0070C0"/>
                </a:solidFill>
              </a:rPr>
              <a:t>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561066-A32D-114F-9BDD-C595D2611F15}"/>
              </a:ext>
            </a:extLst>
          </p:cNvPr>
          <p:cNvSpPr txBox="1"/>
          <p:nvPr/>
        </p:nvSpPr>
        <p:spPr>
          <a:xfrm>
            <a:off x="5404262" y="3746026"/>
            <a:ext cx="138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Wenyu Jiang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182F533-C2F7-724D-8158-13A3EA9A52B6}"/>
              </a:ext>
            </a:extLst>
          </p:cNvPr>
          <p:cNvGrpSpPr/>
          <p:nvPr/>
        </p:nvGrpSpPr>
        <p:grpSpPr>
          <a:xfrm>
            <a:off x="3870865" y="4288092"/>
            <a:ext cx="1383476" cy="1271271"/>
            <a:chOff x="3668126" y="4980543"/>
            <a:chExt cx="1383476" cy="1271271"/>
          </a:xfrm>
        </p:grpSpPr>
        <p:pic>
          <p:nvPicPr>
            <p:cNvPr id="16" name="Picture 15" descr="Logo&#10;&#10;Description automatically generated">
              <a:extLst>
                <a:ext uri="{FF2B5EF4-FFF2-40B4-BE49-F238E27FC236}">
                  <a16:creationId xmlns:a16="http://schemas.microsoft.com/office/drawing/2014/main" id="{E7071579-5E76-7249-82AF-E93F6C92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0307" y="5349875"/>
              <a:ext cx="719114" cy="90193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D426BC-530F-7F43-826C-47529E285DFB}"/>
                </a:ext>
              </a:extLst>
            </p:cNvPr>
            <p:cNvSpPr txBox="1"/>
            <p:nvPr/>
          </p:nvSpPr>
          <p:spPr>
            <a:xfrm>
              <a:off x="3668126" y="4980543"/>
              <a:ext cx="1383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dirty="0"/>
                <a:t>NJU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B1E88A3-C090-AB47-8D4F-D64634CB4304}"/>
              </a:ext>
            </a:extLst>
          </p:cNvPr>
          <p:cNvGrpSpPr/>
          <p:nvPr/>
        </p:nvGrpSpPr>
        <p:grpSpPr>
          <a:xfrm>
            <a:off x="6937661" y="4288092"/>
            <a:ext cx="1383476" cy="1246449"/>
            <a:chOff x="7216002" y="4980543"/>
            <a:chExt cx="1383476" cy="1246449"/>
          </a:xfrm>
        </p:grpSpPr>
        <p:pic>
          <p:nvPicPr>
            <p:cNvPr id="18" name="Picture 17" descr="Logo, company name&#10;&#10;Description automatically generated">
              <a:extLst>
                <a:ext uri="{FF2B5EF4-FFF2-40B4-BE49-F238E27FC236}">
                  <a16:creationId xmlns:a16="http://schemas.microsoft.com/office/drawing/2014/main" id="{E2431115-E0CA-2C42-9E08-EFC7A0663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2581" y="5349875"/>
              <a:ext cx="870318" cy="87711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959521-B48A-C447-BE40-E3B8D69A7993}"/>
                </a:ext>
              </a:extLst>
            </p:cNvPr>
            <p:cNvSpPr txBox="1"/>
            <p:nvPr/>
          </p:nvSpPr>
          <p:spPr>
            <a:xfrm>
              <a:off x="7216002" y="4980543"/>
              <a:ext cx="1383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dirty="0"/>
                <a:t>NJU-CS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334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9" y="0"/>
            <a:ext cx="10515600" cy="1325563"/>
          </a:xfrm>
        </p:spPr>
        <p:txBody>
          <a:bodyPr/>
          <a:lstStyle/>
          <a:p>
            <a:r>
              <a:rPr lang="en-CN" dirty="0">
                <a:solidFill>
                  <a:srgbClr val="0070C0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E5FA4-BEC2-E54F-92E5-A1EB97A44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31" y="1325563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CN" sz="3200" dirty="0"/>
              <a:t>Background</a:t>
            </a:r>
          </a:p>
          <a:p>
            <a:pPr>
              <a:lnSpc>
                <a:spcPct val="150000"/>
              </a:lnSpc>
            </a:pPr>
            <a:r>
              <a:rPr lang="en-CN" sz="3200" dirty="0"/>
              <a:t>Challenge</a:t>
            </a:r>
          </a:p>
          <a:p>
            <a:pPr>
              <a:lnSpc>
                <a:spcPct val="150000"/>
              </a:lnSpc>
            </a:pPr>
            <a:r>
              <a:rPr lang="en-CN" sz="3200" dirty="0"/>
              <a:t>Methodology</a:t>
            </a:r>
          </a:p>
          <a:p>
            <a:pPr>
              <a:lnSpc>
                <a:spcPct val="150000"/>
              </a:lnSpc>
            </a:pPr>
            <a:r>
              <a:rPr lang="en-CN" sz="3200" dirty="0"/>
              <a:t>Summary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2</a:t>
            </a:fld>
            <a:endParaRPr lang="en-C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10C246-3FED-1C4B-839E-D42C49EF838A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43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3</a:t>
            </a:fld>
            <a:endParaRPr lang="en-CN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352ADA7-F64F-4841-B374-05C4A3BFDFF5}"/>
              </a:ext>
            </a:extLst>
          </p:cNvPr>
          <p:cNvSpPr txBox="1">
            <a:spLocks/>
          </p:cNvSpPr>
          <p:nvPr/>
        </p:nvSpPr>
        <p:spPr>
          <a:xfrm>
            <a:off x="1524000" y="2917113"/>
            <a:ext cx="9144000" cy="1023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/>
                </a:solidFill>
              </a:rPr>
              <a:t>Background</a:t>
            </a:r>
            <a:endParaRPr lang="en-C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76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9" y="0"/>
            <a:ext cx="10515600" cy="1325563"/>
          </a:xfrm>
        </p:spPr>
        <p:txBody>
          <a:bodyPr/>
          <a:lstStyle/>
          <a:p>
            <a:r>
              <a:rPr lang="en-CN" dirty="0">
                <a:solidFill>
                  <a:srgbClr val="0070C0"/>
                </a:solidFill>
              </a:rPr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4</a:t>
            </a:fld>
            <a:endParaRPr lang="en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97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5</a:t>
            </a:fld>
            <a:endParaRPr lang="en-CN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352ADA7-F64F-4841-B374-05C4A3BFDFF5}"/>
              </a:ext>
            </a:extLst>
          </p:cNvPr>
          <p:cNvSpPr txBox="1">
            <a:spLocks/>
          </p:cNvSpPr>
          <p:nvPr/>
        </p:nvSpPr>
        <p:spPr>
          <a:xfrm>
            <a:off x="1524000" y="2917113"/>
            <a:ext cx="9144000" cy="1023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/>
                </a:solidFill>
              </a:rPr>
              <a:t>Challenge</a:t>
            </a:r>
            <a:endParaRPr lang="en-C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62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6</a:t>
            </a:fld>
            <a:endParaRPr lang="en-CN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352ADA7-F64F-4841-B374-05C4A3BFDFF5}"/>
              </a:ext>
            </a:extLst>
          </p:cNvPr>
          <p:cNvSpPr txBox="1">
            <a:spLocks/>
          </p:cNvSpPr>
          <p:nvPr/>
        </p:nvSpPr>
        <p:spPr>
          <a:xfrm>
            <a:off x="1524000" y="2917113"/>
            <a:ext cx="9144000" cy="1023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/>
                </a:solidFill>
              </a:rPr>
              <a:t>Methodology</a:t>
            </a:r>
            <a:endParaRPr lang="en-C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65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7</a:t>
            </a:fld>
            <a:endParaRPr lang="en-CN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352ADA7-F64F-4841-B374-05C4A3BFDFF5}"/>
              </a:ext>
            </a:extLst>
          </p:cNvPr>
          <p:cNvSpPr txBox="1">
            <a:spLocks/>
          </p:cNvSpPr>
          <p:nvPr/>
        </p:nvSpPr>
        <p:spPr>
          <a:xfrm>
            <a:off x="1524000" y="2917113"/>
            <a:ext cx="9144000" cy="1023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/>
                </a:solidFill>
              </a:rPr>
              <a:t>Summary</a:t>
            </a:r>
            <a:endParaRPr lang="en-C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8" y="0"/>
            <a:ext cx="10949339" cy="1325563"/>
          </a:xfrm>
        </p:spPr>
        <p:txBody>
          <a:bodyPr/>
          <a:lstStyle/>
          <a:p>
            <a:r>
              <a:rPr lang="en-CN" dirty="0">
                <a:solidFill>
                  <a:srgbClr val="0070C0"/>
                </a:solidFill>
              </a:rPr>
              <a:t>Reference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8</a:t>
            </a:fld>
            <a:endParaRPr lang="en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66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7DEF-9179-1F4B-AE57-4A2F3F35C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227"/>
            <a:ext cx="9144000" cy="1023773"/>
          </a:xfrm>
        </p:spPr>
        <p:txBody>
          <a:bodyPr/>
          <a:lstStyle/>
          <a:p>
            <a:r>
              <a:rPr lang="en-CN" dirty="0">
                <a:solidFill>
                  <a:srgbClr val="0070C0"/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35928-F8BB-134B-8A68-56627303A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656811"/>
          </a:xfrm>
        </p:spPr>
        <p:txBody>
          <a:bodyPr>
            <a:normAutofit/>
          </a:bodyPr>
          <a:lstStyle/>
          <a:p>
            <a:r>
              <a:rPr lang="en-CN" sz="3200" dirty="0">
                <a:solidFill>
                  <a:srgbClr val="0070C0"/>
                </a:solidFill>
              </a:rPr>
              <a:t>Q</a:t>
            </a:r>
            <a:r>
              <a:rPr lang="en-US" altLang="zh-CN" sz="3200" dirty="0">
                <a:solidFill>
                  <a:srgbClr val="0070C0"/>
                </a:solidFill>
              </a:rPr>
              <a:t>&amp;A</a:t>
            </a:r>
            <a:endParaRPr lang="en-CN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54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36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Title</vt:lpstr>
      <vt:lpstr>Outline</vt:lpstr>
      <vt:lpstr>PowerPoint Presentation</vt:lpstr>
      <vt:lpstr>Subtitle</vt:lpstr>
      <vt:lpstr>PowerPoint Presentation</vt:lpstr>
      <vt:lpstr>PowerPoint Presentation</vt:lpstr>
      <vt:lpstr>PowerPoint Presentation</vt:lpstr>
      <vt:lpstr>Reference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文玉 姜</dc:creator>
  <cp:lastModifiedBy>文玉 姜</cp:lastModifiedBy>
  <cp:revision>214</cp:revision>
  <dcterms:created xsi:type="dcterms:W3CDTF">2020-11-17T11:28:39Z</dcterms:created>
  <dcterms:modified xsi:type="dcterms:W3CDTF">2021-01-06T13:21:00Z</dcterms:modified>
</cp:coreProperties>
</file>