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5" r:id="rId2"/>
    <p:sldId id="364" r:id="rId3"/>
    <p:sldId id="366" r:id="rId4"/>
    <p:sldId id="367" r:id="rId5"/>
    <p:sldId id="368" r:id="rId6"/>
    <p:sldId id="369" r:id="rId7"/>
    <p:sldId id="3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305" id="{EA06E01F-C30D-488A-8D1F-7E722149A0FB}">
          <p14:sldIdLst>
            <p14:sldId id="365"/>
            <p14:sldId id="364"/>
            <p14:sldId id="366"/>
            <p14:sldId id="367"/>
          </p14:sldIdLst>
        </p14:section>
        <p14:section name="0319" id="{123F66EC-59BC-417D-916A-59E1AFE7E551}">
          <p14:sldIdLst>
            <p14:sldId id="368"/>
            <p14:sldId id="369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41CEE-ED6C-4454-934E-83C09AFA34A9}" v="331" dt="2025-03-19T04:33:52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zhi Qiu" userId="42527b257a303ee0" providerId="LiveId" clId="{43041CEE-ED6C-4454-934E-83C09AFA34A9}"/>
    <pc:docChg chg="undo custSel addSld delSld modSld sldOrd delMainMaster addSection modSection">
      <pc:chgData name="Qizhi Qiu" userId="42527b257a303ee0" providerId="LiveId" clId="{43041CEE-ED6C-4454-934E-83C09AFA34A9}" dt="2025-03-19T06:17:13.548" v="4108" actId="20577"/>
      <pc:docMkLst>
        <pc:docMk/>
      </pc:docMkLst>
      <pc:sldChg chg="new add del">
        <pc:chgData name="Qizhi Qiu" userId="42527b257a303ee0" providerId="LiveId" clId="{43041CEE-ED6C-4454-934E-83C09AFA34A9}" dt="2025-03-05T05:31:23.572" v="5" actId="47"/>
        <pc:sldMkLst>
          <pc:docMk/>
          <pc:sldMk cId="2579050906" sldId="256"/>
        </pc:sldMkLst>
      </pc:sldChg>
      <pc:sldChg chg="add del">
        <pc:chgData name="Qizhi Qiu" userId="42527b257a303ee0" providerId="LiveId" clId="{43041CEE-ED6C-4454-934E-83C09AFA34A9}" dt="2025-03-05T05:31:24.551" v="6" actId="47"/>
        <pc:sldMkLst>
          <pc:docMk/>
          <pc:sldMk cId="3267967208" sldId="363"/>
        </pc:sldMkLst>
      </pc:sldChg>
      <pc:sldChg chg="addSp delSp modSp add mod ord">
        <pc:chgData name="Qizhi Qiu" userId="42527b257a303ee0" providerId="LiveId" clId="{43041CEE-ED6C-4454-934E-83C09AFA34A9}" dt="2025-03-05T06:19:47.457" v="2123"/>
        <pc:sldMkLst>
          <pc:docMk/>
          <pc:sldMk cId="431709063" sldId="364"/>
        </pc:sldMkLst>
        <pc:spChg chg="mod">
          <ac:chgData name="Qizhi Qiu" userId="42527b257a303ee0" providerId="LiveId" clId="{43041CEE-ED6C-4454-934E-83C09AFA34A9}" dt="2025-03-05T05:41:11.916" v="595" actId="20577"/>
          <ac:spMkLst>
            <pc:docMk/>
            <pc:sldMk cId="431709063" sldId="364"/>
            <ac:spMk id="3" creationId="{0BF2137F-7111-4E52-7F17-902F86D15699}"/>
          </ac:spMkLst>
        </pc:spChg>
        <pc:spChg chg="add mod">
          <ac:chgData name="Qizhi Qiu" userId="42527b257a303ee0" providerId="LiveId" clId="{43041CEE-ED6C-4454-934E-83C09AFA34A9}" dt="2025-03-05T05:43:00.670" v="607" actId="1076"/>
          <ac:spMkLst>
            <pc:docMk/>
            <pc:sldMk cId="431709063" sldId="364"/>
            <ac:spMk id="126" creationId="{8DCE39D7-7E4B-2976-33F7-3BB5761CE256}"/>
          </ac:spMkLst>
        </pc:spChg>
        <pc:spChg chg="add mod">
          <ac:chgData name="Qizhi Qiu" userId="42527b257a303ee0" providerId="LiveId" clId="{43041CEE-ED6C-4454-934E-83C09AFA34A9}" dt="2025-03-05T05:43:00.670" v="607" actId="1076"/>
          <ac:spMkLst>
            <pc:docMk/>
            <pc:sldMk cId="431709063" sldId="364"/>
            <ac:spMk id="128" creationId="{D3306FB4-A650-7D11-C597-08DAF76AD7BF}"/>
          </ac:spMkLst>
        </pc:spChg>
        <pc:spChg chg="add mod">
          <ac:chgData name="Qizhi Qiu" userId="42527b257a303ee0" providerId="LiveId" clId="{43041CEE-ED6C-4454-934E-83C09AFA34A9}" dt="2025-03-05T05:43:00.670" v="607" actId="1076"/>
          <ac:spMkLst>
            <pc:docMk/>
            <pc:sldMk cId="431709063" sldId="364"/>
            <ac:spMk id="130" creationId="{53FEECC5-4458-24BB-D23C-734C68CCDECC}"/>
          </ac:spMkLst>
        </pc:spChg>
        <pc:spChg chg="add mod">
          <ac:chgData name="Qizhi Qiu" userId="42527b257a303ee0" providerId="LiveId" clId="{43041CEE-ED6C-4454-934E-83C09AFA34A9}" dt="2025-03-05T05:43:00.670" v="607" actId="1076"/>
          <ac:spMkLst>
            <pc:docMk/>
            <pc:sldMk cId="431709063" sldId="364"/>
            <ac:spMk id="142" creationId="{721555FB-4156-2DB1-B5C2-CB0F957F306F}"/>
          </ac:spMkLst>
        </pc:spChg>
        <pc:spChg chg="add mod">
          <ac:chgData name="Qizhi Qiu" userId="42527b257a303ee0" providerId="LiveId" clId="{43041CEE-ED6C-4454-934E-83C09AFA34A9}" dt="2025-03-05T05:43:00.670" v="607" actId="1076"/>
          <ac:spMkLst>
            <pc:docMk/>
            <pc:sldMk cId="431709063" sldId="364"/>
            <ac:spMk id="144" creationId="{011A8EAE-9D0C-4CCA-4099-2A6E648FBEB3}"/>
          </ac:spMkLst>
        </pc:spChg>
        <pc:spChg chg="add mod">
          <ac:chgData name="Qizhi Qiu" userId="42527b257a303ee0" providerId="LiveId" clId="{43041CEE-ED6C-4454-934E-83C09AFA34A9}" dt="2025-03-05T05:43:00.670" v="607" actId="1076"/>
          <ac:spMkLst>
            <pc:docMk/>
            <pc:sldMk cId="431709063" sldId="364"/>
            <ac:spMk id="147" creationId="{4F0B5E62-9923-C525-89D2-7717FEBCE522}"/>
          </ac:spMkLst>
        </pc:spChg>
        <pc:spChg chg="add mod">
          <ac:chgData name="Qizhi Qiu" userId="42527b257a303ee0" providerId="LiveId" clId="{43041CEE-ED6C-4454-934E-83C09AFA34A9}" dt="2025-03-05T05:43:00.670" v="607" actId="1076"/>
          <ac:spMkLst>
            <pc:docMk/>
            <pc:sldMk cId="431709063" sldId="364"/>
            <ac:spMk id="151" creationId="{53169C33-A3D4-423B-94C1-F6EB6472413B}"/>
          </ac:spMkLst>
        </pc:spChg>
        <pc:spChg chg="add mod">
          <ac:chgData name="Qizhi Qiu" userId="42527b257a303ee0" providerId="LiveId" clId="{43041CEE-ED6C-4454-934E-83C09AFA34A9}" dt="2025-03-05T05:43:00.670" v="607" actId="1076"/>
          <ac:spMkLst>
            <pc:docMk/>
            <pc:sldMk cId="431709063" sldId="364"/>
            <ac:spMk id="155" creationId="{F9CD5580-C9DE-DFDF-3E0D-91AB53243EBC}"/>
          </ac:spMkLst>
        </pc:spChg>
        <pc:spChg chg="add mod">
          <ac:chgData name="Qizhi Qiu" userId="42527b257a303ee0" providerId="LiveId" clId="{43041CEE-ED6C-4454-934E-83C09AFA34A9}" dt="2025-03-05T05:43:00.670" v="607" actId="1076"/>
          <ac:spMkLst>
            <pc:docMk/>
            <pc:sldMk cId="431709063" sldId="364"/>
            <ac:spMk id="167" creationId="{82D97B1D-EADC-F956-09B2-CC24C302B722}"/>
          </ac:spMkLst>
        </pc:spChg>
        <pc:spChg chg="add mod">
          <ac:chgData name="Qizhi Qiu" userId="42527b257a303ee0" providerId="LiveId" clId="{43041CEE-ED6C-4454-934E-83C09AFA34A9}" dt="2025-03-05T05:43:00.670" v="607" actId="1076"/>
          <ac:spMkLst>
            <pc:docMk/>
            <pc:sldMk cId="431709063" sldId="364"/>
            <ac:spMk id="170" creationId="{7C0E8343-3A32-0C3D-5222-07657EF4735C}"/>
          </ac:spMkLst>
        </pc:spChg>
        <pc:spChg chg="add mod">
          <ac:chgData name="Qizhi Qiu" userId="42527b257a303ee0" providerId="LiveId" clId="{43041CEE-ED6C-4454-934E-83C09AFA34A9}" dt="2025-03-05T05:43:12.667" v="624" actId="20577"/>
          <ac:spMkLst>
            <pc:docMk/>
            <pc:sldMk cId="431709063" sldId="364"/>
            <ac:spMk id="187" creationId="{815AA631-3970-397C-EFC2-589FB7CBEDF6}"/>
          </ac:spMkLst>
        </pc:spChg>
        <pc:spChg chg="add mod">
          <ac:chgData name="Qizhi Qiu" userId="42527b257a303ee0" providerId="LiveId" clId="{43041CEE-ED6C-4454-934E-83C09AFA34A9}" dt="2025-03-05T05:43:16.808" v="629" actId="20577"/>
          <ac:spMkLst>
            <pc:docMk/>
            <pc:sldMk cId="431709063" sldId="364"/>
            <ac:spMk id="188" creationId="{AF42D8EA-51B1-FAC8-0D76-F6E9932F3216}"/>
          </ac:spMkLst>
        </pc:spChg>
        <pc:spChg chg="add mod">
          <ac:chgData name="Qizhi Qiu" userId="42527b257a303ee0" providerId="LiveId" clId="{43041CEE-ED6C-4454-934E-83C09AFA34A9}" dt="2025-03-05T05:43:33.006" v="637" actId="20577"/>
          <ac:spMkLst>
            <pc:docMk/>
            <pc:sldMk cId="431709063" sldId="364"/>
            <ac:spMk id="189" creationId="{35F5DD4B-761D-4571-9AE2-B3072D2FA812}"/>
          </ac:spMkLst>
        </pc:spChg>
        <pc:picChg chg="add mod modCrop">
          <ac:chgData name="Qizhi Qiu" userId="42527b257a303ee0" providerId="LiveId" clId="{43041CEE-ED6C-4454-934E-83C09AFA34A9}" dt="2025-03-05T05:43:29.212" v="631" actId="1076"/>
          <ac:picMkLst>
            <pc:docMk/>
            <pc:sldMk cId="431709063" sldId="364"/>
            <ac:picMk id="186" creationId="{707EE108-66DE-80B6-B35A-18E1489FE560}"/>
          </ac:picMkLst>
        </pc:picChg>
        <pc:picChg chg="add mod modCrop">
          <ac:chgData name="Qizhi Qiu" userId="42527b257a303ee0" providerId="LiveId" clId="{43041CEE-ED6C-4454-934E-83C09AFA34A9}" dt="2025-03-05T05:43:52.411" v="645" actId="1076"/>
          <ac:picMkLst>
            <pc:docMk/>
            <pc:sldMk cId="431709063" sldId="364"/>
            <ac:picMk id="191" creationId="{8FA4DB85-CD47-A941-5E86-D689101C75F8}"/>
          </ac:picMkLst>
        </pc:picChg>
      </pc:sldChg>
      <pc:sldChg chg="addSp delSp modSp add mod">
        <pc:chgData name="Qizhi Qiu" userId="42527b257a303ee0" providerId="LiveId" clId="{43041CEE-ED6C-4454-934E-83C09AFA34A9}" dt="2025-03-19T02:59:17.051" v="2128" actId="1076"/>
        <pc:sldMkLst>
          <pc:docMk/>
          <pc:sldMk cId="2297391136" sldId="365"/>
        </pc:sldMkLst>
        <pc:spChg chg="mod">
          <ac:chgData name="Qizhi Qiu" userId="42527b257a303ee0" providerId="LiveId" clId="{43041CEE-ED6C-4454-934E-83C09AFA34A9}" dt="2025-03-05T05:38:07.807" v="253" actId="20577"/>
          <ac:spMkLst>
            <pc:docMk/>
            <pc:sldMk cId="2297391136" sldId="365"/>
            <ac:spMk id="3" creationId="{A9769F99-BDB4-A73E-D988-2EFE8C5B749A}"/>
          </ac:spMkLst>
        </pc:spChg>
        <pc:spChg chg="add mod">
          <ac:chgData name="Qizhi Qiu" userId="42527b257a303ee0" providerId="LiveId" clId="{43041CEE-ED6C-4454-934E-83C09AFA34A9}" dt="2025-03-05T05:35:43.008" v="106" actId="1076"/>
          <ac:spMkLst>
            <pc:docMk/>
            <pc:sldMk cId="2297391136" sldId="365"/>
            <ac:spMk id="350" creationId="{15AE955A-6656-3F46-0E7A-349F77C96BAF}"/>
          </ac:spMkLst>
        </pc:spChg>
        <pc:spChg chg="add mod">
          <ac:chgData name="Qizhi Qiu" userId="42527b257a303ee0" providerId="LiveId" clId="{43041CEE-ED6C-4454-934E-83C09AFA34A9}" dt="2025-03-05T05:36:14.754" v="118" actId="1076"/>
          <ac:spMkLst>
            <pc:docMk/>
            <pc:sldMk cId="2297391136" sldId="365"/>
            <ac:spMk id="353" creationId="{85569231-6C66-436F-B425-A2D4C8854696}"/>
          </ac:spMkLst>
        </pc:spChg>
        <pc:spChg chg="add mod">
          <ac:chgData name="Qizhi Qiu" userId="42527b257a303ee0" providerId="LiveId" clId="{43041CEE-ED6C-4454-934E-83C09AFA34A9}" dt="2025-03-05T05:40:30.836" v="507" actId="164"/>
          <ac:spMkLst>
            <pc:docMk/>
            <pc:sldMk cId="2297391136" sldId="365"/>
            <ac:spMk id="354" creationId="{160E0425-6967-C979-9864-092505242765}"/>
          </ac:spMkLst>
        </pc:spChg>
        <pc:spChg chg="add mod">
          <ac:chgData name="Qizhi Qiu" userId="42527b257a303ee0" providerId="LiveId" clId="{43041CEE-ED6C-4454-934E-83C09AFA34A9}" dt="2025-03-05T05:40:30.836" v="507" actId="164"/>
          <ac:spMkLst>
            <pc:docMk/>
            <pc:sldMk cId="2297391136" sldId="365"/>
            <ac:spMk id="355" creationId="{C7F0712F-05D3-D2CB-57B6-C3F9BD89FBF1}"/>
          </ac:spMkLst>
        </pc:spChg>
        <pc:spChg chg="add mod">
          <ac:chgData name="Qizhi Qiu" userId="42527b257a303ee0" providerId="LiveId" clId="{43041CEE-ED6C-4454-934E-83C09AFA34A9}" dt="2025-03-05T05:36:20.620" v="122" actId="1076"/>
          <ac:spMkLst>
            <pc:docMk/>
            <pc:sldMk cId="2297391136" sldId="365"/>
            <ac:spMk id="357" creationId="{B7E2A3C3-27F9-FDCF-78A9-F547E6F774F3}"/>
          </ac:spMkLst>
        </pc:spChg>
        <pc:spChg chg="add mod">
          <ac:chgData name="Qizhi Qiu" userId="42527b257a303ee0" providerId="LiveId" clId="{43041CEE-ED6C-4454-934E-83C09AFA34A9}" dt="2025-03-05T05:36:20.620" v="122" actId="1076"/>
          <ac:spMkLst>
            <pc:docMk/>
            <pc:sldMk cId="2297391136" sldId="365"/>
            <ac:spMk id="358" creationId="{3BEAB4B4-B7C7-D0BC-3807-0AB364BBCC55}"/>
          </ac:spMkLst>
        </pc:spChg>
        <pc:spChg chg="add mod">
          <ac:chgData name="Qizhi Qiu" userId="42527b257a303ee0" providerId="LiveId" clId="{43041CEE-ED6C-4454-934E-83C09AFA34A9}" dt="2025-03-05T05:40:30.836" v="507" actId="164"/>
          <ac:spMkLst>
            <pc:docMk/>
            <pc:sldMk cId="2297391136" sldId="365"/>
            <ac:spMk id="359" creationId="{34E92032-C0BA-0E01-0E5B-3B5EB304FB96}"/>
          </ac:spMkLst>
        </pc:spChg>
        <pc:spChg chg="add mod">
          <ac:chgData name="Qizhi Qiu" userId="42527b257a303ee0" providerId="LiveId" clId="{43041CEE-ED6C-4454-934E-83C09AFA34A9}" dt="2025-03-05T05:40:30.836" v="507" actId="164"/>
          <ac:spMkLst>
            <pc:docMk/>
            <pc:sldMk cId="2297391136" sldId="365"/>
            <ac:spMk id="360" creationId="{8B9E0EA1-E3E7-ACE4-B840-1AD5AB4AF065}"/>
          </ac:spMkLst>
        </pc:spChg>
        <pc:spChg chg="add mod">
          <ac:chgData name="Qizhi Qiu" userId="42527b257a303ee0" providerId="LiveId" clId="{43041CEE-ED6C-4454-934E-83C09AFA34A9}" dt="2025-03-05T05:36:22.463" v="123" actId="571"/>
          <ac:spMkLst>
            <pc:docMk/>
            <pc:sldMk cId="2297391136" sldId="365"/>
            <ac:spMk id="361" creationId="{069F6544-B905-276D-A3C0-71E2A5848ED2}"/>
          </ac:spMkLst>
        </pc:spChg>
        <pc:spChg chg="add mod">
          <ac:chgData name="Qizhi Qiu" userId="42527b257a303ee0" providerId="LiveId" clId="{43041CEE-ED6C-4454-934E-83C09AFA34A9}" dt="2025-03-05T05:40:30.836" v="507" actId="164"/>
          <ac:spMkLst>
            <pc:docMk/>
            <pc:sldMk cId="2297391136" sldId="365"/>
            <ac:spMk id="362" creationId="{7F3C17AB-BFB8-F846-AF99-8F6823799C9C}"/>
          </ac:spMkLst>
        </pc:spChg>
        <pc:spChg chg="add mod">
          <ac:chgData name="Qizhi Qiu" userId="42527b257a303ee0" providerId="LiveId" clId="{43041CEE-ED6C-4454-934E-83C09AFA34A9}" dt="2025-03-05T05:40:30.836" v="507" actId="164"/>
          <ac:spMkLst>
            <pc:docMk/>
            <pc:sldMk cId="2297391136" sldId="365"/>
            <ac:spMk id="363" creationId="{61C20EFB-E17A-0E7A-A9B2-1F68C0C953BD}"/>
          </ac:spMkLst>
        </pc:spChg>
        <pc:spChg chg="add mod">
          <ac:chgData name="Qizhi Qiu" userId="42527b257a303ee0" providerId="LiveId" clId="{43041CEE-ED6C-4454-934E-83C09AFA34A9}" dt="2025-03-05T05:40:30.836" v="507" actId="164"/>
          <ac:spMkLst>
            <pc:docMk/>
            <pc:sldMk cId="2297391136" sldId="365"/>
            <ac:spMk id="370" creationId="{DC09DB8D-4933-26F7-ACE7-081652C57910}"/>
          </ac:spMkLst>
        </pc:spChg>
        <pc:spChg chg="add mod">
          <ac:chgData name="Qizhi Qiu" userId="42527b257a303ee0" providerId="LiveId" clId="{43041CEE-ED6C-4454-934E-83C09AFA34A9}" dt="2025-03-05T05:40:30.836" v="507" actId="164"/>
          <ac:spMkLst>
            <pc:docMk/>
            <pc:sldMk cId="2297391136" sldId="365"/>
            <ac:spMk id="372" creationId="{3BD3A1FE-76A2-C47A-5754-69187B42B23B}"/>
          </ac:spMkLst>
        </pc:spChg>
        <pc:spChg chg="add mod">
          <ac:chgData name="Qizhi Qiu" userId="42527b257a303ee0" providerId="LiveId" clId="{43041CEE-ED6C-4454-934E-83C09AFA34A9}" dt="2025-03-05T05:40:30.836" v="507" actId="164"/>
          <ac:spMkLst>
            <pc:docMk/>
            <pc:sldMk cId="2297391136" sldId="365"/>
            <ac:spMk id="373" creationId="{D5375FFD-77F1-C87E-A493-F43A5DBBC683}"/>
          </ac:spMkLst>
        </pc:spChg>
        <pc:spChg chg="add mod">
          <ac:chgData name="Qizhi Qiu" userId="42527b257a303ee0" providerId="LiveId" clId="{43041CEE-ED6C-4454-934E-83C09AFA34A9}" dt="2025-03-05T05:37:41.801" v="224" actId="20577"/>
          <ac:spMkLst>
            <pc:docMk/>
            <pc:sldMk cId="2297391136" sldId="365"/>
            <ac:spMk id="374" creationId="{1328F072-A63F-334C-3C13-FFBDF349A278}"/>
          </ac:spMkLst>
        </pc:spChg>
        <pc:spChg chg="add mod">
          <ac:chgData name="Qizhi Qiu" userId="42527b257a303ee0" providerId="LiveId" clId="{43041CEE-ED6C-4454-934E-83C09AFA34A9}" dt="2025-03-05T05:37:29.482" v="211" actId="571"/>
          <ac:spMkLst>
            <pc:docMk/>
            <pc:sldMk cId="2297391136" sldId="365"/>
            <ac:spMk id="375" creationId="{ACCD2481-9309-C66B-3C14-6E39E18F7655}"/>
          </ac:spMkLst>
        </pc:spChg>
        <pc:spChg chg="add mod">
          <ac:chgData name="Qizhi Qiu" userId="42527b257a303ee0" providerId="LiveId" clId="{43041CEE-ED6C-4454-934E-83C09AFA34A9}" dt="2025-03-05T05:40:30.836" v="507" actId="164"/>
          <ac:spMkLst>
            <pc:docMk/>
            <pc:sldMk cId="2297391136" sldId="365"/>
            <ac:spMk id="376" creationId="{76E36DFB-752A-4DEA-D643-02DAE92EDC94}"/>
          </ac:spMkLst>
        </pc:spChg>
        <pc:spChg chg="add mod">
          <ac:chgData name="Qizhi Qiu" userId="42527b257a303ee0" providerId="LiveId" clId="{43041CEE-ED6C-4454-934E-83C09AFA34A9}" dt="2025-03-05T05:40:27.116" v="506" actId="12"/>
          <ac:spMkLst>
            <pc:docMk/>
            <pc:sldMk cId="2297391136" sldId="365"/>
            <ac:spMk id="378" creationId="{015C718A-0B16-41D8-8EA6-48615024A276}"/>
          </ac:spMkLst>
        </pc:spChg>
        <pc:spChg chg="add mod">
          <ac:chgData name="Qizhi Qiu" userId="42527b257a303ee0" providerId="LiveId" clId="{43041CEE-ED6C-4454-934E-83C09AFA34A9}" dt="2025-03-19T02:59:17.051" v="2128" actId="1076"/>
          <ac:spMkLst>
            <pc:docMk/>
            <pc:sldMk cId="2297391136" sldId="365"/>
            <ac:spMk id="379" creationId="{6688029D-D984-DB53-1310-D94D16E7A051}"/>
          </ac:spMkLst>
        </pc:spChg>
        <pc:spChg chg="add mod">
          <ac:chgData name="Qizhi Qiu" userId="42527b257a303ee0" providerId="LiveId" clId="{43041CEE-ED6C-4454-934E-83C09AFA34A9}" dt="2025-03-05T05:41:02.451" v="560" actId="1076"/>
          <ac:spMkLst>
            <pc:docMk/>
            <pc:sldMk cId="2297391136" sldId="365"/>
            <ac:spMk id="380" creationId="{92B51744-E0C2-46D7-C0DA-FCDFA87057FD}"/>
          </ac:spMkLst>
        </pc:spChg>
        <pc:grpChg chg="mod">
          <ac:chgData name="Qizhi Qiu" userId="42527b257a303ee0" providerId="LiveId" clId="{43041CEE-ED6C-4454-934E-83C09AFA34A9}" dt="2025-03-05T05:39:08.131" v="313" actId="1076"/>
          <ac:grpSpMkLst>
            <pc:docMk/>
            <pc:sldMk cId="2297391136" sldId="365"/>
            <ac:grpSpMk id="4" creationId="{0DDD5619-842C-78FE-7063-76EB35C2C6B4}"/>
          </ac:grpSpMkLst>
        </pc:grpChg>
        <pc:grpChg chg="mod">
          <ac:chgData name="Qizhi Qiu" userId="42527b257a303ee0" providerId="LiveId" clId="{43041CEE-ED6C-4454-934E-83C09AFA34A9}" dt="2025-03-05T05:40:32.584" v="508" actId="1076"/>
          <ac:grpSpMkLst>
            <pc:docMk/>
            <pc:sldMk cId="2297391136" sldId="365"/>
            <ac:grpSpMk id="381" creationId="{6E8BBCAA-A44D-F55C-6833-66E0CFBD5103}"/>
          </ac:grpSpMkLst>
        </pc:grpChg>
        <pc:cxnChg chg="add mod">
          <ac:chgData name="Qizhi Qiu" userId="42527b257a303ee0" providerId="LiveId" clId="{43041CEE-ED6C-4454-934E-83C09AFA34A9}" dt="2025-03-05T05:35:52.129" v="110" actId="1076"/>
          <ac:cxnSpMkLst>
            <pc:docMk/>
            <pc:sldMk cId="2297391136" sldId="365"/>
            <ac:cxnSpMk id="352" creationId="{B76FF18B-6ACF-713B-8BA2-49F034D71A4C}"/>
          </ac:cxnSpMkLst>
        </pc:cxnChg>
        <pc:cxnChg chg="add mod">
          <ac:chgData name="Qizhi Qiu" userId="42527b257a303ee0" providerId="LiveId" clId="{43041CEE-ED6C-4454-934E-83C09AFA34A9}" dt="2025-03-05T05:36:56.774" v="164" actId="14100"/>
          <ac:cxnSpMkLst>
            <pc:docMk/>
            <pc:sldMk cId="2297391136" sldId="365"/>
            <ac:cxnSpMk id="365" creationId="{BC16E3B6-5E42-0250-96AF-1E197FA703A4}"/>
          </ac:cxnSpMkLst>
        </pc:cxnChg>
      </pc:sldChg>
      <pc:sldChg chg="addSp delSp modSp add mod">
        <pc:chgData name="Qizhi Qiu" userId="42527b257a303ee0" providerId="LiveId" clId="{43041CEE-ED6C-4454-934E-83C09AFA34A9}" dt="2025-03-05T05:56:35.266" v="1129" actId="1076"/>
        <pc:sldMkLst>
          <pc:docMk/>
          <pc:sldMk cId="830530781" sldId="366"/>
        </pc:sldMkLst>
        <pc:spChg chg="mod">
          <ac:chgData name="Qizhi Qiu" userId="42527b257a303ee0" providerId="LiveId" clId="{43041CEE-ED6C-4454-934E-83C09AFA34A9}" dt="2025-03-05T05:55:32.176" v="1086"/>
          <ac:spMkLst>
            <pc:docMk/>
            <pc:sldMk cId="830530781" sldId="366"/>
            <ac:spMk id="3" creationId="{9B8251CC-5A33-EA23-8612-3E02008DC931}"/>
          </ac:spMkLst>
        </pc:spChg>
        <pc:spChg chg="add mod">
          <ac:chgData name="Qizhi Qiu" userId="42527b257a303ee0" providerId="LiveId" clId="{43041CEE-ED6C-4454-934E-83C09AFA34A9}" dt="2025-03-05T05:51:54.980" v="952" actId="164"/>
          <ac:spMkLst>
            <pc:docMk/>
            <pc:sldMk cId="830530781" sldId="366"/>
            <ac:spMk id="4" creationId="{D223F255-243D-06F9-A240-545343F5E623}"/>
          </ac:spMkLst>
        </pc:spChg>
        <pc:spChg chg="add mod ord">
          <ac:chgData name="Qizhi Qiu" userId="42527b257a303ee0" providerId="LiveId" clId="{43041CEE-ED6C-4454-934E-83C09AFA34A9}" dt="2025-03-05T05:51:54.980" v="952" actId="164"/>
          <ac:spMkLst>
            <pc:docMk/>
            <pc:sldMk cId="830530781" sldId="366"/>
            <ac:spMk id="5" creationId="{5D70C501-4BC4-A269-6048-3238ABCDD089}"/>
          </ac:spMkLst>
        </pc:spChg>
        <pc:spChg chg="add mod">
          <ac:chgData name="Qizhi Qiu" userId="42527b257a303ee0" providerId="LiveId" clId="{43041CEE-ED6C-4454-934E-83C09AFA34A9}" dt="2025-03-05T05:51:54.980" v="952" actId="164"/>
          <ac:spMkLst>
            <pc:docMk/>
            <pc:sldMk cId="830530781" sldId="366"/>
            <ac:spMk id="7" creationId="{3A7B221F-4748-A9AA-EEAF-C77E0C106BDE}"/>
          </ac:spMkLst>
        </pc:spChg>
        <pc:spChg chg="add mod">
          <ac:chgData name="Qizhi Qiu" userId="42527b257a303ee0" providerId="LiveId" clId="{43041CEE-ED6C-4454-934E-83C09AFA34A9}" dt="2025-03-05T05:56:30.956" v="1128" actId="1076"/>
          <ac:spMkLst>
            <pc:docMk/>
            <pc:sldMk cId="830530781" sldId="366"/>
            <ac:spMk id="9" creationId="{6D78C8B1-C6BE-593F-A205-E3BF9826EC4C}"/>
          </ac:spMkLst>
        </pc:spChg>
        <pc:spChg chg="add mod">
          <ac:chgData name="Qizhi Qiu" userId="42527b257a303ee0" providerId="LiveId" clId="{43041CEE-ED6C-4454-934E-83C09AFA34A9}" dt="2025-03-05T05:56:30.956" v="1128" actId="1076"/>
          <ac:spMkLst>
            <pc:docMk/>
            <pc:sldMk cId="830530781" sldId="366"/>
            <ac:spMk id="10" creationId="{329C7414-356B-ED3F-6D90-AAD63DD5C18D}"/>
          </ac:spMkLst>
        </pc:spChg>
        <pc:spChg chg="add mod">
          <ac:chgData name="Qizhi Qiu" userId="42527b257a303ee0" providerId="LiveId" clId="{43041CEE-ED6C-4454-934E-83C09AFA34A9}" dt="2025-03-05T05:56:30.956" v="1128" actId="1076"/>
          <ac:spMkLst>
            <pc:docMk/>
            <pc:sldMk cId="830530781" sldId="366"/>
            <ac:spMk id="11" creationId="{B2FDB5E7-35AE-CB0F-9245-D0FB45D19A14}"/>
          </ac:spMkLst>
        </pc:spChg>
        <pc:spChg chg="mod">
          <ac:chgData name="Qizhi Qiu" userId="42527b257a303ee0" providerId="LiveId" clId="{43041CEE-ED6C-4454-934E-83C09AFA34A9}" dt="2025-03-05T05:56:30.956" v="1128" actId="1076"/>
          <ac:spMkLst>
            <pc:docMk/>
            <pc:sldMk cId="830530781" sldId="366"/>
            <ac:spMk id="187" creationId="{E735BCCF-D389-692A-5396-CAF6F28617A5}"/>
          </ac:spMkLst>
        </pc:spChg>
        <pc:grpChg chg="add mod">
          <ac:chgData name="Qizhi Qiu" userId="42527b257a303ee0" providerId="LiveId" clId="{43041CEE-ED6C-4454-934E-83C09AFA34A9}" dt="2025-03-05T05:56:35.266" v="1129" actId="1076"/>
          <ac:grpSpMkLst>
            <pc:docMk/>
            <pc:sldMk cId="830530781" sldId="366"/>
            <ac:grpSpMk id="8" creationId="{2EB2F645-AB13-C4D6-7682-959D21420575}"/>
          </ac:grpSpMkLst>
        </pc:grpChg>
      </pc:sldChg>
      <pc:sldChg chg="delSp modSp add mod ord">
        <pc:chgData name="Qizhi Qiu" userId="42527b257a303ee0" providerId="LiveId" clId="{43041CEE-ED6C-4454-934E-83C09AFA34A9}" dt="2025-03-05T06:19:46.644" v="2121"/>
        <pc:sldMkLst>
          <pc:docMk/>
          <pc:sldMk cId="2565417148" sldId="367"/>
        </pc:sldMkLst>
        <pc:spChg chg="mod">
          <ac:chgData name="Qizhi Qiu" userId="42527b257a303ee0" providerId="LiveId" clId="{43041CEE-ED6C-4454-934E-83C09AFA34A9}" dt="2025-03-05T06:19:03.850" v="2114" actId="20577"/>
          <ac:spMkLst>
            <pc:docMk/>
            <pc:sldMk cId="2565417148" sldId="367"/>
            <ac:spMk id="187" creationId="{516B1431-F275-61FA-F1AE-7DB91DF743C5}"/>
          </ac:spMkLst>
        </pc:spChg>
      </pc:sldChg>
      <pc:sldChg chg="addSp delSp modSp add mod">
        <pc:chgData name="Qizhi Qiu" userId="42527b257a303ee0" providerId="LiveId" clId="{43041CEE-ED6C-4454-934E-83C09AFA34A9}" dt="2025-03-19T03:42:49.693" v="3310" actId="207"/>
        <pc:sldMkLst>
          <pc:docMk/>
          <pc:sldMk cId="3447976861" sldId="368"/>
        </pc:sldMkLst>
        <pc:spChg chg="mod">
          <ac:chgData name="Qizhi Qiu" userId="42527b257a303ee0" providerId="LiveId" clId="{43041CEE-ED6C-4454-934E-83C09AFA34A9}" dt="2025-03-19T03:09:56.330" v="2535" actId="20577"/>
          <ac:spMkLst>
            <pc:docMk/>
            <pc:sldMk cId="3447976861" sldId="368"/>
            <ac:spMk id="3" creationId="{AEB3ABD5-2BA9-AE8B-B0EB-2340CC32F7E7}"/>
          </ac:spMkLst>
        </pc:spChg>
        <pc:spChg chg="add mod">
          <ac:chgData name="Qizhi Qiu" userId="42527b257a303ee0" providerId="LiveId" clId="{43041CEE-ED6C-4454-934E-83C09AFA34A9}" dt="2025-03-19T03:40:16.930" v="3208"/>
          <ac:spMkLst>
            <pc:docMk/>
            <pc:sldMk cId="3447976861" sldId="368"/>
            <ac:spMk id="7" creationId="{9613CB42-2A2F-37AD-063E-EDA5CD186884}"/>
          </ac:spMkLst>
        </pc:spChg>
        <pc:spChg chg="add mod">
          <ac:chgData name="Qizhi Qiu" userId="42527b257a303ee0" providerId="LiveId" clId="{43041CEE-ED6C-4454-934E-83C09AFA34A9}" dt="2025-03-19T03:42:49.693" v="3310" actId="207"/>
          <ac:spMkLst>
            <pc:docMk/>
            <pc:sldMk cId="3447976861" sldId="368"/>
            <ac:spMk id="21" creationId="{83278375-F69A-BABD-2D00-D3CBE94EC6A5}"/>
          </ac:spMkLst>
        </pc:spChg>
        <pc:spChg chg="mod">
          <ac:chgData name="Qizhi Qiu" userId="42527b257a303ee0" providerId="LiveId" clId="{43041CEE-ED6C-4454-934E-83C09AFA34A9}" dt="2025-03-19T03:35:07.530" v="3004" actId="14100"/>
          <ac:spMkLst>
            <pc:docMk/>
            <pc:sldMk cId="3447976861" sldId="368"/>
            <ac:spMk id="187" creationId="{8272DDDE-B800-5B3C-A03D-CB73E720C817}"/>
          </ac:spMkLst>
        </pc:spChg>
        <pc:picChg chg="add mod">
          <ac:chgData name="Qizhi Qiu" userId="42527b257a303ee0" providerId="LiveId" clId="{43041CEE-ED6C-4454-934E-83C09AFA34A9}" dt="2025-03-19T03:39:59.673" v="3201" actId="1076"/>
          <ac:picMkLst>
            <pc:docMk/>
            <pc:sldMk cId="3447976861" sldId="368"/>
            <ac:picMk id="4" creationId="{844C6C10-1499-DBEA-9030-7FEBDE46DC07}"/>
          </ac:picMkLst>
        </pc:picChg>
        <pc:picChg chg="add mod">
          <ac:chgData name="Qizhi Qiu" userId="42527b257a303ee0" providerId="LiveId" clId="{43041CEE-ED6C-4454-934E-83C09AFA34A9}" dt="2025-03-19T03:42:01.574" v="3240" actId="1076"/>
          <ac:picMkLst>
            <pc:docMk/>
            <pc:sldMk cId="3447976861" sldId="368"/>
            <ac:picMk id="6" creationId="{6944AD7D-E088-EB4A-9446-7467E99F74FF}"/>
          </ac:picMkLst>
        </pc:picChg>
        <pc:picChg chg="add del mod">
          <ac:chgData name="Qizhi Qiu" userId="42527b257a303ee0" providerId="LiveId" clId="{43041CEE-ED6C-4454-934E-83C09AFA34A9}" dt="2025-03-19T03:41:11.777" v="3211" actId="478"/>
          <ac:picMkLst>
            <pc:docMk/>
            <pc:sldMk cId="3447976861" sldId="368"/>
            <ac:picMk id="9" creationId="{A01317AF-EC6A-DFC7-9B60-B16BA776A7DE}"/>
          </ac:picMkLst>
        </pc:picChg>
        <pc:picChg chg="add mod">
          <ac:chgData name="Qizhi Qiu" userId="42527b257a303ee0" providerId="LiveId" clId="{43041CEE-ED6C-4454-934E-83C09AFA34A9}" dt="2025-03-19T03:42:43.847" v="3308" actId="1076"/>
          <ac:picMkLst>
            <pc:docMk/>
            <pc:sldMk cId="3447976861" sldId="368"/>
            <ac:picMk id="11" creationId="{ED6D7144-5EE5-2004-7FE6-9DC393561BE1}"/>
          </ac:picMkLst>
        </pc:picChg>
      </pc:sldChg>
      <pc:sldChg chg="addSp delSp modSp add mod">
        <pc:chgData name="Qizhi Qiu" userId="42527b257a303ee0" providerId="LiveId" clId="{43041CEE-ED6C-4454-934E-83C09AFA34A9}" dt="2025-03-19T04:34:02.725" v="4056" actId="1076"/>
        <pc:sldMkLst>
          <pc:docMk/>
          <pc:sldMk cId="2747204650" sldId="369"/>
        </pc:sldMkLst>
        <pc:spChg chg="add mod">
          <ac:chgData name="Qizhi Qiu" userId="42527b257a303ee0" providerId="LiveId" clId="{43041CEE-ED6C-4454-934E-83C09AFA34A9}" dt="2025-03-19T03:40:05.322" v="3204" actId="1076"/>
          <ac:spMkLst>
            <pc:docMk/>
            <pc:sldMk cId="2747204650" sldId="369"/>
            <ac:spMk id="5" creationId="{31263162-121E-2766-637F-31B247A4E3EE}"/>
          </ac:spMkLst>
        </pc:spChg>
        <pc:spChg chg="add mod">
          <ac:chgData name="Qizhi Qiu" userId="42527b257a303ee0" providerId="LiveId" clId="{43041CEE-ED6C-4454-934E-83C09AFA34A9}" dt="2025-03-19T03:14:16.642" v="2757" actId="14100"/>
          <ac:spMkLst>
            <pc:docMk/>
            <pc:sldMk cId="2747204650" sldId="369"/>
            <ac:spMk id="7" creationId="{BA913747-2A25-3738-6542-7AD71FFF81CF}"/>
          </ac:spMkLst>
        </pc:spChg>
        <pc:spChg chg="add mod">
          <ac:chgData name="Qizhi Qiu" userId="42527b257a303ee0" providerId="LiveId" clId="{43041CEE-ED6C-4454-934E-83C09AFA34A9}" dt="2025-03-19T03:40:07.681" v="3205" actId="1076"/>
          <ac:spMkLst>
            <pc:docMk/>
            <pc:sldMk cId="2747204650" sldId="369"/>
            <ac:spMk id="12" creationId="{F4AE6428-F0BB-3D17-2770-91775F2B6E20}"/>
          </ac:spMkLst>
        </pc:spChg>
        <pc:spChg chg="add del mod">
          <ac:chgData name="Qizhi Qiu" userId="42527b257a303ee0" providerId="LiveId" clId="{43041CEE-ED6C-4454-934E-83C09AFA34A9}" dt="2025-03-19T03:40:02.414" v="3203" actId="21"/>
          <ac:spMkLst>
            <pc:docMk/>
            <pc:sldMk cId="2747204650" sldId="369"/>
            <ac:spMk id="21" creationId="{83278375-F69A-BABD-2D00-D3CBE94EC6A5}"/>
          </ac:spMkLst>
        </pc:spChg>
        <pc:spChg chg="mod">
          <ac:chgData name="Qizhi Qiu" userId="42527b257a303ee0" providerId="LiveId" clId="{43041CEE-ED6C-4454-934E-83C09AFA34A9}" dt="2025-03-19T03:13:19.860" v="2733" actId="21"/>
          <ac:spMkLst>
            <pc:docMk/>
            <pc:sldMk cId="2747204650" sldId="369"/>
            <ac:spMk id="187" creationId="{5F3171D5-0E28-0141-5057-A2388631669A}"/>
          </ac:spMkLst>
        </pc:spChg>
        <pc:picChg chg="del">
          <ac:chgData name="Qizhi Qiu" userId="42527b257a303ee0" providerId="LiveId" clId="{43041CEE-ED6C-4454-934E-83C09AFA34A9}" dt="2025-03-19T03:12:21.064" v="2654" actId="478"/>
          <ac:picMkLst>
            <pc:docMk/>
            <pc:sldMk cId="2747204650" sldId="369"/>
            <ac:picMk id="4" creationId="{54E13815-DB1F-576C-5B82-8E4B6B31A4DC}"/>
          </ac:picMkLst>
        </pc:picChg>
        <pc:picChg chg="del">
          <ac:chgData name="Qizhi Qiu" userId="42527b257a303ee0" providerId="LiveId" clId="{43041CEE-ED6C-4454-934E-83C09AFA34A9}" dt="2025-03-19T03:12:21.423" v="2655" actId="478"/>
          <ac:picMkLst>
            <pc:docMk/>
            <pc:sldMk cId="2747204650" sldId="369"/>
            <ac:picMk id="6" creationId="{A04D4D30-044A-C143-6AE5-47B407222888}"/>
          </ac:picMkLst>
        </pc:picChg>
        <pc:picChg chg="add mod">
          <ac:chgData name="Qizhi Qiu" userId="42527b257a303ee0" providerId="LiveId" clId="{43041CEE-ED6C-4454-934E-83C09AFA34A9}" dt="2025-03-19T04:34:02.725" v="4056" actId="1076"/>
          <ac:picMkLst>
            <pc:docMk/>
            <pc:sldMk cId="2747204650" sldId="369"/>
            <ac:picMk id="9" creationId="{5868C885-A157-B19A-A26D-5219EB15A070}"/>
          </ac:picMkLst>
        </pc:picChg>
        <pc:picChg chg="add mod">
          <ac:chgData name="Qizhi Qiu" userId="42527b257a303ee0" providerId="LiveId" clId="{43041CEE-ED6C-4454-934E-83C09AFA34A9}" dt="2025-03-19T04:34:00.923" v="4055" actId="1076"/>
          <ac:picMkLst>
            <pc:docMk/>
            <pc:sldMk cId="2747204650" sldId="369"/>
            <ac:picMk id="11" creationId="{FAE98709-B710-723A-D71E-0EE1BAFA3C99}"/>
          </ac:picMkLst>
        </pc:picChg>
        <pc:picChg chg="add mod">
          <ac:chgData name="Qizhi Qiu" userId="42527b257a303ee0" providerId="LiveId" clId="{43041CEE-ED6C-4454-934E-83C09AFA34A9}" dt="2025-03-19T04:33:50.660" v="4048" actId="1076"/>
          <ac:picMkLst>
            <pc:docMk/>
            <pc:sldMk cId="2747204650" sldId="369"/>
            <ac:picMk id="14" creationId="{C932EB62-CC70-62CB-9777-7802FEF174EA}"/>
          </ac:picMkLst>
        </pc:picChg>
        <pc:picChg chg="add mod modCrop">
          <ac:chgData name="Qizhi Qiu" userId="42527b257a303ee0" providerId="LiveId" clId="{43041CEE-ED6C-4454-934E-83C09AFA34A9}" dt="2025-03-19T04:34:02.725" v="4056" actId="1076"/>
          <ac:picMkLst>
            <pc:docMk/>
            <pc:sldMk cId="2747204650" sldId="369"/>
            <ac:picMk id="16" creationId="{194E04DE-AEBB-3EBB-6D71-933D13CEEF6F}"/>
          </ac:picMkLst>
        </pc:picChg>
        <pc:picChg chg="add mod">
          <ac:chgData name="Qizhi Qiu" userId="42527b257a303ee0" providerId="LiveId" clId="{43041CEE-ED6C-4454-934E-83C09AFA34A9}" dt="2025-03-19T04:34:02.725" v="4056" actId="1076"/>
          <ac:picMkLst>
            <pc:docMk/>
            <pc:sldMk cId="2747204650" sldId="369"/>
            <ac:picMk id="18" creationId="{380003B1-3CC6-27DC-90C8-636A7BB2AC6F}"/>
          </ac:picMkLst>
        </pc:picChg>
        <pc:picChg chg="add mod">
          <ac:chgData name="Qizhi Qiu" userId="42527b257a303ee0" providerId="LiveId" clId="{43041CEE-ED6C-4454-934E-83C09AFA34A9}" dt="2025-03-19T04:33:50.660" v="4048" actId="1076"/>
          <ac:picMkLst>
            <pc:docMk/>
            <pc:sldMk cId="2747204650" sldId="369"/>
            <ac:picMk id="20" creationId="{D11DF293-FE09-0C66-F885-3DC082CA9839}"/>
          </ac:picMkLst>
        </pc:picChg>
        <pc:picChg chg="add del mod">
          <ac:chgData name="Qizhi Qiu" userId="42527b257a303ee0" providerId="LiveId" clId="{43041CEE-ED6C-4454-934E-83C09AFA34A9}" dt="2025-03-19T04:33:57.141" v="4053" actId="478"/>
          <ac:picMkLst>
            <pc:docMk/>
            <pc:sldMk cId="2747204650" sldId="369"/>
            <ac:picMk id="22" creationId="{A90D4E90-7305-DF7C-D4F2-97EBF30A0462}"/>
          </ac:picMkLst>
        </pc:picChg>
        <pc:picChg chg="add del mod">
          <ac:chgData name="Qizhi Qiu" userId="42527b257a303ee0" providerId="LiveId" clId="{43041CEE-ED6C-4454-934E-83C09AFA34A9}" dt="2025-03-19T04:33:57.141" v="4053" actId="478"/>
          <ac:picMkLst>
            <pc:docMk/>
            <pc:sldMk cId="2747204650" sldId="369"/>
            <ac:picMk id="23" creationId="{4A434851-B9E3-31B4-607F-DAADA91351B5}"/>
          </ac:picMkLst>
        </pc:picChg>
        <pc:picChg chg="add del mod">
          <ac:chgData name="Qizhi Qiu" userId="42527b257a303ee0" providerId="LiveId" clId="{43041CEE-ED6C-4454-934E-83C09AFA34A9}" dt="2025-03-19T04:33:57.141" v="4053" actId="478"/>
          <ac:picMkLst>
            <pc:docMk/>
            <pc:sldMk cId="2747204650" sldId="369"/>
            <ac:picMk id="24" creationId="{0A8FE54E-A0BC-7D00-4CDB-A7320ECD30E9}"/>
          </ac:picMkLst>
        </pc:picChg>
      </pc:sldChg>
      <pc:sldChg chg="delSp modSp add mod">
        <pc:chgData name="Qizhi Qiu" userId="42527b257a303ee0" providerId="LiveId" clId="{43041CEE-ED6C-4454-934E-83C09AFA34A9}" dt="2025-03-19T06:17:13.548" v="4108" actId="20577"/>
        <pc:sldMkLst>
          <pc:docMk/>
          <pc:sldMk cId="1021418520" sldId="370"/>
        </pc:sldMkLst>
        <pc:spChg chg="mod">
          <ac:chgData name="Qizhi Qiu" userId="42527b257a303ee0" providerId="LiveId" clId="{43041CEE-ED6C-4454-934E-83C09AFA34A9}" dt="2025-03-19T03:16:47.009" v="2801" actId="20577"/>
          <ac:spMkLst>
            <pc:docMk/>
            <pc:sldMk cId="1021418520" sldId="370"/>
            <ac:spMk id="3" creationId="{C5B4BB3A-D0F2-2211-1655-A0356676E39A}"/>
          </ac:spMkLst>
        </pc:spChg>
        <pc:spChg chg="del">
          <ac:chgData name="Qizhi Qiu" userId="42527b257a303ee0" providerId="LiveId" clId="{43041CEE-ED6C-4454-934E-83C09AFA34A9}" dt="2025-03-19T03:16:51.668" v="2805" actId="478"/>
          <ac:spMkLst>
            <pc:docMk/>
            <pc:sldMk cId="1021418520" sldId="370"/>
            <ac:spMk id="5" creationId="{2C493F7B-5780-7353-434E-9C024588B02D}"/>
          </ac:spMkLst>
        </pc:spChg>
        <pc:spChg chg="del">
          <ac:chgData name="Qizhi Qiu" userId="42527b257a303ee0" providerId="LiveId" clId="{43041CEE-ED6C-4454-934E-83C09AFA34A9}" dt="2025-03-19T03:16:49.444" v="2802" actId="478"/>
          <ac:spMkLst>
            <pc:docMk/>
            <pc:sldMk cId="1021418520" sldId="370"/>
            <ac:spMk id="7" creationId="{19B3A032-A8EC-05E2-8B39-B752DC310712}"/>
          </ac:spMkLst>
        </pc:spChg>
        <pc:spChg chg="del">
          <ac:chgData name="Qizhi Qiu" userId="42527b257a303ee0" providerId="LiveId" clId="{43041CEE-ED6C-4454-934E-83C09AFA34A9}" dt="2025-03-19T03:16:51.668" v="2805" actId="478"/>
          <ac:spMkLst>
            <pc:docMk/>
            <pc:sldMk cId="1021418520" sldId="370"/>
            <ac:spMk id="12" creationId="{5BDD49C7-C946-8164-BD7F-97D5E89834A9}"/>
          </ac:spMkLst>
        </pc:spChg>
        <pc:spChg chg="mod">
          <ac:chgData name="Qizhi Qiu" userId="42527b257a303ee0" providerId="LiveId" clId="{43041CEE-ED6C-4454-934E-83C09AFA34A9}" dt="2025-03-19T06:17:13.548" v="4108" actId="20577"/>
          <ac:spMkLst>
            <pc:docMk/>
            <pc:sldMk cId="1021418520" sldId="370"/>
            <ac:spMk id="187" creationId="{2406057E-2AB0-6E43-6928-710E94545A13}"/>
          </ac:spMkLst>
        </pc:spChg>
        <pc:picChg chg="del">
          <ac:chgData name="Qizhi Qiu" userId="42527b257a303ee0" providerId="LiveId" clId="{43041CEE-ED6C-4454-934E-83C09AFA34A9}" dt="2025-03-19T03:16:50.138" v="2804" actId="478"/>
          <ac:picMkLst>
            <pc:docMk/>
            <pc:sldMk cId="1021418520" sldId="370"/>
            <ac:picMk id="9" creationId="{DB8FF4CF-7805-F8A3-1900-04AE07833245}"/>
          </ac:picMkLst>
        </pc:picChg>
        <pc:picChg chg="del">
          <ac:chgData name="Qizhi Qiu" userId="42527b257a303ee0" providerId="LiveId" clId="{43041CEE-ED6C-4454-934E-83C09AFA34A9}" dt="2025-03-19T03:16:49.751" v="2803" actId="478"/>
          <ac:picMkLst>
            <pc:docMk/>
            <pc:sldMk cId="1021418520" sldId="370"/>
            <ac:picMk id="11" creationId="{EA0F4EB3-7781-9F75-AF66-2D21FC5845CB}"/>
          </ac:picMkLst>
        </pc:picChg>
        <pc:picChg chg="del">
          <ac:chgData name="Qizhi Qiu" userId="42527b257a303ee0" providerId="LiveId" clId="{43041CEE-ED6C-4454-934E-83C09AFA34A9}" dt="2025-03-19T03:16:51.668" v="2805" actId="478"/>
          <ac:picMkLst>
            <pc:docMk/>
            <pc:sldMk cId="1021418520" sldId="370"/>
            <ac:picMk id="14" creationId="{26194F9D-CBA8-8D98-20E3-927BA823AD55}"/>
          </ac:picMkLst>
        </pc:picChg>
        <pc:picChg chg="del">
          <ac:chgData name="Qizhi Qiu" userId="42527b257a303ee0" providerId="LiveId" clId="{43041CEE-ED6C-4454-934E-83C09AFA34A9}" dt="2025-03-19T03:16:51.668" v="2805" actId="478"/>
          <ac:picMkLst>
            <pc:docMk/>
            <pc:sldMk cId="1021418520" sldId="370"/>
            <ac:picMk id="16" creationId="{CE5C1064-AB3D-9FF3-05AD-6E8E88F6AAE9}"/>
          </ac:picMkLst>
        </pc:picChg>
        <pc:picChg chg="del">
          <ac:chgData name="Qizhi Qiu" userId="42527b257a303ee0" providerId="LiveId" clId="{43041CEE-ED6C-4454-934E-83C09AFA34A9}" dt="2025-03-19T03:16:51.668" v="2805" actId="478"/>
          <ac:picMkLst>
            <pc:docMk/>
            <pc:sldMk cId="1021418520" sldId="370"/>
            <ac:picMk id="18" creationId="{076712F4-2DD0-051F-2115-7649B6DEF647}"/>
          </ac:picMkLst>
        </pc:picChg>
        <pc:picChg chg="del">
          <ac:chgData name="Qizhi Qiu" userId="42527b257a303ee0" providerId="LiveId" clId="{43041CEE-ED6C-4454-934E-83C09AFA34A9}" dt="2025-03-19T03:16:51.668" v="2805" actId="478"/>
          <ac:picMkLst>
            <pc:docMk/>
            <pc:sldMk cId="1021418520" sldId="370"/>
            <ac:picMk id="20" creationId="{0F356FA6-0083-29D1-8630-21ABCAB39485}"/>
          </ac:picMkLst>
        </pc:picChg>
      </pc:sldChg>
      <pc:sldMasterChg chg="del delSldLayout">
        <pc:chgData name="Qizhi Qiu" userId="42527b257a303ee0" providerId="LiveId" clId="{43041CEE-ED6C-4454-934E-83C09AFA34A9}" dt="2025-03-05T05:31:24.551" v="6" actId="47"/>
        <pc:sldMasterMkLst>
          <pc:docMk/>
          <pc:sldMasterMk cId="3595296508" sldId="2147483648"/>
        </pc:sldMasterMkLst>
        <pc:sldLayoutChg chg="del">
          <pc:chgData name="Qizhi Qiu" userId="42527b257a303ee0" providerId="LiveId" clId="{43041CEE-ED6C-4454-934E-83C09AFA34A9}" dt="2025-03-05T05:31:24.551" v="6" actId="47"/>
          <pc:sldLayoutMkLst>
            <pc:docMk/>
            <pc:sldMasterMk cId="3595296508" sldId="2147483648"/>
            <pc:sldLayoutMk cId="1715734076" sldId="2147483649"/>
          </pc:sldLayoutMkLst>
        </pc:sldLayoutChg>
        <pc:sldLayoutChg chg="del">
          <pc:chgData name="Qizhi Qiu" userId="42527b257a303ee0" providerId="LiveId" clId="{43041CEE-ED6C-4454-934E-83C09AFA34A9}" dt="2025-03-05T05:31:24.551" v="6" actId="47"/>
          <pc:sldLayoutMkLst>
            <pc:docMk/>
            <pc:sldMasterMk cId="3595296508" sldId="2147483648"/>
            <pc:sldLayoutMk cId="3517204089" sldId="2147483650"/>
          </pc:sldLayoutMkLst>
        </pc:sldLayoutChg>
        <pc:sldLayoutChg chg="del">
          <pc:chgData name="Qizhi Qiu" userId="42527b257a303ee0" providerId="LiveId" clId="{43041CEE-ED6C-4454-934E-83C09AFA34A9}" dt="2025-03-05T05:31:24.551" v="6" actId="47"/>
          <pc:sldLayoutMkLst>
            <pc:docMk/>
            <pc:sldMasterMk cId="3595296508" sldId="2147483648"/>
            <pc:sldLayoutMk cId="1821691183" sldId="2147483651"/>
          </pc:sldLayoutMkLst>
        </pc:sldLayoutChg>
        <pc:sldLayoutChg chg="del">
          <pc:chgData name="Qizhi Qiu" userId="42527b257a303ee0" providerId="LiveId" clId="{43041CEE-ED6C-4454-934E-83C09AFA34A9}" dt="2025-03-05T05:31:24.551" v="6" actId="47"/>
          <pc:sldLayoutMkLst>
            <pc:docMk/>
            <pc:sldMasterMk cId="3595296508" sldId="2147483648"/>
            <pc:sldLayoutMk cId="3624073223" sldId="2147483652"/>
          </pc:sldLayoutMkLst>
        </pc:sldLayoutChg>
        <pc:sldLayoutChg chg="del">
          <pc:chgData name="Qizhi Qiu" userId="42527b257a303ee0" providerId="LiveId" clId="{43041CEE-ED6C-4454-934E-83C09AFA34A9}" dt="2025-03-05T05:31:24.551" v="6" actId="47"/>
          <pc:sldLayoutMkLst>
            <pc:docMk/>
            <pc:sldMasterMk cId="3595296508" sldId="2147483648"/>
            <pc:sldLayoutMk cId="2097913082" sldId="2147483653"/>
          </pc:sldLayoutMkLst>
        </pc:sldLayoutChg>
        <pc:sldLayoutChg chg="del">
          <pc:chgData name="Qizhi Qiu" userId="42527b257a303ee0" providerId="LiveId" clId="{43041CEE-ED6C-4454-934E-83C09AFA34A9}" dt="2025-03-05T05:31:24.551" v="6" actId="47"/>
          <pc:sldLayoutMkLst>
            <pc:docMk/>
            <pc:sldMasterMk cId="3595296508" sldId="2147483648"/>
            <pc:sldLayoutMk cId="2812090048" sldId="2147483654"/>
          </pc:sldLayoutMkLst>
        </pc:sldLayoutChg>
        <pc:sldLayoutChg chg="del">
          <pc:chgData name="Qizhi Qiu" userId="42527b257a303ee0" providerId="LiveId" clId="{43041CEE-ED6C-4454-934E-83C09AFA34A9}" dt="2025-03-05T05:31:24.551" v="6" actId="47"/>
          <pc:sldLayoutMkLst>
            <pc:docMk/>
            <pc:sldMasterMk cId="3595296508" sldId="2147483648"/>
            <pc:sldLayoutMk cId="3747850194" sldId="2147483655"/>
          </pc:sldLayoutMkLst>
        </pc:sldLayoutChg>
        <pc:sldLayoutChg chg="del">
          <pc:chgData name="Qizhi Qiu" userId="42527b257a303ee0" providerId="LiveId" clId="{43041CEE-ED6C-4454-934E-83C09AFA34A9}" dt="2025-03-05T05:31:24.551" v="6" actId="47"/>
          <pc:sldLayoutMkLst>
            <pc:docMk/>
            <pc:sldMasterMk cId="3595296508" sldId="2147483648"/>
            <pc:sldLayoutMk cId="2734777605" sldId="2147483656"/>
          </pc:sldLayoutMkLst>
        </pc:sldLayoutChg>
        <pc:sldLayoutChg chg="del">
          <pc:chgData name="Qizhi Qiu" userId="42527b257a303ee0" providerId="LiveId" clId="{43041CEE-ED6C-4454-934E-83C09AFA34A9}" dt="2025-03-05T05:31:24.551" v="6" actId="47"/>
          <pc:sldLayoutMkLst>
            <pc:docMk/>
            <pc:sldMasterMk cId="3595296508" sldId="2147483648"/>
            <pc:sldLayoutMk cId="3576699164" sldId="2147483657"/>
          </pc:sldLayoutMkLst>
        </pc:sldLayoutChg>
        <pc:sldLayoutChg chg="del">
          <pc:chgData name="Qizhi Qiu" userId="42527b257a303ee0" providerId="LiveId" clId="{43041CEE-ED6C-4454-934E-83C09AFA34A9}" dt="2025-03-05T05:31:24.551" v="6" actId="47"/>
          <pc:sldLayoutMkLst>
            <pc:docMk/>
            <pc:sldMasterMk cId="3595296508" sldId="2147483648"/>
            <pc:sldLayoutMk cId="2344474552" sldId="2147483658"/>
          </pc:sldLayoutMkLst>
        </pc:sldLayoutChg>
        <pc:sldLayoutChg chg="del">
          <pc:chgData name="Qizhi Qiu" userId="42527b257a303ee0" providerId="LiveId" clId="{43041CEE-ED6C-4454-934E-83C09AFA34A9}" dt="2025-03-05T05:31:24.551" v="6" actId="47"/>
          <pc:sldLayoutMkLst>
            <pc:docMk/>
            <pc:sldMasterMk cId="3595296508" sldId="2147483648"/>
            <pc:sldLayoutMk cId="356993876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1" y="103617"/>
            <a:ext cx="3224082" cy="78653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755188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4852003"/>
            <a:ext cx="105156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zh-CN" altLang="en-US" sz="2400" b="0" baseline="0">
                <a:solidFill>
                  <a:schemeClr val="bg1"/>
                </a:solidFill>
                <a:latin typeface="+mj-lt"/>
                <a:ea typeface="等线" panose="02010600030101010101" pitchFamily="2" charset="-122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sp>
        <p:nvSpPr>
          <p:cNvPr id="24" name="Freeform 7"/>
          <p:cNvSpPr>
            <a:spLocks noEditPoints="1"/>
          </p:cNvSpPr>
          <p:nvPr/>
        </p:nvSpPr>
        <p:spPr bwMode="auto">
          <a:xfrm>
            <a:off x="7499858" y="6136053"/>
            <a:ext cx="1270371" cy="493915"/>
          </a:xfrm>
          <a:custGeom>
            <a:avLst/>
            <a:gdLst>
              <a:gd name="T0" fmla="*/ 1125 w 1178"/>
              <a:gd name="T1" fmla="*/ 294 h 294"/>
              <a:gd name="T2" fmla="*/ 1072 w 1178"/>
              <a:gd name="T3" fmla="*/ 231 h 294"/>
              <a:gd name="T4" fmla="*/ 959 w 1178"/>
              <a:gd name="T5" fmla="*/ 111 h 294"/>
              <a:gd name="T6" fmla="*/ 710 w 1178"/>
              <a:gd name="T7" fmla="*/ 53 h 294"/>
              <a:gd name="T8" fmla="*/ 647 w 1178"/>
              <a:gd name="T9" fmla="*/ 53 h 294"/>
              <a:gd name="T10" fmla="*/ 397 w 1178"/>
              <a:gd name="T11" fmla="*/ 111 h 294"/>
              <a:gd name="T12" fmla="*/ 284 w 1178"/>
              <a:gd name="T13" fmla="*/ 231 h 294"/>
              <a:gd name="T14" fmla="*/ 232 w 1178"/>
              <a:gd name="T15" fmla="*/ 294 h 294"/>
              <a:gd name="T16" fmla="*/ 0 w 1178"/>
              <a:gd name="T17" fmla="*/ 289 h 294"/>
              <a:gd name="T18" fmla="*/ 280 w 1178"/>
              <a:gd name="T19" fmla="*/ 227 h 294"/>
              <a:gd name="T20" fmla="*/ 394 w 1178"/>
              <a:gd name="T21" fmla="*/ 107 h 294"/>
              <a:gd name="T22" fmla="*/ 652 w 1178"/>
              <a:gd name="T23" fmla="*/ 51 h 294"/>
              <a:gd name="T24" fmla="*/ 705 w 1178"/>
              <a:gd name="T25" fmla="*/ 51 h 294"/>
              <a:gd name="T26" fmla="*/ 963 w 1178"/>
              <a:gd name="T27" fmla="*/ 107 h 294"/>
              <a:gd name="T28" fmla="*/ 1076 w 1178"/>
              <a:gd name="T29" fmla="*/ 227 h 294"/>
              <a:gd name="T30" fmla="*/ 1178 w 1178"/>
              <a:gd name="T31" fmla="*/ 289 h 294"/>
              <a:gd name="T32" fmla="*/ 1079 w 1178"/>
              <a:gd name="T33" fmla="*/ 294 h 294"/>
              <a:gd name="T34" fmla="*/ 1077 w 1178"/>
              <a:gd name="T35" fmla="*/ 293 h 294"/>
              <a:gd name="T36" fmla="*/ 1014 w 1178"/>
              <a:gd name="T37" fmla="*/ 214 h 294"/>
              <a:gd name="T38" fmla="*/ 838 w 1178"/>
              <a:gd name="T39" fmla="*/ 54 h 294"/>
              <a:gd name="T40" fmla="*/ 715 w 1178"/>
              <a:gd name="T41" fmla="*/ 94 h 294"/>
              <a:gd name="T42" fmla="*/ 690 w 1178"/>
              <a:gd name="T43" fmla="*/ 292 h 294"/>
              <a:gd name="T44" fmla="*/ 685 w 1178"/>
              <a:gd name="T45" fmla="*/ 283 h 294"/>
              <a:gd name="T46" fmla="*/ 760 w 1178"/>
              <a:gd name="T47" fmla="*/ 34 h 294"/>
              <a:gd name="T48" fmla="*/ 1000 w 1178"/>
              <a:gd name="T49" fmla="*/ 190 h 294"/>
              <a:gd name="T50" fmla="*/ 1057 w 1178"/>
              <a:gd name="T51" fmla="*/ 257 h 294"/>
              <a:gd name="T52" fmla="*/ 1081 w 1178"/>
              <a:gd name="T53" fmla="*/ 294 h 294"/>
              <a:gd name="T54" fmla="*/ 277 w 1178"/>
              <a:gd name="T55" fmla="*/ 294 h 294"/>
              <a:gd name="T56" fmla="*/ 300 w 1178"/>
              <a:gd name="T57" fmla="*/ 257 h 294"/>
              <a:gd name="T58" fmla="*/ 356 w 1178"/>
              <a:gd name="T59" fmla="*/ 190 h 294"/>
              <a:gd name="T60" fmla="*/ 597 w 1178"/>
              <a:gd name="T61" fmla="*/ 34 h 294"/>
              <a:gd name="T62" fmla="*/ 672 w 1178"/>
              <a:gd name="T63" fmla="*/ 283 h 294"/>
              <a:gd name="T64" fmla="*/ 666 w 1178"/>
              <a:gd name="T65" fmla="*/ 292 h 294"/>
              <a:gd name="T66" fmla="*/ 641 w 1178"/>
              <a:gd name="T67" fmla="*/ 94 h 294"/>
              <a:gd name="T68" fmla="*/ 519 w 1178"/>
              <a:gd name="T69" fmla="*/ 54 h 294"/>
              <a:gd name="T70" fmla="*/ 342 w 1178"/>
              <a:gd name="T71" fmla="*/ 214 h 294"/>
              <a:gd name="T72" fmla="*/ 280 w 1178"/>
              <a:gd name="T73" fmla="*/ 293 h 294"/>
              <a:gd name="T74" fmla="*/ 277 w 1178"/>
              <a:gd name="T75" fmla="*/ 292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78" h="294">
                <a:moveTo>
                  <a:pt x="1178" y="294"/>
                </a:moveTo>
                <a:cubicBezTo>
                  <a:pt x="1125" y="294"/>
                  <a:pt x="1125" y="294"/>
                  <a:pt x="1125" y="294"/>
                </a:cubicBezTo>
                <a:cubicBezTo>
                  <a:pt x="1124" y="293"/>
                  <a:pt x="1124" y="293"/>
                  <a:pt x="1124" y="293"/>
                </a:cubicBezTo>
                <a:cubicBezTo>
                  <a:pt x="1124" y="293"/>
                  <a:pt x="1082" y="242"/>
                  <a:pt x="1072" y="231"/>
                </a:cubicBezTo>
                <a:cubicBezTo>
                  <a:pt x="1068" y="226"/>
                  <a:pt x="1068" y="226"/>
                  <a:pt x="1068" y="226"/>
                </a:cubicBezTo>
                <a:cubicBezTo>
                  <a:pt x="1034" y="186"/>
                  <a:pt x="1000" y="145"/>
                  <a:pt x="959" y="111"/>
                </a:cubicBezTo>
                <a:cubicBezTo>
                  <a:pt x="918" y="76"/>
                  <a:pt x="877" y="43"/>
                  <a:pt x="833" y="28"/>
                </a:cubicBezTo>
                <a:cubicBezTo>
                  <a:pt x="769" y="6"/>
                  <a:pt x="728" y="14"/>
                  <a:pt x="710" y="53"/>
                </a:cubicBezTo>
                <a:cubicBezTo>
                  <a:pt x="705" y="63"/>
                  <a:pt x="683" y="64"/>
                  <a:pt x="678" y="64"/>
                </a:cubicBezTo>
                <a:cubicBezTo>
                  <a:pt x="674" y="64"/>
                  <a:pt x="652" y="63"/>
                  <a:pt x="647" y="53"/>
                </a:cubicBezTo>
                <a:cubicBezTo>
                  <a:pt x="629" y="14"/>
                  <a:pt x="587" y="6"/>
                  <a:pt x="524" y="28"/>
                </a:cubicBezTo>
                <a:cubicBezTo>
                  <a:pt x="479" y="43"/>
                  <a:pt x="439" y="76"/>
                  <a:pt x="397" y="111"/>
                </a:cubicBezTo>
                <a:cubicBezTo>
                  <a:pt x="357" y="145"/>
                  <a:pt x="322" y="186"/>
                  <a:pt x="289" y="226"/>
                </a:cubicBezTo>
                <a:cubicBezTo>
                  <a:pt x="284" y="231"/>
                  <a:pt x="284" y="231"/>
                  <a:pt x="284" y="231"/>
                </a:cubicBezTo>
                <a:cubicBezTo>
                  <a:pt x="275" y="242"/>
                  <a:pt x="233" y="293"/>
                  <a:pt x="232" y="293"/>
                </a:cubicBezTo>
                <a:cubicBezTo>
                  <a:pt x="232" y="294"/>
                  <a:pt x="232" y="294"/>
                  <a:pt x="232" y="294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289"/>
                  <a:pt x="0" y="289"/>
                  <a:pt x="0" y="289"/>
                </a:cubicBezTo>
                <a:cubicBezTo>
                  <a:pt x="229" y="289"/>
                  <a:pt x="229" y="289"/>
                  <a:pt x="229" y="289"/>
                </a:cubicBezTo>
                <a:cubicBezTo>
                  <a:pt x="235" y="282"/>
                  <a:pt x="271" y="238"/>
                  <a:pt x="280" y="227"/>
                </a:cubicBezTo>
                <a:cubicBezTo>
                  <a:pt x="285" y="222"/>
                  <a:pt x="285" y="222"/>
                  <a:pt x="285" y="222"/>
                </a:cubicBezTo>
                <a:cubicBezTo>
                  <a:pt x="318" y="183"/>
                  <a:pt x="353" y="141"/>
                  <a:pt x="394" y="107"/>
                </a:cubicBezTo>
                <a:cubicBezTo>
                  <a:pt x="436" y="72"/>
                  <a:pt x="477" y="39"/>
                  <a:pt x="522" y="23"/>
                </a:cubicBezTo>
                <a:cubicBezTo>
                  <a:pt x="589" y="0"/>
                  <a:pt x="632" y="9"/>
                  <a:pt x="652" y="51"/>
                </a:cubicBezTo>
                <a:cubicBezTo>
                  <a:pt x="654" y="56"/>
                  <a:pt x="667" y="58"/>
                  <a:pt x="678" y="58"/>
                </a:cubicBezTo>
                <a:cubicBezTo>
                  <a:pt x="690" y="58"/>
                  <a:pt x="703" y="56"/>
                  <a:pt x="705" y="51"/>
                </a:cubicBezTo>
                <a:cubicBezTo>
                  <a:pt x="724" y="9"/>
                  <a:pt x="768" y="0"/>
                  <a:pt x="834" y="23"/>
                </a:cubicBezTo>
                <a:cubicBezTo>
                  <a:pt x="880" y="39"/>
                  <a:pt x="921" y="72"/>
                  <a:pt x="963" y="107"/>
                </a:cubicBezTo>
                <a:cubicBezTo>
                  <a:pt x="1003" y="141"/>
                  <a:pt x="1038" y="183"/>
                  <a:pt x="1072" y="222"/>
                </a:cubicBezTo>
                <a:cubicBezTo>
                  <a:pt x="1076" y="227"/>
                  <a:pt x="1076" y="227"/>
                  <a:pt x="1076" y="227"/>
                </a:cubicBezTo>
                <a:cubicBezTo>
                  <a:pt x="1085" y="238"/>
                  <a:pt x="1122" y="282"/>
                  <a:pt x="1128" y="289"/>
                </a:cubicBezTo>
                <a:cubicBezTo>
                  <a:pt x="1178" y="289"/>
                  <a:pt x="1178" y="289"/>
                  <a:pt x="1178" y="289"/>
                </a:cubicBezTo>
                <a:lnTo>
                  <a:pt x="1178" y="294"/>
                </a:lnTo>
                <a:close/>
                <a:moveTo>
                  <a:pt x="1079" y="294"/>
                </a:moveTo>
                <a:cubicBezTo>
                  <a:pt x="1079" y="292"/>
                  <a:pt x="1079" y="292"/>
                  <a:pt x="1079" y="292"/>
                </a:cubicBezTo>
                <a:cubicBezTo>
                  <a:pt x="1077" y="293"/>
                  <a:pt x="1077" y="293"/>
                  <a:pt x="1077" y="293"/>
                </a:cubicBezTo>
                <a:cubicBezTo>
                  <a:pt x="1076" y="290"/>
                  <a:pt x="1055" y="263"/>
                  <a:pt x="1053" y="260"/>
                </a:cubicBezTo>
                <a:cubicBezTo>
                  <a:pt x="1039" y="243"/>
                  <a:pt x="1026" y="228"/>
                  <a:pt x="1014" y="214"/>
                </a:cubicBezTo>
                <a:cubicBezTo>
                  <a:pt x="1008" y="208"/>
                  <a:pt x="1002" y="201"/>
                  <a:pt x="996" y="194"/>
                </a:cubicBezTo>
                <a:cubicBezTo>
                  <a:pt x="950" y="140"/>
                  <a:pt x="902" y="84"/>
                  <a:pt x="838" y="54"/>
                </a:cubicBezTo>
                <a:cubicBezTo>
                  <a:pt x="814" y="44"/>
                  <a:pt x="786" y="33"/>
                  <a:pt x="761" y="40"/>
                </a:cubicBezTo>
                <a:cubicBezTo>
                  <a:pt x="736" y="46"/>
                  <a:pt x="723" y="73"/>
                  <a:pt x="715" y="94"/>
                </a:cubicBezTo>
                <a:cubicBezTo>
                  <a:pt x="695" y="156"/>
                  <a:pt x="693" y="218"/>
                  <a:pt x="690" y="283"/>
                </a:cubicBezTo>
                <a:cubicBezTo>
                  <a:pt x="690" y="292"/>
                  <a:pt x="690" y="292"/>
                  <a:pt x="690" y="292"/>
                </a:cubicBezTo>
                <a:cubicBezTo>
                  <a:pt x="685" y="291"/>
                  <a:pt x="685" y="291"/>
                  <a:pt x="685" y="291"/>
                </a:cubicBezTo>
                <a:cubicBezTo>
                  <a:pt x="685" y="283"/>
                  <a:pt x="685" y="283"/>
                  <a:pt x="685" y="283"/>
                </a:cubicBezTo>
                <a:cubicBezTo>
                  <a:pt x="687" y="217"/>
                  <a:pt x="689" y="155"/>
                  <a:pt x="710" y="92"/>
                </a:cubicBezTo>
                <a:cubicBezTo>
                  <a:pt x="718" y="70"/>
                  <a:pt x="733" y="42"/>
                  <a:pt x="760" y="34"/>
                </a:cubicBezTo>
                <a:cubicBezTo>
                  <a:pt x="787" y="28"/>
                  <a:pt x="815" y="38"/>
                  <a:pt x="840" y="50"/>
                </a:cubicBezTo>
                <a:cubicBezTo>
                  <a:pt x="905" y="80"/>
                  <a:pt x="954" y="136"/>
                  <a:pt x="1000" y="190"/>
                </a:cubicBezTo>
                <a:cubicBezTo>
                  <a:pt x="1006" y="197"/>
                  <a:pt x="1012" y="204"/>
                  <a:pt x="1018" y="211"/>
                </a:cubicBezTo>
                <a:cubicBezTo>
                  <a:pt x="1030" y="225"/>
                  <a:pt x="1043" y="240"/>
                  <a:pt x="1057" y="257"/>
                </a:cubicBezTo>
                <a:cubicBezTo>
                  <a:pt x="1069" y="272"/>
                  <a:pt x="1083" y="290"/>
                  <a:pt x="1082" y="293"/>
                </a:cubicBezTo>
                <a:cubicBezTo>
                  <a:pt x="1081" y="294"/>
                  <a:pt x="1081" y="294"/>
                  <a:pt x="1081" y="294"/>
                </a:cubicBezTo>
                <a:lnTo>
                  <a:pt x="1079" y="294"/>
                </a:lnTo>
                <a:close/>
                <a:moveTo>
                  <a:pt x="277" y="294"/>
                </a:moveTo>
                <a:cubicBezTo>
                  <a:pt x="275" y="293"/>
                  <a:pt x="275" y="293"/>
                  <a:pt x="275" y="293"/>
                </a:cubicBezTo>
                <a:cubicBezTo>
                  <a:pt x="274" y="290"/>
                  <a:pt x="292" y="267"/>
                  <a:pt x="300" y="257"/>
                </a:cubicBezTo>
                <a:cubicBezTo>
                  <a:pt x="314" y="240"/>
                  <a:pt x="326" y="225"/>
                  <a:pt x="338" y="211"/>
                </a:cubicBezTo>
                <a:cubicBezTo>
                  <a:pt x="344" y="204"/>
                  <a:pt x="350" y="197"/>
                  <a:pt x="356" y="190"/>
                </a:cubicBezTo>
                <a:cubicBezTo>
                  <a:pt x="403" y="136"/>
                  <a:pt x="451" y="80"/>
                  <a:pt x="517" y="50"/>
                </a:cubicBezTo>
                <a:cubicBezTo>
                  <a:pt x="541" y="38"/>
                  <a:pt x="570" y="28"/>
                  <a:pt x="597" y="34"/>
                </a:cubicBezTo>
                <a:cubicBezTo>
                  <a:pt x="624" y="42"/>
                  <a:pt x="639" y="70"/>
                  <a:pt x="646" y="92"/>
                </a:cubicBezTo>
                <a:cubicBezTo>
                  <a:pt x="667" y="155"/>
                  <a:pt x="669" y="217"/>
                  <a:pt x="672" y="283"/>
                </a:cubicBezTo>
                <a:cubicBezTo>
                  <a:pt x="672" y="291"/>
                  <a:pt x="672" y="291"/>
                  <a:pt x="672" y="291"/>
                </a:cubicBezTo>
                <a:cubicBezTo>
                  <a:pt x="666" y="292"/>
                  <a:pt x="666" y="292"/>
                  <a:pt x="666" y="292"/>
                </a:cubicBezTo>
                <a:cubicBezTo>
                  <a:pt x="666" y="283"/>
                  <a:pt x="666" y="283"/>
                  <a:pt x="666" y="283"/>
                </a:cubicBezTo>
                <a:cubicBezTo>
                  <a:pt x="664" y="218"/>
                  <a:pt x="662" y="156"/>
                  <a:pt x="641" y="94"/>
                </a:cubicBezTo>
                <a:cubicBezTo>
                  <a:pt x="634" y="73"/>
                  <a:pt x="620" y="46"/>
                  <a:pt x="595" y="40"/>
                </a:cubicBezTo>
                <a:cubicBezTo>
                  <a:pt x="570" y="33"/>
                  <a:pt x="543" y="44"/>
                  <a:pt x="519" y="54"/>
                </a:cubicBezTo>
                <a:cubicBezTo>
                  <a:pt x="455" y="84"/>
                  <a:pt x="407" y="140"/>
                  <a:pt x="360" y="194"/>
                </a:cubicBezTo>
                <a:cubicBezTo>
                  <a:pt x="354" y="201"/>
                  <a:pt x="348" y="208"/>
                  <a:pt x="342" y="214"/>
                </a:cubicBezTo>
                <a:cubicBezTo>
                  <a:pt x="330" y="228"/>
                  <a:pt x="318" y="243"/>
                  <a:pt x="304" y="260"/>
                </a:cubicBezTo>
                <a:cubicBezTo>
                  <a:pt x="302" y="263"/>
                  <a:pt x="281" y="290"/>
                  <a:pt x="280" y="293"/>
                </a:cubicBezTo>
                <a:cubicBezTo>
                  <a:pt x="278" y="291"/>
                  <a:pt x="278" y="291"/>
                  <a:pt x="278" y="291"/>
                </a:cubicBezTo>
                <a:cubicBezTo>
                  <a:pt x="277" y="292"/>
                  <a:pt x="277" y="292"/>
                  <a:pt x="277" y="292"/>
                </a:cubicBezTo>
                <a:lnTo>
                  <a:pt x="277" y="29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36572" tIns="18286" rIns="36572" bIns="18286" numCol="1" anchor="t" anchorCtr="0" compatLnSpc="1"/>
          <a:lstStyle/>
          <a:p>
            <a:endParaRPr lang="zh-CN" altLang="en-US" sz="200"/>
          </a:p>
        </p:txBody>
      </p:sp>
      <p:sp>
        <p:nvSpPr>
          <p:cNvPr id="25" name="Freeform 8"/>
          <p:cNvSpPr/>
          <p:nvPr/>
        </p:nvSpPr>
        <p:spPr bwMode="auto">
          <a:xfrm>
            <a:off x="8770229" y="6408004"/>
            <a:ext cx="646905" cy="221964"/>
          </a:xfrm>
          <a:custGeom>
            <a:avLst/>
            <a:gdLst>
              <a:gd name="T0" fmla="*/ 3864 w 3864"/>
              <a:gd name="T1" fmla="*/ 857 h 857"/>
              <a:gd name="T2" fmla="*/ 3304 w 3864"/>
              <a:gd name="T3" fmla="*/ 857 h 857"/>
              <a:gd name="T4" fmla="*/ 3304 w 3864"/>
              <a:gd name="T5" fmla="*/ 39 h 857"/>
              <a:gd name="T6" fmla="*/ 251 w 3864"/>
              <a:gd name="T7" fmla="*/ 39 h 857"/>
              <a:gd name="T8" fmla="*/ 251 w 3864"/>
              <a:gd name="T9" fmla="*/ 857 h 857"/>
              <a:gd name="T10" fmla="*/ 0 w 3864"/>
              <a:gd name="T11" fmla="*/ 857 h 857"/>
              <a:gd name="T12" fmla="*/ 0 w 3864"/>
              <a:gd name="T13" fmla="*/ 824 h 857"/>
              <a:gd name="T14" fmla="*/ 212 w 3864"/>
              <a:gd name="T15" fmla="*/ 824 h 857"/>
              <a:gd name="T16" fmla="*/ 212 w 3864"/>
              <a:gd name="T17" fmla="*/ 0 h 857"/>
              <a:gd name="T18" fmla="*/ 3336 w 3864"/>
              <a:gd name="T19" fmla="*/ 0 h 857"/>
              <a:gd name="T20" fmla="*/ 3336 w 3864"/>
              <a:gd name="T21" fmla="*/ 824 h 857"/>
              <a:gd name="T22" fmla="*/ 3864 w 3864"/>
              <a:gd name="T23" fmla="*/ 824 h 857"/>
              <a:gd name="T24" fmla="*/ 3864 w 3864"/>
              <a:gd name="T25" fmla="*/ 857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64" h="857">
                <a:moveTo>
                  <a:pt x="3864" y="857"/>
                </a:moveTo>
                <a:lnTo>
                  <a:pt x="3304" y="857"/>
                </a:lnTo>
                <a:lnTo>
                  <a:pt x="3304" y="39"/>
                </a:lnTo>
                <a:lnTo>
                  <a:pt x="251" y="39"/>
                </a:lnTo>
                <a:lnTo>
                  <a:pt x="251" y="857"/>
                </a:lnTo>
                <a:lnTo>
                  <a:pt x="0" y="857"/>
                </a:lnTo>
                <a:lnTo>
                  <a:pt x="0" y="824"/>
                </a:lnTo>
                <a:lnTo>
                  <a:pt x="212" y="824"/>
                </a:lnTo>
                <a:lnTo>
                  <a:pt x="212" y="0"/>
                </a:lnTo>
                <a:lnTo>
                  <a:pt x="3336" y="0"/>
                </a:lnTo>
                <a:lnTo>
                  <a:pt x="3336" y="824"/>
                </a:lnTo>
                <a:lnTo>
                  <a:pt x="3864" y="824"/>
                </a:lnTo>
                <a:lnTo>
                  <a:pt x="3864" y="857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36572" tIns="18286" rIns="36572" bIns="18286" numCol="1" anchor="t" anchorCtr="0" compatLnSpc="1"/>
          <a:lstStyle/>
          <a:p>
            <a:endParaRPr lang="zh-CN" altLang="en-US" sz="200"/>
          </a:p>
        </p:txBody>
      </p:sp>
      <p:sp>
        <p:nvSpPr>
          <p:cNvPr id="26" name="Freeform 9"/>
          <p:cNvSpPr/>
          <p:nvPr/>
        </p:nvSpPr>
        <p:spPr bwMode="auto">
          <a:xfrm>
            <a:off x="9006289" y="6461876"/>
            <a:ext cx="115351" cy="164725"/>
          </a:xfrm>
          <a:custGeom>
            <a:avLst/>
            <a:gdLst>
              <a:gd name="T0" fmla="*/ 5 w 107"/>
              <a:gd name="T1" fmla="*/ 98 h 98"/>
              <a:gd name="T2" fmla="*/ 0 w 107"/>
              <a:gd name="T3" fmla="*/ 98 h 98"/>
              <a:gd name="T4" fmla="*/ 0 w 107"/>
              <a:gd name="T5" fmla="*/ 13 h 98"/>
              <a:gd name="T6" fmla="*/ 6 w 107"/>
              <a:gd name="T7" fmla="*/ 7 h 98"/>
              <a:gd name="T8" fmla="*/ 11 w 107"/>
              <a:gd name="T9" fmla="*/ 6 h 98"/>
              <a:gd name="T10" fmla="*/ 19 w 107"/>
              <a:gd name="T11" fmla="*/ 4 h 98"/>
              <a:gd name="T12" fmla="*/ 28 w 107"/>
              <a:gd name="T13" fmla="*/ 0 h 98"/>
              <a:gd name="T14" fmla="*/ 29 w 107"/>
              <a:gd name="T15" fmla="*/ 0 h 98"/>
              <a:gd name="T16" fmla="*/ 59 w 107"/>
              <a:gd name="T17" fmla="*/ 0 h 98"/>
              <a:gd name="T18" fmla="*/ 78 w 107"/>
              <a:gd name="T19" fmla="*/ 0 h 98"/>
              <a:gd name="T20" fmla="*/ 86 w 107"/>
              <a:gd name="T21" fmla="*/ 4 h 98"/>
              <a:gd name="T22" fmla="*/ 91 w 107"/>
              <a:gd name="T23" fmla="*/ 5 h 98"/>
              <a:gd name="T24" fmla="*/ 94 w 107"/>
              <a:gd name="T25" fmla="*/ 5 h 98"/>
              <a:gd name="T26" fmla="*/ 94 w 107"/>
              <a:gd name="T27" fmla="*/ 6 h 98"/>
              <a:gd name="T28" fmla="*/ 107 w 107"/>
              <a:gd name="T29" fmla="*/ 20 h 98"/>
              <a:gd name="T30" fmla="*/ 107 w 107"/>
              <a:gd name="T31" fmla="*/ 74 h 98"/>
              <a:gd name="T32" fmla="*/ 107 w 107"/>
              <a:gd name="T33" fmla="*/ 97 h 98"/>
              <a:gd name="T34" fmla="*/ 102 w 107"/>
              <a:gd name="T35" fmla="*/ 97 h 98"/>
              <a:gd name="T36" fmla="*/ 101 w 107"/>
              <a:gd name="T37" fmla="*/ 74 h 98"/>
              <a:gd name="T38" fmla="*/ 101 w 107"/>
              <a:gd name="T39" fmla="*/ 20 h 98"/>
              <a:gd name="T40" fmla="*/ 94 w 107"/>
              <a:gd name="T41" fmla="*/ 11 h 98"/>
              <a:gd name="T42" fmla="*/ 93 w 107"/>
              <a:gd name="T43" fmla="*/ 11 h 98"/>
              <a:gd name="T44" fmla="*/ 91 w 107"/>
              <a:gd name="T45" fmla="*/ 11 h 98"/>
              <a:gd name="T46" fmla="*/ 82 w 107"/>
              <a:gd name="T47" fmla="*/ 7 h 98"/>
              <a:gd name="T48" fmla="*/ 78 w 107"/>
              <a:gd name="T49" fmla="*/ 6 h 98"/>
              <a:gd name="T50" fmla="*/ 59 w 107"/>
              <a:gd name="T51" fmla="*/ 6 h 98"/>
              <a:gd name="T52" fmla="*/ 29 w 107"/>
              <a:gd name="T53" fmla="*/ 6 h 98"/>
              <a:gd name="T54" fmla="*/ 27 w 107"/>
              <a:gd name="T55" fmla="*/ 6 h 98"/>
              <a:gd name="T56" fmla="*/ 24 w 107"/>
              <a:gd name="T57" fmla="*/ 7 h 98"/>
              <a:gd name="T58" fmla="*/ 20 w 107"/>
              <a:gd name="T59" fmla="*/ 10 h 98"/>
              <a:gd name="T60" fmla="*/ 13 w 107"/>
              <a:gd name="T61" fmla="*/ 11 h 98"/>
              <a:gd name="T62" fmla="*/ 6 w 107"/>
              <a:gd name="T63" fmla="*/ 12 h 98"/>
              <a:gd name="T64" fmla="*/ 5 w 107"/>
              <a:gd name="T65" fmla="*/ 12 h 98"/>
              <a:gd name="T66" fmla="*/ 5 w 107"/>
              <a:gd name="T67" fmla="*/ 13 h 98"/>
              <a:gd name="T68" fmla="*/ 5 w 107"/>
              <a:gd name="T69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7" h="98">
                <a:moveTo>
                  <a:pt x="5" y="98"/>
                </a:moveTo>
                <a:cubicBezTo>
                  <a:pt x="0" y="98"/>
                  <a:pt x="0" y="98"/>
                  <a:pt x="0" y="98"/>
                </a:cubicBezTo>
                <a:cubicBezTo>
                  <a:pt x="0" y="65"/>
                  <a:pt x="0" y="46"/>
                  <a:pt x="0" y="13"/>
                </a:cubicBezTo>
                <a:cubicBezTo>
                  <a:pt x="0" y="11"/>
                  <a:pt x="1" y="7"/>
                  <a:pt x="6" y="7"/>
                </a:cubicBezTo>
                <a:cubicBezTo>
                  <a:pt x="8" y="6"/>
                  <a:pt x="10" y="6"/>
                  <a:pt x="11" y="6"/>
                </a:cubicBezTo>
                <a:cubicBezTo>
                  <a:pt x="14" y="5"/>
                  <a:pt x="16" y="4"/>
                  <a:pt x="19" y="4"/>
                </a:cubicBezTo>
                <a:cubicBezTo>
                  <a:pt x="21" y="0"/>
                  <a:pt x="25" y="0"/>
                  <a:pt x="28" y="0"/>
                </a:cubicBezTo>
                <a:cubicBezTo>
                  <a:pt x="28" y="0"/>
                  <a:pt x="29" y="0"/>
                  <a:pt x="29" y="0"/>
                </a:cubicBezTo>
                <a:cubicBezTo>
                  <a:pt x="39" y="0"/>
                  <a:pt x="49" y="0"/>
                  <a:pt x="5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4" y="1"/>
                  <a:pt x="86" y="4"/>
                </a:cubicBezTo>
                <a:cubicBezTo>
                  <a:pt x="87" y="5"/>
                  <a:pt x="89" y="5"/>
                  <a:pt x="91" y="5"/>
                </a:cubicBezTo>
                <a:cubicBezTo>
                  <a:pt x="92" y="5"/>
                  <a:pt x="93" y="5"/>
                  <a:pt x="94" y="5"/>
                </a:cubicBezTo>
                <a:cubicBezTo>
                  <a:pt x="94" y="6"/>
                  <a:pt x="94" y="6"/>
                  <a:pt x="94" y="6"/>
                </a:cubicBezTo>
                <a:cubicBezTo>
                  <a:pt x="106" y="7"/>
                  <a:pt x="107" y="8"/>
                  <a:pt x="107" y="20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7" y="81"/>
                  <a:pt x="107" y="86"/>
                  <a:pt x="107" y="97"/>
                </a:cubicBezTo>
                <a:cubicBezTo>
                  <a:pt x="102" y="97"/>
                  <a:pt x="102" y="97"/>
                  <a:pt x="102" y="97"/>
                </a:cubicBezTo>
                <a:cubicBezTo>
                  <a:pt x="101" y="86"/>
                  <a:pt x="101" y="81"/>
                  <a:pt x="101" y="74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101" y="12"/>
                  <a:pt x="101" y="12"/>
                  <a:pt x="94" y="11"/>
                </a:cubicBezTo>
                <a:cubicBezTo>
                  <a:pt x="93" y="11"/>
                  <a:pt x="93" y="11"/>
                  <a:pt x="93" y="11"/>
                </a:cubicBezTo>
                <a:cubicBezTo>
                  <a:pt x="92" y="11"/>
                  <a:pt x="92" y="11"/>
                  <a:pt x="91" y="11"/>
                </a:cubicBezTo>
                <a:cubicBezTo>
                  <a:pt x="88" y="10"/>
                  <a:pt x="84" y="10"/>
                  <a:pt x="82" y="7"/>
                </a:cubicBezTo>
                <a:cubicBezTo>
                  <a:pt x="81" y="6"/>
                  <a:pt x="80" y="6"/>
                  <a:pt x="78" y="6"/>
                </a:cubicBezTo>
                <a:cubicBezTo>
                  <a:pt x="59" y="6"/>
                  <a:pt x="59" y="6"/>
                  <a:pt x="59" y="6"/>
                </a:cubicBezTo>
                <a:cubicBezTo>
                  <a:pt x="49" y="6"/>
                  <a:pt x="39" y="6"/>
                  <a:pt x="29" y="6"/>
                </a:cubicBezTo>
                <a:cubicBezTo>
                  <a:pt x="28" y="6"/>
                  <a:pt x="28" y="6"/>
                  <a:pt x="27" y="6"/>
                </a:cubicBezTo>
                <a:cubicBezTo>
                  <a:pt x="24" y="5"/>
                  <a:pt x="24" y="5"/>
                  <a:pt x="24" y="7"/>
                </a:cubicBezTo>
                <a:cubicBezTo>
                  <a:pt x="24" y="8"/>
                  <a:pt x="23" y="10"/>
                  <a:pt x="20" y="10"/>
                </a:cubicBezTo>
                <a:cubicBezTo>
                  <a:pt x="17" y="10"/>
                  <a:pt x="15" y="10"/>
                  <a:pt x="13" y="11"/>
                </a:cubicBezTo>
                <a:cubicBezTo>
                  <a:pt x="11" y="11"/>
                  <a:pt x="9" y="12"/>
                  <a:pt x="6" y="12"/>
                </a:cubicBezTo>
                <a:cubicBezTo>
                  <a:pt x="6" y="12"/>
                  <a:pt x="5" y="12"/>
                  <a:pt x="5" y="12"/>
                </a:cubicBezTo>
                <a:cubicBezTo>
                  <a:pt x="5" y="12"/>
                  <a:pt x="5" y="12"/>
                  <a:pt x="5" y="13"/>
                </a:cubicBezTo>
                <a:cubicBezTo>
                  <a:pt x="5" y="46"/>
                  <a:pt x="5" y="65"/>
                  <a:pt x="5" y="98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36572" tIns="18286" rIns="36572" bIns="18286" numCol="1" anchor="t" anchorCtr="0" compatLnSpc="1"/>
          <a:lstStyle/>
          <a:p>
            <a:endParaRPr lang="zh-CN" altLang="en-US" sz="200"/>
          </a:p>
        </p:txBody>
      </p:sp>
      <p:sp>
        <p:nvSpPr>
          <p:cNvPr id="27" name="Freeform 10"/>
          <p:cNvSpPr>
            <a:spLocks noEditPoints="1"/>
          </p:cNvSpPr>
          <p:nvPr/>
        </p:nvSpPr>
        <p:spPr bwMode="auto">
          <a:xfrm>
            <a:off x="8683841" y="6176198"/>
            <a:ext cx="772134" cy="223518"/>
          </a:xfrm>
          <a:custGeom>
            <a:avLst/>
            <a:gdLst>
              <a:gd name="T0" fmla="*/ 67 w 716"/>
              <a:gd name="T1" fmla="*/ 112 h 133"/>
              <a:gd name="T2" fmla="*/ 49 w 716"/>
              <a:gd name="T3" fmla="*/ 101 h 133"/>
              <a:gd name="T4" fmla="*/ 30 w 716"/>
              <a:gd name="T5" fmla="*/ 86 h 133"/>
              <a:gd name="T6" fmla="*/ 11 w 716"/>
              <a:gd name="T7" fmla="*/ 53 h 133"/>
              <a:gd name="T8" fmla="*/ 25 w 716"/>
              <a:gd name="T9" fmla="*/ 52 h 133"/>
              <a:gd name="T10" fmla="*/ 36 w 716"/>
              <a:gd name="T11" fmla="*/ 52 h 133"/>
              <a:gd name="T12" fmla="*/ 45 w 716"/>
              <a:gd name="T13" fmla="*/ 52 h 133"/>
              <a:gd name="T14" fmla="*/ 55 w 716"/>
              <a:gd name="T15" fmla="*/ 54 h 133"/>
              <a:gd name="T16" fmla="*/ 72 w 716"/>
              <a:gd name="T17" fmla="*/ 60 h 133"/>
              <a:gd name="T18" fmla="*/ 73 w 716"/>
              <a:gd name="T19" fmla="*/ 56 h 133"/>
              <a:gd name="T20" fmla="*/ 93 w 716"/>
              <a:gd name="T21" fmla="*/ 56 h 133"/>
              <a:gd name="T22" fmla="*/ 127 w 716"/>
              <a:gd name="T23" fmla="*/ 62 h 133"/>
              <a:gd name="T24" fmla="*/ 150 w 716"/>
              <a:gd name="T25" fmla="*/ 62 h 133"/>
              <a:gd name="T26" fmla="*/ 173 w 716"/>
              <a:gd name="T27" fmla="*/ 48 h 133"/>
              <a:gd name="T28" fmla="*/ 178 w 716"/>
              <a:gd name="T29" fmla="*/ 19 h 133"/>
              <a:gd name="T30" fmla="*/ 190 w 716"/>
              <a:gd name="T31" fmla="*/ 11 h 133"/>
              <a:gd name="T32" fmla="*/ 207 w 716"/>
              <a:gd name="T33" fmla="*/ 2 h 133"/>
              <a:gd name="T34" fmla="*/ 211 w 716"/>
              <a:gd name="T35" fmla="*/ 23 h 133"/>
              <a:gd name="T36" fmla="*/ 496 w 716"/>
              <a:gd name="T37" fmla="*/ 27 h 133"/>
              <a:gd name="T38" fmla="*/ 516 w 716"/>
              <a:gd name="T39" fmla="*/ 8 h 133"/>
              <a:gd name="T40" fmla="*/ 530 w 716"/>
              <a:gd name="T41" fmla="*/ 10 h 133"/>
              <a:gd name="T42" fmla="*/ 536 w 716"/>
              <a:gd name="T43" fmla="*/ 28 h 133"/>
              <a:gd name="T44" fmla="*/ 561 w 716"/>
              <a:gd name="T45" fmla="*/ 62 h 133"/>
              <a:gd name="T46" fmla="*/ 612 w 716"/>
              <a:gd name="T47" fmla="*/ 56 h 133"/>
              <a:gd name="T48" fmla="*/ 622 w 716"/>
              <a:gd name="T49" fmla="*/ 64 h 133"/>
              <a:gd name="T50" fmla="*/ 635 w 716"/>
              <a:gd name="T51" fmla="*/ 59 h 133"/>
              <a:gd name="T52" fmla="*/ 649 w 716"/>
              <a:gd name="T53" fmla="*/ 63 h 133"/>
              <a:gd name="T54" fmla="*/ 662 w 716"/>
              <a:gd name="T55" fmla="*/ 61 h 133"/>
              <a:gd name="T56" fmla="*/ 678 w 716"/>
              <a:gd name="T57" fmla="*/ 56 h 133"/>
              <a:gd name="T58" fmla="*/ 691 w 716"/>
              <a:gd name="T59" fmla="*/ 54 h 133"/>
              <a:gd name="T60" fmla="*/ 702 w 716"/>
              <a:gd name="T61" fmla="*/ 52 h 133"/>
              <a:gd name="T62" fmla="*/ 714 w 716"/>
              <a:gd name="T63" fmla="*/ 60 h 133"/>
              <a:gd name="T64" fmla="*/ 684 w 716"/>
              <a:gd name="T65" fmla="*/ 90 h 133"/>
              <a:gd name="T66" fmla="*/ 653 w 716"/>
              <a:gd name="T67" fmla="*/ 108 h 133"/>
              <a:gd name="T68" fmla="*/ 601 w 716"/>
              <a:gd name="T69" fmla="*/ 133 h 133"/>
              <a:gd name="T70" fmla="*/ 599 w 716"/>
              <a:gd name="T71" fmla="*/ 128 h 133"/>
              <a:gd name="T72" fmla="*/ 652 w 716"/>
              <a:gd name="T73" fmla="*/ 103 h 133"/>
              <a:gd name="T74" fmla="*/ 691 w 716"/>
              <a:gd name="T75" fmla="*/ 78 h 133"/>
              <a:gd name="T76" fmla="*/ 701 w 716"/>
              <a:gd name="T77" fmla="*/ 58 h 133"/>
              <a:gd name="T78" fmla="*/ 683 w 716"/>
              <a:gd name="T79" fmla="*/ 57 h 133"/>
              <a:gd name="T80" fmla="*/ 657 w 716"/>
              <a:gd name="T81" fmla="*/ 64 h 133"/>
              <a:gd name="T82" fmla="*/ 637 w 716"/>
              <a:gd name="T83" fmla="*/ 70 h 133"/>
              <a:gd name="T84" fmla="*/ 616 w 716"/>
              <a:gd name="T85" fmla="*/ 63 h 133"/>
              <a:gd name="T86" fmla="*/ 606 w 716"/>
              <a:gd name="T87" fmla="*/ 66 h 133"/>
              <a:gd name="T88" fmla="*/ 562 w 716"/>
              <a:gd name="T89" fmla="*/ 67 h 133"/>
              <a:gd name="T90" fmla="*/ 530 w 716"/>
              <a:gd name="T91" fmla="*/ 26 h 133"/>
              <a:gd name="T92" fmla="*/ 518 w 716"/>
              <a:gd name="T93" fmla="*/ 15 h 133"/>
              <a:gd name="T94" fmla="*/ 508 w 716"/>
              <a:gd name="T95" fmla="*/ 21 h 133"/>
              <a:gd name="T96" fmla="*/ 220 w 716"/>
              <a:gd name="T97" fmla="*/ 32 h 133"/>
              <a:gd name="T98" fmla="*/ 206 w 716"/>
              <a:gd name="T99" fmla="*/ 15 h 133"/>
              <a:gd name="T100" fmla="*/ 193 w 716"/>
              <a:gd name="T101" fmla="*/ 16 h 133"/>
              <a:gd name="T102" fmla="*/ 182 w 716"/>
              <a:gd name="T103" fmla="*/ 30 h 133"/>
              <a:gd name="T104" fmla="*/ 152 w 716"/>
              <a:gd name="T105" fmla="*/ 67 h 133"/>
              <a:gd name="T106" fmla="*/ 108 w 716"/>
              <a:gd name="T107" fmla="*/ 66 h 133"/>
              <a:gd name="T108" fmla="*/ 96 w 716"/>
              <a:gd name="T109" fmla="*/ 60 h 133"/>
              <a:gd name="T110" fmla="*/ 80 w 716"/>
              <a:gd name="T111" fmla="*/ 68 h 133"/>
              <a:gd name="T112" fmla="*/ 56 w 716"/>
              <a:gd name="T113" fmla="*/ 64 h 133"/>
              <a:gd name="T114" fmla="*/ 33 w 716"/>
              <a:gd name="T115" fmla="*/ 57 h 133"/>
              <a:gd name="T116" fmla="*/ 19 w 716"/>
              <a:gd name="T117" fmla="*/ 54 h 133"/>
              <a:gd name="T118" fmla="*/ 6 w 716"/>
              <a:gd name="T119" fmla="*/ 67 h 133"/>
              <a:gd name="T120" fmla="*/ 37 w 716"/>
              <a:gd name="T121" fmla="*/ 86 h 133"/>
              <a:gd name="T122" fmla="*/ 56 w 716"/>
              <a:gd name="T123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6" h="133">
                <a:moveTo>
                  <a:pt x="113" y="133"/>
                </a:moveTo>
                <a:cubicBezTo>
                  <a:pt x="112" y="133"/>
                  <a:pt x="112" y="133"/>
                  <a:pt x="112" y="133"/>
                </a:cubicBezTo>
                <a:cubicBezTo>
                  <a:pt x="103" y="130"/>
                  <a:pt x="94" y="126"/>
                  <a:pt x="85" y="122"/>
                </a:cubicBezTo>
                <a:cubicBezTo>
                  <a:pt x="83" y="121"/>
                  <a:pt x="81" y="120"/>
                  <a:pt x="80" y="119"/>
                </a:cubicBezTo>
                <a:cubicBezTo>
                  <a:pt x="76" y="117"/>
                  <a:pt x="73" y="115"/>
                  <a:pt x="69" y="114"/>
                </a:cubicBezTo>
                <a:cubicBezTo>
                  <a:pt x="67" y="114"/>
                  <a:pt x="67" y="114"/>
                  <a:pt x="67" y="114"/>
                </a:cubicBezTo>
                <a:cubicBezTo>
                  <a:pt x="67" y="112"/>
                  <a:pt x="67" y="112"/>
                  <a:pt x="67" y="112"/>
                </a:cubicBezTo>
                <a:cubicBezTo>
                  <a:pt x="67" y="112"/>
                  <a:pt x="67" y="112"/>
                  <a:pt x="65" y="111"/>
                </a:cubicBezTo>
                <a:cubicBezTo>
                  <a:pt x="64" y="111"/>
                  <a:pt x="62" y="110"/>
                  <a:pt x="60" y="108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57" y="108"/>
                  <a:pt x="55" y="107"/>
                  <a:pt x="55" y="104"/>
                </a:cubicBezTo>
                <a:cubicBezTo>
                  <a:pt x="54" y="104"/>
                  <a:pt x="54" y="104"/>
                  <a:pt x="54" y="104"/>
                </a:cubicBezTo>
                <a:cubicBezTo>
                  <a:pt x="52" y="103"/>
                  <a:pt x="52" y="103"/>
                  <a:pt x="52" y="103"/>
                </a:cubicBezTo>
                <a:cubicBezTo>
                  <a:pt x="52" y="102"/>
                  <a:pt x="51" y="102"/>
                  <a:pt x="49" y="101"/>
                </a:cubicBezTo>
                <a:cubicBezTo>
                  <a:pt x="47" y="100"/>
                  <a:pt x="44" y="99"/>
                  <a:pt x="43" y="96"/>
                </a:cubicBezTo>
                <a:cubicBezTo>
                  <a:pt x="43" y="96"/>
                  <a:pt x="42" y="96"/>
                  <a:pt x="42" y="96"/>
                </a:cubicBezTo>
                <a:cubicBezTo>
                  <a:pt x="39" y="96"/>
                  <a:pt x="38" y="93"/>
                  <a:pt x="37" y="92"/>
                </a:cubicBezTo>
                <a:cubicBezTo>
                  <a:pt x="37" y="92"/>
                  <a:pt x="37" y="91"/>
                  <a:pt x="37" y="91"/>
                </a:cubicBezTo>
                <a:cubicBezTo>
                  <a:pt x="37" y="91"/>
                  <a:pt x="37" y="91"/>
                  <a:pt x="37" y="91"/>
                </a:cubicBezTo>
                <a:cubicBezTo>
                  <a:pt x="35" y="91"/>
                  <a:pt x="33" y="91"/>
                  <a:pt x="31" y="89"/>
                </a:cubicBezTo>
                <a:cubicBezTo>
                  <a:pt x="31" y="88"/>
                  <a:pt x="30" y="87"/>
                  <a:pt x="30" y="86"/>
                </a:cubicBezTo>
                <a:cubicBezTo>
                  <a:pt x="25" y="84"/>
                  <a:pt x="21" y="82"/>
                  <a:pt x="16" y="80"/>
                </a:cubicBezTo>
                <a:cubicBezTo>
                  <a:pt x="13" y="78"/>
                  <a:pt x="10" y="76"/>
                  <a:pt x="7" y="75"/>
                </a:cubicBezTo>
                <a:cubicBezTo>
                  <a:pt x="4" y="74"/>
                  <a:pt x="2" y="71"/>
                  <a:pt x="1" y="68"/>
                </a:cubicBezTo>
                <a:cubicBezTo>
                  <a:pt x="0" y="67"/>
                  <a:pt x="0" y="65"/>
                  <a:pt x="1" y="63"/>
                </a:cubicBezTo>
                <a:cubicBezTo>
                  <a:pt x="2" y="62"/>
                  <a:pt x="3" y="61"/>
                  <a:pt x="6" y="62"/>
                </a:cubicBezTo>
                <a:cubicBezTo>
                  <a:pt x="5" y="59"/>
                  <a:pt x="7" y="57"/>
                  <a:pt x="8" y="56"/>
                </a:cubicBezTo>
                <a:cubicBezTo>
                  <a:pt x="9" y="55"/>
                  <a:pt x="10" y="54"/>
                  <a:pt x="11" y="53"/>
                </a:cubicBezTo>
                <a:cubicBezTo>
                  <a:pt x="13" y="52"/>
                  <a:pt x="14" y="52"/>
                  <a:pt x="13" y="51"/>
                </a:cubicBezTo>
                <a:cubicBezTo>
                  <a:pt x="13" y="47"/>
                  <a:pt x="13" y="47"/>
                  <a:pt x="13" y="47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7"/>
                  <a:pt x="17" y="47"/>
                </a:cubicBezTo>
                <a:cubicBezTo>
                  <a:pt x="18" y="47"/>
                  <a:pt x="21" y="47"/>
                  <a:pt x="22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9"/>
                  <a:pt x="25" y="50"/>
                  <a:pt x="25" y="52"/>
                </a:cubicBezTo>
                <a:cubicBezTo>
                  <a:pt x="26" y="53"/>
                  <a:pt x="25" y="53"/>
                  <a:pt x="25" y="54"/>
                </a:cubicBezTo>
                <a:cubicBezTo>
                  <a:pt x="26" y="54"/>
                  <a:pt x="26" y="54"/>
                  <a:pt x="27" y="54"/>
                </a:cubicBezTo>
                <a:cubicBezTo>
                  <a:pt x="27" y="54"/>
                  <a:pt x="28" y="54"/>
                  <a:pt x="28" y="54"/>
                </a:cubicBezTo>
                <a:cubicBezTo>
                  <a:pt x="28" y="54"/>
                  <a:pt x="28" y="53"/>
                  <a:pt x="28" y="52"/>
                </a:cubicBezTo>
                <a:cubicBezTo>
                  <a:pt x="28" y="50"/>
                  <a:pt x="29" y="49"/>
                  <a:pt x="30" y="49"/>
                </a:cubicBezTo>
                <a:cubicBezTo>
                  <a:pt x="32" y="48"/>
                  <a:pt x="34" y="48"/>
                  <a:pt x="35" y="50"/>
                </a:cubicBezTo>
                <a:cubicBezTo>
                  <a:pt x="36" y="52"/>
                  <a:pt x="36" y="52"/>
                  <a:pt x="36" y="52"/>
                </a:cubicBezTo>
                <a:cubicBezTo>
                  <a:pt x="37" y="53"/>
                  <a:pt x="38" y="55"/>
                  <a:pt x="39" y="57"/>
                </a:cubicBezTo>
                <a:cubicBezTo>
                  <a:pt x="39" y="58"/>
                  <a:pt x="39" y="58"/>
                  <a:pt x="39" y="58"/>
                </a:cubicBezTo>
                <a:cubicBezTo>
                  <a:pt x="40" y="58"/>
                  <a:pt x="41" y="58"/>
                  <a:pt x="41" y="58"/>
                </a:cubicBezTo>
                <a:cubicBezTo>
                  <a:pt x="41" y="58"/>
                  <a:pt x="41" y="57"/>
                  <a:pt x="41" y="56"/>
                </a:cubicBezTo>
                <a:cubicBezTo>
                  <a:pt x="41" y="55"/>
                  <a:pt x="41" y="54"/>
                  <a:pt x="42" y="53"/>
                </a:cubicBezTo>
                <a:cubicBezTo>
                  <a:pt x="42" y="52"/>
                  <a:pt x="43" y="52"/>
                  <a:pt x="45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7" y="52"/>
                  <a:pt x="49" y="53"/>
                  <a:pt x="49" y="55"/>
                </a:cubicBezTo>
                <a:cubicBezTo>
                  <a:pt x="50" y="57"/>
                  <a:pt x="50" y="58"/>
                  <a:pt x="51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51" y="60"/>
                  <a:pt x="51" y="59"/>
                  <a:pt x="52" y="59"/>
                </a:cubicBezTo>
                <a:cubicBezTo>
                  <a:pt x="52" y="58"/>
                  <a:pt x="52" y="57"/>
                  <a:pt x="52" y="56"/>
                </a:cubicBezTo>
                <a:cubicBezTo>
                  <a:pt x="53" y="55"/>
                  <a:pt x="53" y="55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9" y="56"/>
                  <a:pt x="59" y="57"/>
                </a:cubicBezTo>
                <a:cubicBezTo>
                  <a:pt x="61" y="58"/>
                  <a:pt x="61" y="60"/>
                  <a:pt x="62" y="61"/>
                </a:cubicBezTo>
                <a:cubicBezTo>
                  <a:pt x="63" y="63"/>
                  <a:pt x="63" y="63"/>
                  <a:pt x="64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3" y="59"/>
                  <a:pt x="66" y="57"/>
                  <a:pt x="67" y="57"/>
                </a:cubicBezTo>
                <a:cubicBezTo>
                  <a:pt x="67" y="57"/>
                  <a:pt x="68" y="57"/>
                  <a:pt x="68" y="57"/>
                </a:cubicBezTo>
                <a:cubicBezTo>
                  <a:pt x="69" y="57"/>
                  <a:pt x="71" y="57"/>
                  <a:pt x="72" y="60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1"/>
                  <a:pt x="73" y="61"/>
                </a:cubicBezTo>
                <a:cubicBezTo>
                  <a:pt x="74" y="63"/>
                  <a:pt x="75" y="64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6" y="64"/>
                  <a:pt x="76" y="63"/>
                  <a:pt x="75" y="62"/>
                </a:cubicBezTo>
                <a:cubicBezTo>
                  <a:pt x="73" y="56"/>
                  <a:pt x="73" y="56"/>
                  <a:pt x="73" y="56"/>
                </a:cubicBezTo>
                <a:cubicBezTo>
                  <a:pt x="79" y="58"/>
                  <a:pt x="79" y="58"/>
                  <a:pt x="79" y="58"/>
                </a:cubicBezTo>
                <a:cubicBezTo>
                  <a:pt x="82" y="59"/>
                  <a:pt x="83" y="61"/>
                  <a:pt x="85" y="63"/>
                </a:cubicBezTo>
                <a:cubicBezTo>
                  <a:pt x="85" y="63"/>
                  <a:pt x="86" y="64"/>
                  <a:pt x="86" y="64"/>
                </a:cubicBezTo>
                <a:cubicBezTo>
                  <a:pt x="87" y="65"/>
                  <a:pt x="90" y="66"/>
                  <a:pt x="92" y="66"/>
                </a:cubicBezTo>
                <a:cubicBezTo>
                  <a:pt x="92" y="66"/>
                  <a:pt x="92" y="65"/>
                  <a:pt x="91" y="65"/>
                </a:cubicBezTo>
                <a:cubicBezTo>
                  <a:pt x="91" y="64"/>
                  <a:pt x="91" y="63"/>
                  <a:pt x="91" y="61"/>
                </a:cubicBezTo>
                <a:cubicBezTo>
                  <a:pt x="90" y="59"/>
                  <a:pt x="91" y="57"/>
                  <a:pt x="93" y="56"/>
                </a:cubicBezTo>
                <a:cubicBezTo>
                  <a:pt x="94" y="55"/>
                  <a:pt x="94" y="55"/>
                  <a:pt x="94" y="55"/>
                </a:cubicBezTo>
                <a:cubicBezTo>
                  <a:pt x="95" y="54"/>
                  <a:pt x="96" y="54"/>
                  <a:pt x="97" y="54"/>
                </a:cubicBezTo>
                <a:cubicBezTo>
                  <a:pt x="99" y="54"/>
                  <a:pt x="100" y="55"/>
                  <a:pt x="101" y="57"/>
                </a:cubicBezTo>
                <a:cubicBezTo>
                  <a:pt x="101" y="57"/>
                  <a:pt x="101" y="57"/>
                  <a:pt x="101" y="57"/>
                </a:cubicBezTo>
                <a:cubicBezTo>
                  <a:pt x="104" y="55"/>
                  <a:pt x="107" y="55"/>
                  <a:pt x="108" y="57"/>
                </a:cubicBezTo>
                <a:cubicBezTo>
                  <a:pt x="109" y="58"/>
                  <a:pt x="109" y="59"/>
                  <a:pt x="109" y="61"/>
                </a:cubicBezTo>
                <a:cubicBezTo>
                  <a:pt x="115" y="61"/>
                  <a:pt x="121" y="62"/>
                  <a:pt x="127" y="62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138" y="63"/>
                  <a:pt x="138" y="62"/>
                  <a:pt x="138" y="62"/>
                </a:cubicBezTo>
                <a:cubicBezTo>
                  <a:pt x="139" y="60"/>
                  <a:pt x="141" y="59"/>
                  <a:pt x="141" y="59"/>
                </a:cubicBezTo>
                <a:cubicBezTo>
                  <a:pt x="142" y="59"/>
                  <a:pt x="143" y="60"/>
                  <a:pt x="143" y="60"/>
                </a:cubicBezTo>
                <a:cubicBezTo>
                  <a:pt x="144" y="59"/>
                  <a:pt x="145" y="58"/>
                  <a:pt x="146" y="58"/>
                </a:cubicBezTo>
                <a:cubicBezTo>
                  <a:pt x="148" y="58"/>
                  <a:pt x="150" y="61"/>
                  <a:pt x="151" y="62"/>
                </a:cubicBezTo>
                <a:cubicBezTo>
                  <a:pt x="151" y="62"/>
                  <a:pt x="150" y="62"/>
                  <a:pt x="150" y="62"/>
                </a:cubicBezTo>
                <a:cubicBezTo>
                  <a:pt x="151" y="65"/>
                  <a:pt x="151" y="65"/>
                  <a:pt x="151" y="65"/>
                </a:cubicBezTo>
                <a:cubicBezTo>
                  <a:pt x="151" y="62"/>
                  <a:pt x="151" y="62"/>
                  <a:pt x="151" y="62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2" y="62"/>
                  <a:pt x="152" y="62"/>
                  <a:pt x="152" y="62"/>
                </a:cubicBezTo>
                <a:cubicBezTo>
                  <a:pt x="152" y="62"/>
                  <a:pt x="152" y="62"/>
                  <a:pt x="152" y="62"/>
                </a:cubicBezTo>
                <a:cubicBezTo>
                  <a:pt x="157" y="62"/>
                  <a:pt x="160" y="61"/>
                  <a:pt x="163" y="58"/>
                </a:cubicBezTo>
                <a:cubicBezTo>
                  <a:pt x="167" y="54"/>
                  <a:pt x="170" y="51"/>
                  <a:pt x="173" y="48"/>
                </a:cubicBezTo>
                <a:cubicBezTo>
                  <a:pt x="173" y="47"/>
                  <a:pt x="173" y="47"/>
                  <a:pt x="173" y="47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5" y="44"/>
                  <a:pt x="175" y="42"/>
                  <a:pt x="176" y="40"/>
                </a:cubicBezTo>
                <a:cubicBezTo>
                  <a:pt x="177" y="37"/>
                  <a:pt x="178" y="34"/>
                  <a:pt x="177" y="31"/>
                </a:cubicBezTo>
                <a:cubicBezTo>
                  <a:pt x="177" y="31"/>
                  <a:pt x="177" y="30"/>
                  <a:pt x="177" y="29"/>
                </a:cubicBezTo>
                <a:cubicBezTo>
                  <a:pt x="176" y="27"/>
                  <a:pt x="175" y="24"/>
                  <a:pt x="178" y="20"/>
                </a:cubicBezTo>
                <a:cubicBezTo>
                  <a:pt x="178" y="20"/>
                  <a:pt x="178" y="19"/>
                  <a:pt x="178" y="19"/>
                </a:cubicBezTo>
                <a:cubicBezTo>
                  <a:pt x="178" y="17"/>
                  <a:pt x="178" y="15"/>
                  <a:pt x="181" y="13"/>
                </a:cubicBezTo>
                <a:cubicBezTo>
                  <a:pt x="181" y="13"/>
                  <a:pt x="181" y="13"/>
                  <a:pt x="181" y="12"/>
                </a:cubicBezTo>
                <a:cubicBezTo>
                  <a:pt x="181" y="12"/>
                  <a:pt x="181" y="11"/>
                  <a:pt x="181" y="11"/>
                </a:cubicBezTo>
                <a:cubicBezTo>
                  <a:pt x="181" y="7"/>
                  <a:pt x="183" y="6"/>
                  <a:pt x="185" y="6"/>
                </a:cubicBezTo>
                <a:cubicBezTo>
                  <a:pt x="185" y="6"/>
                  <a:pt x="185" y="6"/>
                  <a:pt x="185" y="6"/>
                </a:cubicBezTo>
                <a:cubicBezTo>
                  <a:pt x="186" y="6"/>
                  <a:pt x="188" y="6"/>
                  <a:pt x="188" y="7"/>
                </a:cubicBezTo>
                <a:cubicBezTo>
                  <a:pt x="190" y="8"/>
                  <a:pt x="190" y="10"/>
                  <a:pt x="190" y="11"/>
                </a:cubicBezTo>
                <a:cubicBezTo>
                  <a:pt x="189" y="11"/>
                  <a:pt x="189" y="11"/>
                  <a:pt x="189" y="12"/>
                </a:cubicBezTo>
                <a:cubicBezTo>
                  <a:pt x="190" y="12"/>
                  <a:pt x="190" y="12"/>
                  <a:pt x="190" y="12"/>
                </a:cubicBezTo>
                <a:cubicBezTo>
                  <a:pt x="190" y="12"/>
                  <a:pt x="190" y="12"/>
                  <a:pt x="190" y="12"/>
                </a:cubicBezTo>
                <a:cubicBezTo>
                  <a:pt x="190" y="12"/>
                  <a:pt x="191" y="11"/>
                  <a:pt x="192" y="11"/>
                </a:cubicBezTo>
                <a:cubicBezTo>
                  <a:pt x="194" y="10"/>
                  <a:pt x="195" y="8"/>
                  <a:pt x="196" y="5"/>
                </a:cubicBezTo>
                <a:cubicBezTo>
                  <a:pt x="197" y="2"/>
                  <a:pt x="199" y="1"/>
                  <a:pt x="202" y="1"/>
                </a:cubicBezTo>
                <a:cubicBezTo>
                  <a:pt x="204" y="1"/>
                  <a:pt x="206" y="1"/>
                  <a:pt x="207" y="2"/>
                </a:cubicBezTo>
                <a:cubicBezTo>
                  <a:pt x="211" y="4"/>
                  <a:pt x="213" y="11"/>
                  <a:pt x="211" y="16"/>
                </a:cubicBezTo>
                <a:cubicBezTo>
                  <a:pt x="211" y="17"/>
                  <a:pt x="211" y="17"/>
                  <a:pt x="211" y="18"/>
                </a:cubicBezTo>
                <a:cubicBezTo>
                  <a:pt x="210" y="19"/>
                  <a:pt x="210" y="20"/>
                  <a:pt x="210" y="20"/>
                </a:cubicBezTo>
                <a:cubicBezTo>
                  <a:pt x="209" y="21"/>
                  <a:pt x="209" y="22"/>
                  <a:pt x="209" y="22"/>
                </a:cubicBezTo>
                <a:cubicBezTo>
                  <a:pt x="209" y="22"/>
                  <a:pt x="209" y="23"/>
                  <a:pt x="209" y="23"/>
                </a:cubicBezTo>
                <a:cubicBezTo>
                  <a:pt x="209" y="23"/>
                  <a:pt x="209" y="23"/>
                  <a:pt x="209" y="23"/>
                </a:cubicBezTo>
                <a:cubicBezTo>
                  <a:pt x="211" y="23"/>
                  <a:pt x="211" y="23"/>
                  <a:pt x="211" y="23"/>
                </a:cubicBezTo>
                <a:cubicBezTo>
                  <a:pt x="211" y="25"/>
                  <a:pt x="211" y="25"/>
                  <a:pt x="211" y="25"/>
                </a:cubicBezTo>
                <a:cubicBezTo>
                  <a:pt x="212" y="28"/>
                  <a:pt x="213" y="28"/>
                  <a:pt x="214" y="28"/>
                </a:cubicBezTo>
                <a:cubicBezTo>
                  <a:pt x="215" y="28"/>
                  <a:pt x="216" y="28"/>
                  <a:pt x="217" y="27"/>
                </a:cubicBezTo>
                <a:cubicBezTo>
                  <a:pt x="218" y="27"/>
                  <a:pt x="219" y="27"/>
                  <a:pt x="220" y="27"/>
                </a:cubicBezTo>
                <a:cubicBezTo>
                  <a:pt x="275" y="27"/>
                  <a:pt x="329" y="27"/>
                  <a:pt x="384" y="27"/>
                </a:cubicBezTo>
                <a:cubicBezTo>
                  <a:pt x="420" y="27"/>
                  <a:pt x="456" y="27"/>
                  <a:pt x="492" y="27"/>
                </a:cubicBezTo>
                <a:cubicBezTo>
                  <a:pt x="493" y="27"/>
                  <a:pt x="495" y="27"/>
                  <a:pt x="496" y="27"/>
                </a:cubicBezTo>
                <a:cubicBezTo>
                  <a:pt x="497" y="27"/>
                  <a:pt x="498" y="27"/>
                  <a:pt x="499" y="27"/>
                </a:cubicBezTo>
                <a:cubicBezTo>
                  <a:pt x="499" y="27"/>
                  <a:pt x="499" y="27"/>
                  <a:pt x="499" y="27"/>
                </a:cubicBezTo>
                <a:cubicBezTo>
                  <a:pt x="499" y="24"/>
                  <a:pt x="501" y="23"/>
                  <a:pt x="503" y="22"/>
                </a:cubicBezTo>
                <a:cubicBezTo>
                  <a:pt x="502" y="20"/>
                  <a:pt x="501" y="18"/>
                  <a:pt x="500" y="16"/>
                </a:cubicBezTo>
                <a:cubicBezTo>
                  <a:pt x="498" y="11"/>
                  <a:pt x="499" y="6"/>
                  <a:pt x="503" y="3"/>
                </a:cubicBezTo>
                <a:cubicBezTo>
                  <a:pt x="506" y="0"/>
                  <a:pt x="508" y="0"/>
                  <a:pt x="511" y="1"/>
                </a:cubicBezTo>
                <a:cubicBezTo>
                  <a:pt x="515" y="2"/>
                  <a:pt x="517" y="5"/>
                  <a:pt x="516" y="8"/>
                </a:cubicBezTo>
                <a:cubicBezTo>
                  <a:pt x="516" y="8"/>
                  <a:pt x="516" y="9"/>
                  <a:pt x="516" y="9"/>
                </a:cubicBezTo>
                <a:cubicBezTo>
                  <a:pt x="517" y="9"/>
                  <a:pt x="517" y="9"/>
                  <a:pt x="517" y="9"/>
                </a:cubicBezTo>
                <a:cubicBezTo>
                  <a:pt x="519" y="9"/>
                  <a:pt x="520" y="10"/>
                  <a:pt x="521" y="11"/>
                </a:cubicBezTo>
                <a:cubicBezTo>
                  <a:pt x="521" y="10"/>
                  <a:pt x="521" y="10"/>
                  <a:pt x="521" y="9"/>
                </a:cubicBezTo>
                <a:cubicBezTo>
                  <a:pt x="521" y="7"/>
                  <a:pt x="523" y="5"/>
                  <a:pt x="526" y="5"/>
                </a:cubicBezTo>
                <a:cubicBezTo>
                  <a:pt x="528" y="5"/>
                  <a:pt x="529" y="6"/>
                  <a:pt x="529" y="6"/>
                </a:cubicBezTo>
                <a:cubicBezTo>
                  <a:pt x="531" y="8"/>
                  <a:pt x="530" y="9"/>
                  <a:pt x="530" y="10"/>
                </a:cubicBezTo>
                <a:cubicBezTo>
                  <a:pt x="530" y="11"/>
                  <a:pt x="530" y="11"/>
                  <a:pt x="530" y="12"/>
                </a:cubicBezTo>
                <a:cubicBezTo>
                  <a:pt x="530" y="12"/>
                  <a:pt x="530" y="13"/>
                  <a:pt x="530" y="13"/>
                </a:cubicBezTo>
                <a:cubicBezTo>
                  <a:pt x="531" y="13"/>
                  <a:pt x="534" y="13"/>
                  <a:pt x="534" y="17"/>
                </a:cubicBezTo>
                <a:cubicBezTo>
                  <a:pt x="534" y="18"/>
                  <a:pt x="534" y="19"/>
                  <a:pt x="534" y="20"/>
                </a:cubicBezTo>
                <a:cubicBezTo>
                  <a:pt x="534" y="22"/>
                  <a:pt x="534" y="22"/>
                  <a:pt x="535" y="23"/>
                </a:cubicBezTo>
                <a:cubicBezTo>
                  <a:pt x="536" y="23"/>
                  <a:pt x="536" y="24"/>
                  <a:pt x="536" y="25"/>
                </a:cubicBezTo>
                <a:cubicBezTo>
                  <a:pt x="536" y="26"/>
                  <a:pt x="536" y="27"/>
                  <a:pt x="536" y="28"/>
                </a:cubicBezTo>
                <a:cubicBezTo>
                  <a:pt x="534" y="30"/>
                  <a:pt x="534" y="32"/>
                  <a:pt x="535" y="36"/>
                </a:cubicBezTo>
                <a:cubicBezTo>
                  <a:pt x="535" y="37"/>
                  <a:pt x="535" y="38"/>
                  <a:pt x="536" y="39"/>
                </a:cubicBezTo>
                <a:cubicBezTo>
                  <a:pt x="537" y="49"/>
                  <a:pt x="544" y="54"/>
                  <a:pt x="551" y="60"/>
                </a:cubicBezTo>
                <a:cubicBezTo>
                  <a:pt x="552" y="61"/>
                  <a:pt x="552" y="61"/>
                  <a:pt x="552" y="61"/>
                </a:cubicBezTo>
                <a:cubicBezTo>
                  <a:pt x="553" y="62"/>
                  <a:pt x="554" y="62"/>
                  <a:pt x="556" y="62"/>
                </a:cubicBezTo>
                <a:cubicBezTo>
                  <a:pt x="557" y="62"/>
                  <a:pt x="558" y="62"/>
                  <a:pt x="559" y="62"/>
                </a:cubicBezTo>
                <a:cubicBezTo>
                  <a:pt x="559" y="62"/>
                  <a:pt x="560" y="62"/>
                  <a:pt x="561" y="62"/>
                </a:cubicBezTo>
                <a:cubicBezTo>
                  <a:pt x="561" y="62"/>
                  <a:pt x="561" y="61"/>
                  <a:pt x="561" y="61"/>
                </a:cubicBezTo>
                <a:cubicBezTo>
                  <a:pt x="562" y="60"/>
                  <a:pt x="563" y="57"/>
                  <a:pt x="569" y="59"/>
                </a:cubicBezTo>
                <a:cubicBezTo>
                  <a:pt x="569" y="60"/>
                  <a:pt x="570" y="60"/>
                  <a:pt x="571" y="60"/>
                </a:cubicBezTo>
                <a:cubicBezTo>
                  <a:pt x="572" y="61"/>
                  <a:pt x="574" y="62"/>
                  <a:pt x="575" y="62"/>
                </a:cubicBezTo>
                <a:cubicBezTo>
                  <a:pt x="584" y="62"/>
                  <a:pt x="595" y="61"/>
                  <a:pt x="605" y="60"/>
                </a:cubicBezTo>
                <a:cubicBezTo>
                  <a:pt x="605" y="58"/>
                  <a:pt x="605" y="57"/>
                  <a:pt x="606" y="56"/>
                </a:cubicBezTo>
                <a:cubicBezTo>
                  <a:pt x="607" y="55"/>
                  <a:pt x="609" y="54"/>
                  <a:pt x="612" y="56"/>
                </a:cubicBezTo>
                <a:cubicBezTo>
                  <a:pt x="613" y="56"/>
                  <a:pt x="613" y="56"/>
                  <a:pt x="613" y="56"/>
                </a:cubicBezTo>
                <a:cubicBezTo>
                  <a:pt x="614" y="56"/>
                  <a:pt x="614" y="56"/>
                  <a:pt x="614" y="56"/>
                </a:cubicBezTo>
                <a:cubicBezTo>
                  <a:pt x="615" y="54"/>
                  <a:pt x="617" y="54"/>
                  <a:pt x="618" y="54"/>
                </a:cubicBezTo>
                <a:cubicBezTo>
                  <a:pt x="619" y="54"/>
                  <a:pt x="620" y="55"/>
                  <a:pt x="620" y="55"/>
                </a:cubicBezTo>
                <a:cubicBezTo>
                  <a:pt x="622" y="56"/>
                  <a:pt x="623" y="57"/>
                  <a:pt x="623" y="58"/>
                </a:cubicBezTo>
                <a:cubicBezTo>
                  <a:pt x="624" y="59"/>
                  <a:pt x="623" y="61"/>
                  <a:pt x="623" y="61"/>
                </a:cubicBezTo>
                <a:cubicBezTo>
                  <a:pt x="622" y="62"/>
                  <a:pt x="622" y="63"/>
                  <a:pt x="622" y="64"/>
                </a:cubicBezTo>
                <a:cubicBezTo>
                  <a:pt x="621" y="64"/>
                  <a:pt x="621" y="64"/>
                  <a:pt x="621" y="64"/>
                </a:cubicBezTo>
                <a:cubicBezTo>
                  <a:pt x="621" y="65"/>
                  <a:pt x="621" y="65"/>
                  <a:pt x="621" y="65"/>
                </a:cubicBezTo>
                <a:cubicBezTo>
                  <a:pt x="621" y="65"/>
                  <a:pt x="622" y="66"/>
                  <a:pt x="623" y="66"/>
                </a:cubicBezTo>
                <a:cubicBezTo>
                  <a:pt x="626" y="66"/>
                  <a:pt x="628" y="64"/>
                  <a:pt x="630" y="61"/>
                </a:cubicBezTo>
                <a:cubicBezTo>
                  <a:pt x="631" y="61"/>
                  <a:pt x="631" y="60"/>
                  <a:pt x="632" y="59"/>
                </a:cubicBezTo>
                <a:cubicBezTo>
                  <a:pt x="633" y="58"/>
                  <a:pt x="633" y="58"/>
                  <a:pt x="633" y="58"/>
                </a:cubicBezTo>
                <a:cubicBezTo>
                  <a:pt x="635" y="59"/>
                  <a:pt x="635" y="59"/>
                  <a:pt x="635" y="59"/>
                </a:cubicBezTo>
                <a:cubicBezTo>
                  <a:pt x="636" y="59"/>
                  <a:pt x="638" y="61"/>
                  <a:pt x="637" y="64"/>
                </a:cubicBezTo>
                <a:cubicBezTo>
                  <a:pt x="638" y="64"/>
                  <a:pt x="639" y="64"/>
                  <a:pt x="639" y="64"/>
                </a:cubicBezTo>
                <a:cubicBezTo>
                  <a:pt x="640" y="62"/>
                  <a:pt x="641" y="61"/>
                  <a:pt x="642" y="61"/>
                </a:cubicBezTo>
                <a:cubicBezTo>
                  <a:pt x="642" y="60"/>
                  <a:pt x="643" y="60"/>
                  <a:pt x="643" y="59"/>
                </a:cubicBezTo>
                <a:cubicBezTo>
                  <a:pt x="643" y="57"/>
                  <a:pt x="646" y="56"/>
                  <a:pt x="648" y="57"/>
                </a:cubicBezTo>
                <a:cubicBezTo>
                  <a:pt x="649" y="57"/>
                  <a:pt x="650" y="59"/>
                  <a:pt x="650" y="61"/>
                </a:cubicBezTo>
                <a:cubicBezTo>
                  <a:pt x="650" y="62"/>
                  <a:pt x="650" y="62"/>
                  <a:pt x="649" y="63"/>
                </a:cubicBezTo>
                <a:cubicBezTo>
                  <a:pt x="651" y="63"/>
                  <a:pt x="651" y="63"/>
                  <a:pt x="652" y="62"/>
                </a:cubicBezTo>
                <a:cubicBezTo>
                  <a:pt x="652" y="60"/>
                  <a:pt x="653" y="59"/>
                  <a:pt x="654" y="58"/>
                </a:cubicBezTo>
                <a:cubicBezTo>
                  <a:pt x="654" y="58"/>
                  <a:pt x="655" y="58"/>
                  <a:pt x="655" y="57"/>
                </a:cubicBezTo>
                <a:cubicBezTo>
                  <a:pt x="656" y="56"/>
                  <a:pt x="656" y="54"/>
                  <a:pt x="659" y="54"/>
                </a:cubicBezTo>
                <a:cubicBezTo>
                  <a:pt x="659" y="54"/>
                  <a:pt x="660" y="55"/>
                  <a:pt x="660" y="55"/>
                </a:cubicBezTo>
                <a:cubicBezTo>
                  <a:pt x="661" y="55"/>
                  <a:pt x="663" y="56"/>
                  <a:pt x="662" y="59"/>
                </a:cubicBezTo>
                <a:cubicBezTo>
                  <a:pt x="663" y="59"/>
                  <a:pt x="663" y="60"/>
                  <a:pt x="662" y="61"/>
                </a:cubicBezTo>
                <a:cubicBezTo>
                  <a:pt x="663" y="61"/>
                  <a:pt x="664" y="60"/>
                  <a:pt x="665" y="60"/>
                </a:cubicBezTo>
                <a:cubicBezTo>
                  <a:pt x="666" y="59"/>
                  <a:pt x="667" y="57"/>
                  <a:pt x="668" y="56"/>
                </a:cubicBezTo>
                <a:cubicBezTo>
                  <a:pt x="668" y="52"/>
                  <a:pt x="670" y="52"/>
                  <a:pt x="671" y="52"/>
                </a:cubicBezTo>
                <a:cubicBezTo>
                  <a:pt x="672" y="52"/>
                  <a:pt x="672" y="52"/>
                  <a:pt x="672" y="52"/>
                </a:cubicBezTo>
                <a:cubicBezTo>
                  <a:pt x="673" y="52"/>
                  <a:pt x="675" y="53"/>
                  <a:pt x="675" y="56"/>
                </a:cubicBezTo>
                <a:cubicBezTo>
                  <a:pt x="675" y="57"/>
                  <a:pt x="675" y="57"/>
                  <a:pt x="675" y="58"/>
                </a:cubicBezTo>
                <a:cubicBezTo>
                  <a:pt x="677" y="58"/>
                  <a:pt x="678" y="58"/>
                  <a:pt x="678" y="56"/>
                </a:cubicBezTo>
                <a:cubicBezTo>
                  <a:pt x="678" y="54"/>
                  <a:pt x="679" y="53"/>
                  <a:pt x="681" y="51"/>
                </a:cubicBezTo>
                <a:cubicBezTo>
                  <a:pt x="681" y="50"/>
                  <a:pt x="682" y="50"/>
                  <a:pt x="682" y="49"/>
                </a:cubicBezTo>
                <a:cubicBezTo>
                  <a:pt x="685" y="45"/>
                  <a:pt x="685" y="45"/>
                  <a:pt x="685" y="45"/>
                </a:cubicBezTo>
                <a:cubicBezTo>
                  <a:pt x="687" y="50"/>
                  <a:pt x="687" y="50"/>
                  <a:pt x="687" y="50"/>
                </a:cubicBezTo>
                <a:cubicBezTo>
                  <a:pt x="687" y="50"/>
                  <a:pt x="688" y="51"/>
                  <a:pt x="688" y="51"/>
                </a:cubicBezTo>
                <a:cubicBezTo>
                  <a:pt x="688" y="53"/>
                  <a:pt x="689" y="54"/>
                  <a:pt x="689" y="54"/>
                </a:cubicBezTo>
                <a:cubicBezTo>
                  <a:pt x="689" y="54"/>
                  <a:pt x="690" y="54"/>
                  <a:pt x="691" y="54"/>
                </a:cubicBezTo>
                <a:cubicBezTo>
                  <a:pt x="690" y="53"/>
                  <a:pt x="690" y="52"/>
                  <a:pt x="691" y="51"/>
                </a:cubicBezTo>
                <a:cubicBezTo>
                  <a:pt x="692" y="49"/>
                  <a:pt x="694" y="49"/>
                  <a:pt x="695" y="48"/>
                </a:cubicBezTo>
                <a:cubicBezTo>
                  <a:pt x="695" y="48"/>
                  <a:pt x="695" y="48"/>
                  <a:pt x="695" y="48"/>
                </a:cubicBezTo>
                <a:cubicBezTo>
                  <a:pt x="696" y="48"/>
                  <a:pt x="697" y="47"/>
                  <a:pt x="698" y="47"/>
                </a:cubicBezTo>
                <a:cubicBezTo>
                  <a:pt x="699" y="47"/>
                  <a:pt x="699" y="47"/>
                  <a:pt x="699" y="47"/>
                </a:cubicBezTo>
                <a:cubicBezTo>
                  <a:pt x="701" y="48"/>
                  <a:pt x="701" y="48"/>
                  <a:pt x="701" y="48"/>
                </a:cubicBezTo>
                <a:cubicBezTo>
                  <a:pt x="702" y="49"/>
                  <a:pt x="702" y="50"/>
                  <a:pt x="702" y="52"/>
                </a:cubicBezTo>
                <a:cubicBezTo>
                  <a:pt x="702" y="52"/>
                  <a:pt x="702" y="52"/>
                  <a:pt x="703" y="53"/>
                </a:cubicBezTo>
                <a:cubicBezTo>
                  <a:pt x="704" y="54"/>
                  <a:pt x="705" y="55"/>
                  <a:pt x="706" y="57"/>
                </a:cubicBezTo>
                <a:cubicBezTo>
                  <a:pt x="706" y="57"/>
                  <a:pt x="707" y="57"/>
                  <a:pt x="707" y="58"/>
                </a:cubicBezTo>
                <a:cubicBezTo>
                  <a:pt x="707" y="59"/>
                  <a:pt x="708" y="59"/>
                  <a:pt x="708" y="60"/>
                </a:cubicBezTo>
                <a:cubicBezTo>
                  <a:pt x="708" y="62"/>
                  <a:pt x="709" y="62"/>
                  <a:pt x="709" y="62"/>
                </a:cubicBezTo>
                <a:cubicBezTo>
                  <a:pt x="709" y="62"/>
                  <a:pt x="710" y="62"/>
                  <a:pt x="711" y="62"/>
                </a:cubicBezTo>
                <a:cubicBezTo>
                  <a:pt x="714" y="60"/>
                  <a:pt x="714" y="60"/>
                  <a:pt x="714" y="60"/>
                </a:cubicBezTo>
                <a:cubicBezTo>
                  <a:pt x="715" y="63"/>
                  <a:pt x="715" y="63"/>
                  <a:pt x="715" y="63"/>
                </a:cubicBezTo>
                <a:cubicBezTo>
                  <a:pt x="716" y="69"/>
                  <a:pt x="714" y="72"/>
                  <a:pt x="709" y="75"/>
                </a:cubicBezTo>
                <a:cubicBezTo>
                  <a:pt x="707" y="76"/>
                  <a:pt x="705" y="77"/>
                  <a:pt x="704" y="77"/>
                </a:cubicBezTo>
                <a:cubicBezTo>
                  <a:pt x="701" y="78"/>
                  <a:pt x="699" y="79"/>
                  <a:pt x="697" y="81"/>
                </a:cubicBezTo>
                <a:cubicBezTo>
                  <a:pt x="695" y="82"/>
                  <a:pt x="694" y="82"/>
                  <a:pt x="693" y="83"/>
                </a:cubicBezTo>
                <a:cubicBezTo>
                  <a:pt x="689" y="84"/>
                  <a:pt x="686" y="86"/>
                  <a:pt x="684" y="89"/>
                </a:cubicBezTo>
                <a:cubicBezTo>
                  <a:pt x="684" y="90"/>
                  <a:pt x="684" y="90"/>
                  <a:pt x="684" y="90"/>
                </a:cubicBezTo>
                <a:cubicBezTo>
                  <a:pt x="682" y="90"/>
                  <a:pt x="682" y="90"/>
                  <a:pt x="682" y="90"/>
                </a:cubicBezTo>
                <a:cubicBezTo>
                  <a:pt x="680" y="90"/>
                  <a:pt x="679" y="91"/>
                  <a:pt x="678" y="93"/>
                </a:cubicBezTo>
                <a:cubicBezTo>
                  <a:pt x="676" y="94"/>
                  <a:pt x="675" y="95"/>
                  <a:pt x="673" y="96"/>
                </a:cubicBezTo>
                <a:cubicBezTo>
                  <a:pt x="671" y="97"/>
                  <a:pt x="670" y="98"/>
                  <a:pt x="668" y="99"/>
                </a:cubicBezTo>
                <a:cubicBezTo>
                  <a:pt x="666" y="101"/>
                  <a:pt x="665" y="101"/>
                  <a:pt x="663" y="102"/>
                </a:cubicBezTo>
                <a:cubicBezTo>
                  <a:pt x="662" y="103"/>
                  <a:pt x="661" y="104"/>
                  <a:pt x="660" y="104"/>
                </a:cubicBezTo>
                <a:cubicBezTo>
                  <a:pt x="659" y="106"/>
                  <a:pt x="656" y="108"/>
                  <a:pt x="653" y="108"/>
                </a:cubicBezTo>
                <a:cubicBezTo>
                  <a:pt x="651" y="109"/>
                  <a:pt x="648" y="110"/>
                  <a:pt x="647" y="112"/>
                </a:cubicBezTo>
                <a:cubicBezTo>
                  <a:pt x="645" y="114"/>
                  <a:pt x="641" y="116"/>
                  <a:pt x="639" y="117"/>
                </a:cubicBezTo>
                <a:cubicBezTo>
                  <a:pt x="637" y="117"/>
                  <a:pt x="636" y="118"/>
                  <a:pt x="635" y="119"/>
                </a:cubicBezTo>
                <a:cubicBezTo>
                  <a:pt x="634" y="119"/>
                  <a:pt x="632" y="120"/>
                  <a:pt x="631" y="120"/>
                </a:cubicBezTo>
                <a:cubicBezTo>
                  <a:pt x="628" y="122"/>
                  <a:pt x="625" y="123"/>
                  <a:pt x="622" y="125"/>
                </a:cubicBezTo>
                <a:cubicBezTo>
                  <a:pt x="616" y="127"/>
                  <a:pt x="610" y="130"/>
                  <a:pt x="604" y="132"/>
                </a:cubicBezTo>
                <a:cubicBezTo>
                  <a:pt x="603" y="132"/>
                  <a:pt x="602" y="133"/>
                  <a:pt x="601" y="133"/>
                </a:cubicBezTo>
                <a:cubicBezTo>
                  <a:pt x="601" y="133"/>
                  <a:pt x="601" y="133"/>
                  <a:pt x="601" y="133"/>
                </a:cubicBezTo>
                <a:lnTo>
                  <a:pt x="113" y="133"/>
                </a:lnTo>
                <a:close/>
                <a:moveTo>
                  <a:pt x="71" y="110"/>
                </a:moveTo>
                <a:cubicBezTo>
                  <a:pt x="75" y="111"/>
                  <a:pt x="79" y="112"/>
                  <a:pt x="82" y="114"/>
                </a:cubicBezTo>
                <a:cubicBezTo>
                  <a:pt x="84" y="115"/>
                  <a:pt x="85" y="116"/>
                  <a:pt x="87" y="117"/>
                </a:cubicBezTo>
                <a:cubicBezTo>
                  <a:pt x="96" y="121"/>
                  <a:pt x="105" y="125"/>
                  <a:pt x="113" y="128"/>
                </a:cubicBezTo>
                <a:cubicBezTo>
                  <a:pt x="599" y="128"/>
                  <a:pt x="599" y="128"/>
                  <a:pt x="599" y="128"/>
                </a:cubicBezTo>
                <a:cubicBezTo>
                  <a:pt x="600" y="128"/>
                  <a:pt x="601" y="127"/>
                  <a:pt x="602" y="127"/>
                </a:cubicBezTo>
                <a:cubicBezTo>
                  <a:pt x="608" y="125"/>
                  <a:pt x="614" y="123"/>
                  <a:pt x="620" y="120"/>
                </a:cubicBezTo>
                <a:cubicBezTo>
                  <a:pt x="623" y="118"/>
                  <a:pt x="626" y="117"/>
                  <a:pt x="629" y="116"/>
                </a:cubicBezTo>
                <a:cubicBezTo>
                  <a:pt x="630" y="115"/>
                  <a:pt x="631" y="114"/>
                  <a:pt x="632" y="114"/>
                </a:cubicBezTo>
                <a:cubicBezTo>
                  <a:pt x="634" y="113"/>
                  <a:pt x="635" y="112"/>
                  <a:pt x="637" y="112"/>
                </a:cubicBezTo>
                <a:cubicBezTo>
                  <a:pt x="638" y="111"/>
                  <a:pt x="641" y="110"/>
                  <a:pt x="643" y="108"/>
                </a:cubicBezTo>
                <a:cubicBezTo>
                  <a:pt x="645" y="106"/>
                  <a:pt x="649" y="104"/>
                  <a:pt x="652" y="103"/>
                </a:cubicBezTo>
                <a:cubicBezTo>
                  <a:pt x="654" y="103"/>
                  <a:pt x="655" y="102"/>
                  <a:pt x="657" y="100"/>
                </a:cubicBezTo>
                <a:cubicBezTo>
                  <a:pt x="658" y="99"/>
                  <a:pt x="659" y="98"/>
                  <a:pt x="661" y="98"/>
                </a:cubicBezTo>
                <a:cubicBezTo>
                  <a:pt x="662" y="97"/>
                  <a:pt x="663" y="96"/>
                  <a:pt x="665" y="95"/>
                </a:cubicBezTo>
                <a:cubicBezTo>
                  <a:pt x="667" y="94"/>
                  <a:pt x="669" y="92"/>
                  <a:pt x="671" y="91"/>
                </a:cubicBezTo>
                <a:cubicBezTo>
                  <a:pt x="672" y="91"/>
                  <a:pt x="673" y="90"/>
                  <a:pt x="674" y="89"/>
                </a:cubicBezTo>
                <a:cubicBezTo>
                  <a:pt x="676" y="87"/>
                  <a:pt x="677" y="86"/>
                  <a:pt x="680" y="85"/>
                </a:cubicBezTo>
                <a:cubicBezTo>
                  <a:pt x="683" y="81"/>
                  <a:pt x="687" y="79"/>
                  <a:pt x="691" y="78"/>
                </a:cubicBezTo>
                <a:cubicBezTo>
                  <a:pt x="692" y="77"/>
                  <a:pt x="693" y="77"/>
                  <a:pt x="694" y="76"/>
                </a:cubicBezTo>
                <a:cubicBezTo>
                  <a:pt x="697" y="75"/>
                  <a:pt x="699" y="74"/>
                  <a:pt x="701" y="73"/>
                </a:cubicBezTo>
                <a:cubicBezTo>
                  <a:pt x="703" y="72"/>
                  <a:pt x="705" y="71"/>
                  <a:pt x="706" y="70"/>
                </a:cubicBezTo>
                <a:cubicBezTo>
                  <a:pt x="708" y="70"/>
                  <a:pt x="709" y="69"/>
                  <a:pt x="709" y="68"/>
                </a:cubicBezTo>
                <a:cubicBezTo>
                  <a:pt x="707" y="68"/>
                  <a:pt x="704" y="67"/>
                  <a:pt x="703" y="62"/>
                </a:cubicBezTo>
                <a:cubicBezTo>
                  <a:pt x="703" y="62"/>
                  <a:pt x="702" y="61"/>
                  <a:pt x="702" y="60"/>
                </a:cubicBezTo>
                <a:cubicBezTo>
                  <a:pt x="702" y="60"/>
                  <a:pt x="701" y="59"/>
                  <a:pt x="701" y="58"/>
                </a:cubicBezTo>
                <a:cubicBezTo>
                  <a:pt x="701" y="58"/>
                  <a:pt x="700" y="57"/>
                  <a:pt x="700" y="57"/>
                </a:cubicBezTo>
                <a:cubicBezTo>
                  <a:pt x="699" y="56"/>
                  <a:pt x="698" y="55"/>
                  <a:pt x="697" y="54"/>
                </a:cubicBezTo>
                <a:cubicBezTo>
                  <a:pt x="697" y="55"/>
                  <a:pt x="697" y="55"/>
                  <a:pt x="697" y="55"/>
                </a:cubicBezTo>
                <a:cubicBezTo>
                  <a:pt x="697" y="57"/>
                  <a:pt x="695" y="57"/>
                  <a:pt x="695" y="58"/>
                </a:cubicBezTo>
                <a:cubicBezTo>
                  <a:pt x="693" y="59"/>
                  <a:pt x="691" y="60"/>
                  <a:pt x="689" y="60"/>
                </a:cubicBezTo>
                <a:cubicBezTo>
                  <a:pt x="687" y="60"/>
                  <a:pt x="685" y="59"/>
                  <a:pt x="684" y="56"/>
                </a:cubicBezTo>
                <a:cubicBezTo>
                  <a:pt x="683" y="56"/>
                  <a:pt x="683" y="57"/>
                  <a:pt x="683" y="57"/>
                </a:cubicBezTo>
                <a:cubicBezTo>
                  <a:pt x="682" y="63"/>
                  <a:pt x="677" y="63"/>
                  <a:pt x="675" y="63"/>
                </a:cubicBezTo>
                <a:cubicBezTo>
                  <a:pt x="674" y="63"/>
                  <a:pt x="674" y="63"/>
                  <a:pt x="674" y="63"/>
                </a:cubicBezTo>
                <a:cubicBezTo>
                  <a:pt x="672" y="63"/>
                  <a:pt x="671" y="63"/>
                  <a:pt x="671" y="62"/>
                </a:cubicBezTo>
                <a:cubicBezTo>
                  <a:pt x="671" y="62"/>
                  <a:pt x="670" y="62"/>
                  <a:pt x="670" y="62"/>
                </a:cubicBezTo>
                <a:cubicBezTo>
                  <a:pt x="670" y="62"/>
                  <a:pt x="670" y="63"/>
                  <a:pt x="669" y="63"/>
                </a:cubicBezTo>
                <a:cubicBezTo>
                  <a:pt x="667" y="66"/>
                  <a:pt x="663" y="67"/>
                  <a:pt x="660" y="66"/>
                </a:cubicBezTo>
                <a:cubicBezTo>
                  <a:pt x="658" y="66"/>
                  <a:pt x="657" y="65"/>
                  <a:pt x="657" y="64"/>
                </a:cubicBezTo>
                <a:cubicBezTo>
                  <a:pt x="657" y="64"/>
                  <a:pt x="657" y="64"/>
                  <a:pt x="657" y="64"/>
                </a:cubicBezTo>
                <a:cubicBezTo>
                  <a:pt x="656" y="67"/>
                  <a:pt x="653" y="68"/>
                  <a:pt x="650" y="68"/>
                </a:cubicBezTo>
                <a:cubicBezTo>
                  <a:pt x="649" y="68"/>
                  <a:pt x="648" y="68"/>
                  <a:pt x="647" y="68"/>
                </a:cubicBezTo>
                <a:cubicBezTo>
                  <a:pt x="645" y="68"/>
                  <a:pt x="645" y="67"/>
                  <a:pt x="644" y="66"/>
                </a:cubicBezTo>
                <a:cubicBezTo>
                  <a:pt x="644" y="66"/>
                  <a:pt x="644" y="66"/>
                  <a:pt x="644" y="66"/>
                </a:cubicBezTo>
                <a:cubicBezTo>
                  <a:pt x="644" y="66"/>
                  <a:pt x="644" y="66"/>
                  <a:pt x="644" y="66"/>
                </a:cubicBezTo>
                <a:cubicBezTo>
                  <a:pt x="643" y="69"/>
                  <a:pt x="639" y="70"/>
                  <a:pt x="637" y="70"/>
                </a:cubicBezTo>
                <a:cubicBezTo>
                  <a:pt x="637" y="70"/>
                  <a:pt x="636" y="70"/>
                  <a:pt x="636" y="70"/>
                </a:cubicBezTo>
                <a:cubicBezTo>
                  <a:pt x="636" y="70"/>
                  <a:pt x="636" y="70"/>
                  <a:pt x="636" y="70"/>
                </a:cubicBezTo>
                <a:cubicBezTo>
                  <a:pt x="634" y="70"/>
                  <a:pt x="633" y="69"/>
                  <a:pt x="633" y="69"/>
                </a:cubicBezTo>
                <a:cubicBezTo>
                  <a:pt x="632" y="68"/>
                  <a:pt x="632" y="68"/>
                  <a:pt x="632" y="67"/>
                </a:cubicBezTo>
                <a:cubicBezTo>
                  <a:pt x="630" y="69"/>
                  <a:pt x="627" y="71"/>
                  <a:pt x="622" y="71"/>
                </a:cubicBezTo>
                <a:cubicBezTo>
                  <a:pt x="620" y="71"/>
                  <a:pt x="618" y="70"/>
                  <a:pt x="616" y="69"/>
                </a:cubicBezTo>
                <a:cubicBezTo>
                  <a:pt x="615" y="67"/>
                  <a:pt x="615" y="65"/>
                  <a:pt x="616" y="63"/>
                </a:cubicBezTo>
                <a:cubicBezTo>
                  <a:pt x="616" y="62"/>
                  <a:pt x="617" y="61"/>
                  <a:pt x="617" y="61"/>
                </a:cubicBezTo>
                <a:cubicBezTo>
                  <a:pt x="617" y="60"/>
                  <a:pt x="617" y="60"/>
                  <a:pt x="618" y="60"/>
                </a:cubicBezTo>
                <a:cubicBezTo>
                  <a:pt x="618" y="60"/>
                  <a:pt x="618" y="60"/>
                  <a:pt x="618" y="60"/>
                </a:cubicBezTo>
                <a:cubicBezTo>
                  <a:pt x="616" y="61"/>
                  <a:pt x="615" y="61"/>
                  <a:pt x="613" y="61"/>
                </a:cubicBezTo>
                <a:cubicBezTo>
                  <a:pt x="612" y="61"/>
                  <a:pt x="611" y="61"/>
                  <a:pt x="610" y="61"/>
                </a:cubicBezTo>
                <a:cubicBezTo>
                  <a:pt x="610" y="62"/>
                  <a:pt x="610" y="63"/>
                  <a:pt x="609" y="64"/>
                </a:cubicBezTo>
                <a:cubicBezTo>
                  <a:pt x="608" y="65"/>
                  <a:pt x="607" y="65"/>
                  <a:pt x="606" y="66"/>
                </a:cubicBezTo>
                <a:cubicBezTo>
                  <a:pt x="595" y="67"/>
                  <a:pt x="585" y="67"/>
                  <a:pt x="576" y="67"/>
                </a:cubicBezTo>
                <a:cubicBezTo>
                  <a:pt x="576" y="67"/>
                  <a:pt x="576" y="67"/>
                  <a:pt x="576" y="67"/>
                </a:cubicBezTo>
                <a:cubicBezTo>
                  <a:pt x="572" y="67"/>
                  <a:pt x="570" y="66"/>
                  <a:pt x="568" y="65"/>
                </a:cubicBezTo>
                <a:cubicBezTo>
                  <a:pt x="568" y="65"/>
                  <a:pt x="567" y="64"/>
                  <a:pt x="567" y="64"/>
                </a:cubicBezTo>
                <a:cubicBezTo>
                  <a:pt x="566" y="64"/>
                  <a:pt x="566" y="64"/>
                  <a:pt x="566" y="64"/>
                </a:cubicBezTo>
                <a:cubicBezTo>
                  <a:pt x="566" y="64"/>
                  <a:pt x="566" y="64"/>
                  <a:pt x="565" y="64"/>
                </a:cubicBezTo>
                <a:cubicBezTo>
                  <a:pt x="565" y="65"/>
                  <a:pt x="564" y="67"/>
                  <a:pt x="562" y="67"/>
                </a:cubicBezTo>
                <a:cubicBezTo>
                  <a:pt x="561" y="67"/>
                  <a:pt x="560" y="67"/>
                  <a:pt x="559" y="67"/>
                </a:cubicBezTo>
                <a:cubicBezTo>
                  <a:pt x="558" y="67"/>
                  <a:pt x="557" y="67"/>
                  <a:pt x="556" y="67"/>
                </a:cubicBezTo>
                <a:cubicBezTo>
                  <a:pt x="554" y="67"/>
                  <a:pt x="551" y="67"/>
                  <a:pt x="549" y="65"/>
                </a:cubicBezTo>
                <a:cubicBezTo>
                  <a:pt x="547" y="64"/>
                  <a:pt x="547" y="64"/>
                  <a:pt x="547" y="64"/>
                </a:cubicBezTo>
                <a:cubicBezTo>
                  <a:pt x="540" y="58"/>
                  <a:pt x="532" y="52"/>
                  <a:pt x="530" y="40"/>
                </a:cubicBezTo>
                <a:cubicBezTo>
                  <a:pt x="530" y="39"/>
                  <a:pt x="530" y="38"/>
                  <a:pt x="530" y="37"/>
                </a:cubicBezTo>
                <a:cubicBezTo>
                  <a:pt x="529" y="34"/>
                  <a:pt x="528" y="30"/>
                  <a:pt x="530" y="26"/>
                </a:cubicBezTo>
                <a:cubicBezTo>
                  <a:pt x="529" y="24"/>
                  <a:pt x="529" y="22"/>
                  <a:pt x="529" y="20"/>
                </a:cubicBezTo>
                <a:cubicBezTo>
                  <a:pt x="529" y="19"/>
                  <a:pt x="529" y="19"/>
                  <a:pt x="529" y="18"/>
                </a:cubicBezTo>
                <a:cubicBezTo>
                  <a:pt x="529" y="18"/>
                  <a:pt x="529" y="18"/>
                  <a:pt x="529" y="18"/>
                </a:cubicBezTo>
                <a:cubicBezTo>
                  <a:pt x="528" y="18"/>
                  <a:pt x="527" y="17"/>
                  <a:pt x="526" y="16"/>
                </a:cubicBezTo>
                <a:cubicBezTo>
                  <a:pt x="526" y="17"/>
                  <a:pt x="525" y="17"/>
                  <a:pt x="525" y="17"/>
                </a:cubicBezTo>
                <a:cubicBezTo>
                  <a:pt x="522" y="19"/>
                  <a:pt x="520" y="17"/>
                  <a:pt x="519" y="17"/>
                </a:cubicBezTo>
                <a:cubicBezTo>
                  <a:pt x="518" y="16"/>
                  <a:pt x="518" y="15"/>
                  <a:pt x="518" y="15"/>
                </a:cubicBezTo>
                <a:cubicBezTo>
                  <a:pt x="517" y="14"/>
                  <a:pt x="517" y="14"/>
                  <a:pt x="517" y="14"/>
                </a:cubicBezTo>
                <a:cubicBezTo>
                  <a:pt x="516" y="14"/>
                  <a:pt x="514" y="14"/>
                  <a:pt x="512" y="12"/>
                </a:cubicBezTo>
                <a:cubicBezTo>
                  <a:pt x="511" y="11"/>
                  <a:pt x="511" y="9"/>
                  <a:pt x="511" y="8"/>
                </a:cubicBezTo>
                <a:cubicBezTo>
                  <a:pt x="511" y="7"/>
                  <a:pt x="511" y="7"/>
                  <a:pt x="509" y="6"/>
                </a:cubicBezTo>
                <a:cubicBezTo>
                  <a:pt x="509" y="6"/>
                  <a:pt x="508" y="5"/>
                  <a:pt x="507" y="7"/>
                </a:cubicBezTo>
                <a:cubicBezTo>
                  <a:pt x="505" y="9"/>
                  <a:pt x="504" y="11"/>
                  <a:pt x="505" y="14"/>
                </a:cubicBezTo>
                <a:cubicBezTo>
                  <a:pt x="506" y="16"/>
                  <a:pt x="507" y="19"/>
                  <a:pt x="508" y="21"/>
                </a:cubicBezTo>
                <a:cubicBezTo>
                  <a:pt x="508" y="22"/>
                  <a:pt x="509" y="24"/>
                  <a:pt x="507" y="26"/>
                </a:cubicBezTo>
                <a:cubicBezTo>
                  <a:pt x="507" y="26"/>
                  <a:pt x="506" y="27"/>
                  <a:pt x="504" y="27"/>
                </a:cubicBezTo>
                <a:cubicBezTo>
                  <a:pt x="504" y="30"/>
                  <a:pt x="503" y="32"/>
                  <a:pt x="499" y="32"/>
                </a:cubicBezTo>
                <a:cubicBezTo>
                  <a:pt x="498" y="32"/>
                  <a:pt x="497" y="32"/>
                  <a:pt x="496" y="32"/>
                </a:cubicBezTo>
                <a:cubicBezTo>
                  <a:pt x="495" y="32"/>
                  <a:pt x="494" y="33"/>
                  <a:pt x="492" y="33"/>
                </a:cubicBezTo>
                <a:cubicBezTo>
                  <a:pt x="456" y="32"/>
                  <a:pt x="420" y="32"/>
                  <a:pt x="384" y="32"/>
                </a:cubicBezTo>
                <a:cubicBezTo>
                  <a:pt x="329" y="33"/>
                  <a:pt x="275" y="33"/>
                  <a:pt x="220" y="32"/>
                </a:cubicBezTo>
                <a:cubicBezTo>
                  <a:pt x="220" y="32"/>
                  <a:pt x="219" y="33"/>
                  <a:pt x="218" y="33"/>
                </a:cubicBezTo>
                <a:cubicBezTo>
                  <a:pt x="217" y="33"/>
                  <a:pt x="215" y="33"/>
                  <a:pt x="214" y="33"/>
                </a:cubicBezTo>
                <a:cubicBezTo>
                  <a:pt x="210" y="33"/>
                  <a:pt x="208" y="31"/>
                  <a:pt x="207" y="28"/>
                </a:cubicBezTo>
                <a:cubicBezTo>
                  <a:pt x="205" y="27"/>
                  <a:pt x="205" y="27"/>
                  <a:pt x="204" y="26"/>
                </a:cubicBezTo>
                <a:cubicBezTo>
                  <a:pt x="203" y="24"/>
                  <a:pt x="204" y="22"/>
                  <a:pt x="204" y="21"/>
                </a:cubicBezTo>
                <a:cubicBezTo>
                  <a:pt x="204" y="20"/>
                  <a:pt x="204" y="20"/>
                  <a:pt x="204" y="20"/>
                </a:cubicBezTo>
                <a:cubicBezTo>
                  <a:pt x="205" y="18"/>
                  <a:pt x="205" y="17"/>
                  <a:pt x="206" y="15"/>
                </a:cubicBezTo>
                <a:cubicBezTo>
                  <a:pt x="206" y="15"/>
                  <a:pt x="206" y="14"/>
                  <a:pt x="206" y="14"/>
                </a:cubicBezTo>
                <a:cubicBezTo>
                  <a:pt x="207" y="12"/>
                  <a:pt x="206" y="8"/>
                  <a:pt x="204" y="7"/>
                </a:cubicBezTo>
                <a:cubicBezTo>
                  <a:pt x="203" y="6"/>
                  <a:pt x="202" y="6"/>
                  <a:pt x="202" y="6"/>
                </a:cubicBezTo>
                <a:cubicBezTo>
                  <a:pt x="201" y="6"/>
                  <a:pt x="201" y="6"/>
                  <a:pt x="201" y="6"/>
                </a:cubicBezTo>
                <a:cubicBezTo>
                  <a:pt x="200" y="11"/>
                  <a:pt x="198" y="14"/>
                  <a:pt x="194" y="15"/>
                </a:cubicBezTo>
                <a:cubicBezTo>
                  <a:pt x="194" y="15"/>
                  <a:pt x="194" y="16"/>
                  <a:pt x="194" y="16"/>
                </a:cubicBezTo>
                <a:cubicBezTo>
                  <a:pt x="193" y="16"/>
                  <a:pt x="193" y="16"/>
                  <a:pt x="193" y="16"/>
                </a:cubicBezTo>
                <a:cubicBezTo>
                  <a:pt x="192" y="17"/>
                  <a:pt x="190" y="19"/>
                  <a:pt x="187" y="18"/>
                </a:cubicBezTo>
                <a:cubicBezTo>
                  <a:pt x="186" y="18"/>
                  <a:pt x="186" y="17"/>
                  <a:pt x="185" y="17"/>
                </a:cubicBezTo>
                <a:cubicBezTo>
                  <a:pt x="185" y="17"/>
                  <a:pt x="184" y="17"/>
                  <a:pt x="184" y="17"/>
                </a:cubicBezTo>
                <a:cubicBezTo>
                  <a:pt x="183" y="18"/>
                  <a:pt x="183" y="18"/>
                  <a:pt x="183" y="20"/>
                </a:cubicBezTo>
                <a:cubicBezTo>
                  <a:pt x="183" y="21"/>
                  <a:pt x="183" y="22"/>
                  <a:pt x="182" y="23"/>
                </a:cubicBezTo>
                <a:cubicBezTo>
                  <a:pt x="181" y="25"/>
                  <a:pt x="181" y="26"/>
                  <a:pt x="182" y="28"/>
                </a:cubicBezTo>
                <a:cubicBezTo>
                  <a:pt x="182" y="29"/>
                  <a:pt x="182" y="30"/>
                  <a:pt x="182" y="30"/>
                </a:cubicBezTo>
                <a:cubicBezTo>
                  <a:pt x="183" y="35"/>
                  <a:pt x="182" y="38"/>
                  <a:pt x="181" y="42"/>
                </a:cubicBezTo>
                <a:cubicBezTo>
                  <a:pt x="180" y="43"/>
                  <a:pt x="180" y="45"/>
                  <a:pt x="180" y="47"/>
                </a:cubicBezTo>
                <a:cubicBezTo>
                  <a:pt x="179" y="48"/>
                  <a:pt x="178" y="49"/>
                  <a:pt x="178" y="50"/>
                </a:cubicBezTo>
                <a:cubicBezTo>
                  <a:pt x="177" y="51"/>
                  <a:pt x="177" y="51"/>
                  <a:pt x="177" y="51"/>
                </a:cubicBezTo>
                <a:cubicBezTo>
                  <a:pt x="174" y="54"/>
                  <a:pt x="171" y="58"/>
                  <a:pt x="167" y="62"/>
                </a:cubicBezTo>
                <a:cubicBezTo>
                  <a:pt x="163" y="65"/>
                  <a:pt x="158" y="67"/>
                  <a:pt x="152" y="67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1" y="65"/>
                  <a:pt x="151" y="65"/>
                  <a:pt x="151" y="65"/>
                </a:cubicBezTo>
                <a:cubicBezTo>
                  <a:pt x="151" y="67"/>
                  <a:pt x="151" y="67"/>
                  <a:pt x="151" y="67"/>
                </a:cubicBezTo>
                <a:cubicBezTo>
                  <a:pt x="150" y="67"/>
                  <a:pt x="147" y="67"/>
                  <a:pt x="146" y="65"/>
                </a:cubicBezTo>
                <a:cubicBezTo>
                  <a:pt x="144" y="66"/>
                  <a:pt x="143" y="66"/>
                  <a:pt x="142" y="65"/>
                </a:cubicBezTo>
                <a:cubicBezTo>
                  <a:pt x="141" y="67"/>
                  <a:pt x="140" y="68"/>
                  <a:pt x="137" y="68"/>
                </a:cubicBezTo>
                <a:cubicBezTo>
                  <a:pt x="127" y="67"/>
                  <a:pt x="127" y="67"/>
                  <a:pt x="127" y="67"/>
                </a:cubicBezTo>
                <a:cubicBezTo>
                  <a:pt x="121" y="67"/>
                  <a:pt x="115" y="67"/>
                  <a:pt x="108" y="66"/>
                </a:cubicBezTo>
                <a:cubicBezTo>
                  <a:pt x="108" y="66"/>
                  <a:pt x="106" y="66"/>
                  <a:pt x="105" y="65"/>
                </a:cubicBezTo>
                <a:cubicBezTo>
                  <a:pt x="104" y="64"/>
                  <a:pt x="104" y="62"/>
                  <a:pt x="104" y="61"/>
                </a:cubicBezTo>
                <a:cubicBezTo>
                  <a:pt x="104" y="61"/>
                  <a:pt x="104" y="61"/>
                  <a:pt x="104" y="61"/>
                </a:cubicBezTo>
                <a:cubicBezTo>
                  <a:pt x="104" y="61"/>
                  <a:pt x="104" y="61"/>
                  <a:pt x="104" y="61"/>
                </a:cubicBezTo>
                <a:cubicBezTo>
                  <a:pt x="103" y="62"/>
                  <a:pt x="101" y="62"/>
                  <a:pt x="100" y="62"/>
                </a:cubicBezTo>
                <a:cubicBezTo>
                  <a:pt x="98" y="62"/>
                  <a:pt x="97" y="61"/>
                  <a:pt x="96" y="60"/>
                </a:cubicBezTo>
                <a:cubicBezTo>
                  <a:pt x="96" y="60"/>
                  <a:pt x="96" y="60"/>
                  <a:pt x="96" y="60"/>
                </a:cubicBezTo>
                <a:cubicBezTo>
                  <a:pt x="96" y="61"/>
                  <a:pt x="96" y="62"/>
                  <a:pt x="97" y="63"/>
                </a:cubicBezTo>
                <a:cubicBezTo>
                  <a:pt x="97" y="64"/>
                  <a:pt x="97" y="65"/>
                  <a:pt x="97" y="66"/>
                </a:cubicBezTo>
                <a:cubicBezTo>
                  <a:pt x="98" y="68"/>
                  <a:pt x="97" y="70"/>
                  <a:pt x="96" y="71"/>
                </a:cubicBezTo>
                <a:cubicBezTo>
                  <a:pt x="95" y="71"/>
                  <a:pt x="94" y="71"/>
                  <a:pt x="93" y="71"/>
                </a:cubicBezTo>
                <a:cubicBezTo>
                  <a:pt x="90" y="71"/>
                  <a:pt x="84" y="70"/>
                  <a:pt x="82" y="68"/>
                </a:cubicBezTo>
                <a:cubicBezTo>
                  <a:pt x="82" y="68"/>
                  <a:pt x="81" y="67"/>
                  <a:pt x="81" y="67"/>
                </a:cubicBezTo>
                <a:cubicBezTo>
                  <a:pt x="81" y="67"/>
                  <a:pt x="81" y="68"/>
                  <a:pt x="80" y="68"/>
                </a:cubicBezTo>
                <a:cubicBezTo>
                  <a:pt x="79" y="70"/>
                  <a:pt x="77" y="70"/>
                  <a:pt x="74" y="69"/>
                </a:cubicBezTo>
                <a:cubicBezTo>
                  <a:pt x="72" y="69"/>
                  <a:pt x="71" y="67"/>
                  <a:pt x="70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68" y="68"/>
                  <a:pt x="66" y="68"/>
                  <a:pt x="64" y="68"/>
                </a:cubicBezTo>
                <a:cubicBezTo>
                  <a:pt x="60" y="68"/>
                  <a:pt x="58" y="65"/>
                  <a:pt x="57" y="63"/>
                </a:cubicBezTo>
                <a:cubicBezTo>
                  <a:pt x="57" y="63"/>
                  <a:pt x="57" y="63"/>
                  <a:pt x="57" y="63"/>
                </a:cubicBezTo>
                <a:cubicBezTo>
                  <a:pt x="57" y="63"/>
                  <a:pt x="57" y="64"/>
                  <a:pt x="56" y="64"/>
                </a:cubicBezTo>
                <a:cubicBezTo>
                  <a:pt x="56" y="65"/>
                  <a:pt x="55" y="66"/>
                  <a:pt x="53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49" y="66"/>
                  <a:pt x="47" y="65"/>
                  <a:pt x="46" y="62"/>
                </a:cubicBezTo>
                <a:cubicBezTo>
                  <a:pt x="46" y="61"/>
                  <a:pt x="46" y="61"/>
                  <a:pt x="45" y="61"/>
                </a:cubicBezTo>
                <a:cubicBezTo>
                  <a:pt x="44" y="63"/>
                  <a:pt x="42" y="64"/>
                  <a:pt x="37" y="62"/>
                </a:cubicBezTo>
                <a:cubicBezTo>
                  <a:pt x="35" y="61"/>
                  <a:pt x="35" y="60"/>
                  <a:pt x="34" y="59"/>
                </a:cubicBezTo>
                <a:cubicBezTo>
                  <a:pt x="34" y="58"/>
                  <a:pt x="34" y="58"/>
                  <a:pt x="33" y="57"/>
                </a:cubicBezTo>
                <a:cubicBezTo>
                  <a:pt x="33" y="58"/>
                  <a:pt x="33" y="58"/>
                  <a:pt x="32" y="59"/>
                </a:cubicBezTo>
                <a:cubicBezTo>
                  <a:pt x="32" y="59"/>
                  <a:pt x="31" y="60"/>
                  <a:pt x="30" y="60"/>
                </a:cubicBezTo>
                <a:cubicBezTo>
                  <a:pt x="28" y="60"/>
                  <a:pt x="27" y="60"/>
                  <a:pt x="25" y="59"/>
                </a:cubicBezTo>
                <a:cubicBezTo>
                  <a:pt x="24" y="59"/>
                  <a:pt x="24" y="59"/>
                  <a:pt x="24" y="59"/>
                </a:cubicBezTo>
                <a:cubicBezTo>
                  <a:pt x="23" y="58"/>
                  <a:pt x="22" y="58"/>
                  <a:pt x="22" y="58"/>
                </a:cubicBezTo>
                <a:cubicBezTo>
                  <a:pt x="21" y="58"/>
                  <a:pt x="19" y="57"/>
                  <a:pt x="19" y="55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3"/>
                  <a:pt x="19" y="53"/>
                  <a:pt x="19" y="53"/>
                </a:cubicBezTo>
                <a:cubicBezTo>
                  <a:pt x="19" y="53"/>
                  <a:pt x="19" y="53"/>
                  <a:pt x="18" y="53"/>
                </a:cubicBezTo>
                <a:cubicBezTo>
                  <a:pt x="18" y="56"/>
                  <a:pt x="15" y="57"/>
                  <a:pt x="14" y="58"/>
                </a:cubicBezTo>
                <a:cubicBezTo>
                  <a:pt x="13" y="58"/>
                  <a:pt x="12" y="59"/>
                  <a:pt x="12" y="59"/>
                </a:cubicBezTo>
                <a:cubicBezTo>
                  <a:pt x="11" y="60"/>
                  <a:pt x="11" y="60"/>
                  <a:pt x="11" y="60"/>
                </a:cubicBezTo>
                <a:cubicBezTo>
                  <a:pt x="12" y="62"/>
                  <a:pt x="12" y="64"/>
                  <a:pt x="11" y="65"/>
                </a:cubicBezTo>
                <a:cubicBezTo>
                  <a:pt x="11" y="66"/>
                  <a:pt x="9" y="67"/>
                  <a:pt x="6" y="67"/>
                </a:cubicBezTo>
                <a:cubicBezTo>
                  <a:pt x="7" y="69"/>
                  <a:pt x="8" y="69"/>
                  <a:pt x="9" y="70"/>
                </a:cubicBezTo>
                <a:cubicBezTo>
                  <a:pt x="12" y="71"/>
                  <a:pt x="16" y="73"/>
                  <a:pt x="19" y="75"/>
                </a:cubicBezTo>
                <a:cubicBezTo>
                  <a:pt x="23" y="77"/>
                  <a:pt x="27" y="79"/>
                  <a:pt x="32" y="81"/>
                </a:cubicBezTo>
                <a:cubicBezTo>
                  <a:pt x="35" y="82"/>
                  <a:pt x="35" y="84"/>
                  <a:pt x="35" y="85"/>
                </a:cubicBezTo>
                <a:cubicBezTo>
                  <a:pt x="35" y="85"/>
                  <a:pt x="35" y="86"/>
                  <a:pt x="35" y="86"/>
                </a:cubicBezTo>
                <a:cubicBezTo>
                  <a:pt x="35" y="86"/>
                  <a:pt x="36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41" y="86"/>
                  <a:pt x="42" y="89"/>
                  <a:pt x="42" y="90"/>
                </a:cubicBezTo>
                <a:cubicBezTo>
                  <a:pt x="42" y="90"/>
                  <a:pt x="42" y="90"/>
                  <a:pt x="42" y="90"/>
                </a:cubicBezTo>
                <a:cubicBezTo>
                  <a:pt x="43" y="90"/>
                  <a:pt x="43" y="90"/>
                  <a:pt x="43" y="90"/>
                </a:cubicBezTo>
                <a:cubicBezTo>
                  <a:pt x="43" y="90"/>
                  <a:pt x="44" y="90"/>
                  <a:pt x="44" y="90"/>
                </a:cubicBezTo>
                <a:cubicBezTo>
                  <a:pt x="45" y="91"/>
                  <a:pt x="47" y="91"/>
                  <a:pt x="47" y="93"/>
                </a:cubicBezTo>
                <a:cubicBezTo>
                  <a:pt x="48" y="95"/>
                  <a:pt x="49" y="95"/>
                  <a:pt x="51" y="96"/>
                </a:cubicBezTo>
                <a:cubicBezTo>
                  <a:pt x="53" y="97"/>
                  <a:pt x="55" y="97"/>
                  <a:pt x="56" y="99"/>
                </a:cubicBezTo>
                <a:cubicBezTo>
                  <a:pt x="59" y="100"/>
                  <a:pt x="60" y="102"/>
                  <a:pt x="60" y="103"/>
                </a:cubicBezTo>
                <a:cubicBezTo>
                  <a:pt x="60" y="103"/>
                  <a:pt x="61" y="103"/>
                  <a:pt x="61" y="103"/>
                </a:cubicBezTo>
                <a:cubicBezTo>
                  <a:pt x="64" y="103"/>
                  <a:pt x="65" y="104"/>
                  <a:pt x="65" y="106"/>
                </a:cubicBezTo>
                <a:cubicBezTo>
                  <a:pt x="65" y="106"/>
                  <a:pt x="65" y="106"/>
                  <a:pt x="67" y="106"/>
                </a:cubicBezTo>
                <a:cubicBezTo>
                  <a:pt x="68" y="107"/>
                  <a:pt x="70" y="108"/>
                  <a:pt x="71" y="11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36572" tIns="18286" rIns="36572" bIns="18286" numCol="1" anchor="t" anchorCtr="0" compatLnSpc="1"/>
          <a:lstStyle/>
          <a:p>
            <a:endParaRPr lang="zh-CN" altLang="en-US" sz="200"/>
          </a:p>
        </p:txBody>
      </p:sp>
      <p:sp>
        <p:nvSpPr>
          <p:cNvPr id="22" name="Freeform 5"/>
          <p:cNvSpPr/>
          <p:nvPr/>
        </p:nvSpPr>
        <p:spPr bwMode="auto">
          <a:xfrm>
            <a:off x="9850365" y="5821884"/>
            <a:ext cx="1452062" cy="808084"/>
          </a:xfrm>
          <a:custGeom>
            <a:avLst/>
            <a:gdLst>
              <a:gd name="T0" fmla="*/ 6557 w 6557"/>
              <a:gd name="T1" fmla="*/ 3120 h 3120"/>
              <a:gd name="T2" fmla="*/ 3201 w 6557"/>
              <a:gd name="T3" fmla="*/ 3120 h 3120"/>
              <a:gd name="T4" fmla="*/ 3201 w 6557"/>
              <a:gd name="T5" fmla="*/ 32 h 3120"/>
              <a:gd name="T6" fmla="*/ 2827 w 6557"/>
              <a:gd name="T7" fmla="*/ 32 h 3120"/>
              <a:gd name="T8" fmla="*/ 2827 w 6557"/>
              <a:gd name="T9" fmla="*/ 91 h 3120"/>
              <a:gd name="T10" fmla="*/ 2724 w 6557"/>
              <a:gd name="T11" fmla="*/ 91 h 3120"/>
              <a:gd name="T12" fmla="*/ 2724 w 6557"/>
              <a:gd name="T13" fmla="*/ 32 h 3120"/>
              <a:gd name="T14" fmla="*/ 972 w 6557"/>
              <a:gd name="T15" fmla="*/ 32 h 3120"/>
              <a:gd name="T16" fmla="*/ 972 w 6557"/>
              <a:gd name="T17" fmla="*/ 91 h 3120"/>
              <a:gd name="T18" fmla="*/ 869 w 6557"/>
              <a:gd name="T19" fmla="*/ 91 h 3120"/>
              <a:gd name="T20" fmla="*/ 869 w 6557"/>
              <a:gd name="T21" fmla="*/ 32 h 3120"/>
              <a:gd name="T22" fmla="*/ 495 w 6557"/>
              <a:gd name="T23" fmla="*/ 32 h 3120"/>
              <a:gd name="T24" fmla="*/ 495 w 6557"/>
              <a:gd name="T25" fmla="*/ 3120 h 3120"/>
              <a:gd name="T26" fmla="*/ 0 w 6557"/>
              <a:gd name="T27" fmla="*/ 3120 h 3120"/>
              <a:gd name="T28" fmla="*/ 0 w 6557"/>
              <a:gd name="T29" fmla="*/ 3087 h 3120"/>
              <a:gd name="T30" fmla="*/ 463 w 6557"/>
              <a:gd name="T31" fmla="*/ 3087 h 3120"/>
              <a:gd name="T32" fmla="*/ 463 w 6557"/>
              <a:gd name="T33" fmla="*/ 0 h 3120"/>
              <a:gd name="T34" fmla="*/ 901 w 6557"/>
              <a:gd name="T35" fmla="*/ 0 h 3120"/>
              <a:gd name="T36" fmla="*/ 901 w 6557"/>
              <a:gd name="T37" fmla="*/ 52 h 3120"/>
              <a:gd name="T38" fmla="*/ 940 w 6557"/>
              <a:gd name="T39" fmla="*/ 52 h 3120"/>
              <a:gd name="T40" fmla="*/ 940 w 6557"/>
              <a:gd name="T41" fmla="*/ 0 h 3120"/>
              <a:gd name="T42" fmla="*/ 2756 w 6557"/>
              <a:gd name="T43" fmla="*/ 0 h 3120"/>
              <a:gd name="T44" fmla="*/ 2756 w 6557"/>
              <a:gd name="T45" fmla="*/ 52 h 3120"/>
              <a:gd name="T46" fmla="*/ 2795 w 6557"/>
              <a:gd name="T47" fmla="*/ 52 h 3120"/>
              <a:gd name="T48" fmla="*/ 2795 w 6557"/>
              <a:gd name="T49" fmla="*/ 0 h 3120"/>
              <a:gd name="T50" fmla="*/ 3239 w 6557"/>
              <a:gd name="T51" fmla="*/ 0 h 3120"/>
              <a:gd name="T52" fmla="*/ 3239 w 6557"/>
              <a:gd name="T53" fmla="*/ 3087 h 3120"/>
              <a:gd name="T54" fmla="*/ 6557 w 6557"/>
              <a:gd name="T55" fmla="*/ 3087 h 3120"/>
              <a:gd name="T56" fmla="*/ 6557 w 6557"/>
              <a:gd name="T57" fmla="*/ 3120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57" h="3120">
                <a:moveTo>
                  <a:pt x="6557" y="3120"/>
                </a:moveTo>
                <a:lnTo>
                  <a:pt x="3201" y="3120"/>
                </a:lnTo>
                <a:lnTo>
                  <a:pt x="3201" y="32"/>
                </a:lnTo>
                <a:lnTo>
                  <a:pt x="2827" y="32"/>
                </a:lnTo>
                <a:lnTo>
                  <a:pt x="2827" y="91"/>
                </a:lnTo>
                <a:lnTo>
                  <a:pt x="2724" y="91"/>
                </a:lnTo>
                <a:lnTo>
                  <a:pt x="2724" y="32"/>
                </a:lnTo>
                <a:lnTo>
                  <a:pt x="972" y="32"/>
                </a:lnTo>
                <a:lnTo>
                  <a:pt x="972" y="91"/>
                </a:lnTo>
                <a:lnTo>
                  <a:pt x="869" y="91"/>
                </a:lnTo>
                <a:lnTo>
                  <a:pt x="869" y="32"/>
                </a:lnTo>
                <a:lnTo>
                  <a:pt x="495" y="32"/>
                </a:lnTo>
                <a:lnTo>
                  <a:pt x="495" y="3120"/>
                </a:lnTo>
                <a:lnTo>
                  <a:pt x="0" y="3120"/>
                </a:lnTo>
                <a:lnTo>
                  <a:pt x="0" y="3087"/>
                </a:lnTo>
                <a:lnTo>
                  <a:pt x="463" y="3087"/>
                </a:lnTo>
                <a:lnTo>
                  <a:pt x="463" y="0"/>
                </a:lnTo>
                <a:lnTo>
                  <a:pt x="901" y="0"/>
                </a:lnTo>
                <a:lnTo>
                  <a:pt x="901" y="52"/>
                </a:lnTo>
                <a:lnTo>
                  <a:pt x="940" y="52"/>
                </a:lnTo>
                <a:lnTo>
                  <a:pt x="940" y="0"/>
                </a:lnTo>
                <a:lnTo>
                  <a:pt x="2756" y="0"/>
                </a:lnTo>
                <a:lnTo>
                  <a:pt x="2756" y="52"/>
                </a:lnTo>
                <a:lnTo>
                  <a:pt x="2795" y="52"/>
                </a:lnTo>
                <a:lnTo>
                  <a:pt x="2795" y="0"/>
                </a:lnTo>
                <a:lnTo>
                  <a:pt x="3239" y="0"/>
                </a:lnTo>
                <a:lnTo>
                  <a:pt x="3239" y="3087"/>
                </a:lnTo>
                <a:lnTo>
                  <a:pt x="6557" y="3087"/>
                </a:lnTo>
                <a:lnTo>
                  <a:pt x="6557" y="312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36572" tIns="18286" rIns="36572" bIns="18286" numCol="1" anchor="t" anchorCtr="0" compatLnSpc="1"/>
          <a:lstStyle/>
          <a:p>
            <a:endParaRPr lang="zh-CN" altLang="en-US" sz="200"/>
          </a:p>
        </p:txBody>
      </p:sp>
      <p:sp>
        <p:nvSpPr>
          <p:cNvPr id="23" name="Freeform 6"/>
          <p:cNvSpPr/>
          <p:nvPr/>
        </p:nvSpPr>
        <p:spPr bwMode="auto">
          <a:xfrm>
            <a:off x="10058530" y="5996710"/>
            <a:ext cx="402158" cy="629891"/>
          </a:xfrm>
          <a:custGeom>
            <a:avLst/>
            <a:gdLst>
              <a:gd name="T0" fmla="*/ 1816 w 1816"/>
              <a:gd name="T1" fmla="*/ 2432 h 2432"/>
              <a:gd name="T2" fmla="*/ 1784 w 1816"/>
              <a:gd name="T3" fmla="*/ 2432 h 2432"/>
              <a:gd name="T4" fmla="*/ 1784 w 1816"/>
              <a:gd name="T5" fmla="*/ 421 h 2432"/>
              <a:gd name="T6" fmla="*/ 1630 w 1816"/>
              <a:gd name="T7" fmla="*/ 421 h 2432"/>
              <a:gd name="T8" fmla="*/ 1630 w 1816"/>
              <a:gd name="T9" fmla="*/ 298 h 2432"/>
              <a:gd name="T10" fmla="*/ 1372 w 1816"/>
              <a:gd name="T11" fmla="*/ 142 h 2432"/>
              <a:gd name="T12" fmla="*/ 1204 w 1816"/>
              <a:gd name="T13" fmla="*/ 142 h 2432"/>
              <a:gd name="T14" fmla="*/ 1204 w 1816"/>
              <a:gd name="T15" fmla="*/ 32 h 2432"/>
              <a:gd name="T16" fmla="*/ 618 w 1816"/>
              <a:gd name="T17" fmla="*/ 32 h 2432"/>
              <a:gd name="T18" fmla="*/ 618 w 1816"/>
              <a:gd name="T19" fmla="*/ 142 h 2432"/>
              <a:gd name="T20" fmla="*/ 451 w 1816"/>
              <a:gd name="T21" fmla="*/ 142 h 2432"/>
              <a:gd name="T22" fmla="*/ 187 w 1816"/>
              <a:gd name="T23" fmla="*/ 298 h 2432"/>
              <a:gd name="T24" fmla="*/ 187 w 1816"/>
              <a:gd name="T25" fmla="*/ 421 h 2432"/>
              <a:gd name="T26" fmla="*/ 32 w 1816"/>
              <a:gd name="T27" fmla="*/ 421 h 2432"/>
              <a:gd name="T28" fmla="*/ 32 w 1816"/>
              <a:gd name="T29" fmla="*/ 2432 h 2432"/>
              <a:gd name="T30" fmla="*/ 0 w 1816"/>
              <a:gd name="T31" fmla="*/ 2432 h 2432"/>
              <a:gd name="T32" fmla="*/ 0 w 1816"/>
              <a:gd name="T33" fmla="*/ 382 h 2432"/>
              <a:gd name="T34" fmla="*/ 155 w 1816"/>
              <a:gd name="T35" fmla="*/ 382 h 2432"/>
              <a:gd name="T36" fmla="*/ 155 w 1816"/>
              <a:gd name="T37" fmla="*/ 278 h 2432"/>
              <a:gd name="T38" fmla="*/ 438 w 1816"/>
              <a:gd name="T39" fmla="*/ 110 h 2432"/>
              <a:gd name="T40" fmla="*/ 580 w 1816"/>
              <a:gd name="T41" fmla="*/ 110 h 2432"/>
              <a:gd name="T42" fmla="*/ 580 w 1816"/>
              <a:gd name="T43" fmla="*/ 0 h 2432"/>
              <a:gd name="T44" fmla="*/ 1237 w 1816"/>
              <a:gd name="T45" fmla="*/ 0 h 2432"/>
              <a:gd name="T46" fmla="*/ 1237 w 1816"/>
              <a:gd name="T47" fmla="*/ 110 h 2432"/>
              <a:gd name="T48" fmla="*/ 1378 w 1816"/>
              <a:gd name="T49" fmla="*/ 110 h 2432"/>
              <a:gd name="T50" fmla="*/ 1662 w 1816"/>
              <a:gd name="T51" fmla="*/ 278 h 2432"/>
              <a:gd name="T52" fmla="*/ 1662 w 1816"/>
              <a:gd name="T53" fmla="*/ 382 h 2432"/>
              <a:gd name="T54" fmla="*/ 1816 w 1816"/>
              <a:gd name="T55" fmla="*/ 382 h 2432"/>
              <a:gd name="T56" fmla="*/ 1816 w 1816"/>
              <a:gd name="T57" fmla="*/ 2432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16" h="2432">
                <a:moveTo>
                  <a:pt x="1816" y="2432"/>
                </a:moveTo>
                <a:lnTo>
                  <a:pt x="1784" y="2432"/>
                </a:lnTo>
                <a:lnTo>
                  <a:pt x="1784" y="421"/>
                </a:lnTo>
                <a:lnTo>
                  <a:pt x="1630" y="421"/>
                </a:lnTo>
                <a:lnTo>
                  <a:pt x="1630" y="298"/>
                </a:lnTo>
                <a:lnTo>
                  <a:pt x="1372" y="142"/>
                </a:lnTo>
                <a:lnTo>
                  <a:pt x="1204" y="142"/>
                </a:lnTo>
                <a:lnTo>
                  <a:pt x="1204" y="32"/>
                </a:lnTo>
                <a:lnTo>
                  <a:pt x="618" y="32"/>
                </a:lnTo>
                <a:lnTo>
                  <a:pt x="618" y="142"/>
                </a:lnTo>
                <a:lnTo>
                  <a:pt x="451" y="142"/>
                </a:lnTo>
                <a:lnTo>
                  <a:pt x="187" y="298"/>
                </a:lnTo>
                <a:lnTo>
                  <a:pt x="187" y="421"/>
                </a:lnTo>
                <a:lnTo>
                  <a:pt x="32" y="421"/>
                </a:lnTo>
                <a:lnTo>
                  <a:pt x="32" y="2432"/>
                </a:lnTo>
                <a:lnTo>
                  <a:pt x="0" y="2432"/>
                </a:lnTo>
                <a:lnTo>
                  <a:pt x="0" y="382"/>
                </a:lnTo>
                <a:lnTo>
                  <a:pt x="155" y="382"/>
                </a:lnTo>
                <a:lnTo>
                  <a:pt x="155" y="278"/>
                </a:lnTo>
                <a:lnTo>
                  <a:pt x="438" y="110"/>
                </a:lnTo>
                <a:lnTo>
                  <a:pt x="580" y="110"/>
                </a:lnTo>
                <a:lnTo>
                  <a:pt x="580" y="0"/>
                </a:lnTo>
                <a:lnTo>
                  <a:pt x="1237" y="0"/>
                </a:lnTo>
                <a:lnTo>
                  <a:pt x="1237" y="110"/>
                </a:lnTo>
                <a:lnTo>
                  <a:pt x="1378" y="110"/>
                </a:lnTo>
                <a:lnTo>
                  <a:pt x="1662" y="278"/>
                </a:lnTo>
                <a:lnTo>
                  <a:pt x="1662" y="382"/>
                </a:lnTo>
                <a:lnTo>
                  <a:pt x="1816" y="382"/>
                </a:lnTo>
                <a:lnTo>
                  <a:pt x="1816" y="243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36572" tIns="18286" rIns="36572" bIns="18286" numCol="1" anchor="t" anchorCtr="0" compatLnSpc="1"/>
          <a:lstStyle/>
          <a:p>
            <a:endParaRPr lang="zh-CN" altLang="en-US" sz="200"/>
          </a:p>
        </p:txBody>
      </p:sp>
      <p:sp>
        <p:nvSpPr>
          <p:cNvPr id="28" name="Freeform 11"/>
          <p:cNvSpPr/>
          <p:nvPr userDrawn="1"/>
        </p:nvSpPr>
        <p:spPr bwMode="auto">
          <a:xfrm>
            <a:off x="9403910" y="6451775"/>
            <a:ext cx="108512" cy="178193"/>
          </a:xfrm>
          <a:custGeom>
            <a:avLst/>
            <a:gdLst>
              <a:gd name="T0" fmla="*/ 62 w 76"/>
              <a:gd name="T1" fmla="*/ 8 h 106"/>
              <a:gd name="T2" fmla="*/ 73 w 76"/>
              <a:gd name="T3" fmla="*/ 32 h 106"/>
              <a:gd name="T4" fmla="*/ 70 w 76"/>
              <a:gd name="T5" fmla="*/ 32 h 106"/>
              <a:gd name="T6" fmla="*/ 60 w 76"/>
              <a:gd name="T7" fmla="*/ 11 h 106"/>
              <a:gd name="T8" fmla="*/ 37 w 76"/>
              <a:gd name="T9" fmla="*/ 3 h 106"/>
              <a:gd name="T10" fmla="*/ 14 w 76"/>
              <a:gd name="T11" fmla="*/ 9 h 106"/>
              <a:gd name="T12" fmla="*/ 5 w 76"/>
              <a:gd name="T13" fmla="*/ 25 h 106"/>
              <a:gd name="T14" fmla="*/ 17 w 76"/>
              <a:gd name="T15" fmla="*/ 41 h 106"/>
              <a:gd name="T16" fmla="*/ 38 w 76"/>
              <a:gd name="T17" fmla="*/ 48 h 106"/>
              <a:gd name="T18" fmla="*/ 64 w 76"/>
              <a:gd name="T19" fmla="*/ 57 h 106"/>
              <a:gd name="T20" fmla="*/ 76 w 76"/>
              <a:gd name="T21" fmla="*/ 78 h 106"/>
              <a:gd name="T22" fmla="*/ 65 w 76"/>
              <a:gd name="T23" fmla="*/ 99 h 106"/>
              <a:gd name="T24" fmla="*/ 38 w 76"/>
              <a:gd name="T25" fmla="*/ 106 h 106"/>
              <a:gd name="T26" fmla="*/ 12 w 76"/>
              <a:gd name="T27" fmla="*/ 97 h 106"/>
              <a:gd name="T28" fmla="*/ 0 w 76"/>
              <a:gd name="T29" fmla="*/ 70 h 106"/>
              <a:gd name="T30" fmla="*/ 3 w 76"/>
              <a:gd name="T31" fmla="*/ 70 h 106"/>
              <a:gd name="T32" fmla="*/ 14 w 76"/>
              <a:gd name="T33" fmla="*/ 94 h 106"/>
              <a:gd name="T34" fmla="*/ 38 w 76"/>
              <a:gd name="T35" fmla="*/ 102 h 106"/>
              <a:gd name="T36" fmla="*/ 63 w 76"/>
              <a:gd name="T37" fmla="*/ 96 h 106"/>
              <a:gd name="T38" fmla="*/ 72 w 76"/>
              <a:gd name="T39" fmla="*/ 78 h 106"/>
              <a:gd name="T40" fmla="*/ 61 w 76"/>
              <a:gd name="T41" fmla="*/ 60 h 106"/>
              <a:gd name="T42" fmla="*/ 37 w 76"/>
              <a:gd name="T43" fmla="*/ 51 h 106"/>
              <a:gd name="T44" fmla="*/ 14 w 76"/>
              <a:gd name="T45" fmla="*/ 44 h 106"/>
              <a:gd name="T46" fmla="*/ 2 w 76"/>
              <a:gd name="T47" fmla="*/ 25 h 106"/>
              <a:gd name="T48" fmla="*/ 13 w 76"/>
              <a:gd name="T49" fmla="*/ 6 h 106"/>
              <a:gd name="T50" fmla="*/ 37 w 76"/>
              <a:gd name="T51" fmla="*/ 0 h 106"/>
              <a:gd name="T52" fmla="*/ 62 w 76"/>
              <a:gd name="T53" fmla="*/ 8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" h="106">
                <a:moveTo>
                  <a:pt x="62" y="8"/>
                </a:moveTo>
                <a:cubicBezTo>
                  <a:pt x="69" y="14"/>
                  <a:pt x="72" y="22"/>
                  <a:pt x="73" y="32"/>
                </a:cubicBezTo>
                <a:cubicBezTo>
                  <a:pt x="70" y="32"/>
                  <a:pt x="70" y="32"/>
                  <a:pt x="70" y="32"/>
                </a:cubicBezTo>
                <a:cubicBezTo>
                  <a:pt x="69" y="23"/>
                  <a:pt x="66" y="16"/>
                  <a:pt x="60" y="11"/>
                </a:cubicBezTo>
                <a:cubicBezTo>
                  <a:pt x="55" y="6"/>
                  <a:pt x="47" y="3"/>
                  <a:pt x="37" y="3"/>
                </a:cubicBezTo>
                <a:cubicBezTo>
                  <a:pt x="27" y="3"/>
                  <a:pt x="20" y="5"/>
                  <a:pt x="14" y="9"/>
                </a:cubicBezTo>
                <a:cubicBezTo>
                  <a:pt x="8" y="12"/>
                  <a:pt x="5" y="18"/>
                  <a:pt x="5" y="25"/>
                </a:cubicBezTo>
                <a:cubicBezTo>
                  <a:pt x="5" y="32"/>
                  <a:pt x="9" y="37"/>
                  <a:pt x="17" y="41"/>
                </a:cubicBezTo>
                <a:cubicBezTo>
                  <a:pt x="20" y="43"/>
                  <a:pt x="27" y="45"/>
                  <a:pt x="38" y="48"/>
                </a:cubicBezTo>
                <a:cubicBezTo>
                  <a:pt x="50" y="51"/>
                  <a:pt x="59" y="54"/>
                  <a:pt x="64" y="57"/>
                </a:cubicBezTo>
                <a:cubicBezTo>
                  <a:pt x="72" y="62"/>
                  <a:pt x="76" y="69"/>
                  <a:pt x="76" y="78"/>
                </a:cubicBezTo>
                <a:cubicBezTo>
                  <a:pt x="76" y="87"/>
                  <a:pt x="72" y="94"/>
                  <a:pt x="65" y="99"/>
                </a:cubicBezTo>
                <a:cubicBezTo>
                  <a:pt x="58" y="103"/>
                  <a:pt x="49" y="106"/>
                  <a:pt x="38" y="106"/>
                </a:cubicBezTo>
                <a:cubicBezTo>
                  <a:pt x="27" y="106"/>
                  <a:pt x="18" y="103"/>
                  <a:pt x="12" y="97"/>
                </a:cubicBezTo>
                <a:cubicBezTo>
                  <a:pt x="5" y="91"/>
                  <a:pt x="1" y="82"/>
                  <a:pt x="0" y="70"/>
                </a:cubicBezTo>
                <a:cubicBezTo>
                  <a:pt x="3" y="70"/>
                  <a:pt x="3" y="70"/>
                  <a:pt x="3" y="70"/>
                </a:cubicBezTo>
                <a:cubicBezTo>
                  <a:pt x="4" y="81"/>
                  <a:pt x="8" y="89"/>
                  <a:pt x="14" y="94"/>
                </a:cubicBezTo>
                <a:cubicBezTo>
                  <a:pt x="20" y="100"/>
                  <a:pt x="28" y="102"/>
                  <a:pt x="38" y="102"/>
                </a:cubicBezTo>
                <a:cubicBezTo>
                  <a:pt x="48" y="102"/>
                  <a:pt x="56" y="100"/>
                  <a:pt x="63" y="96"/>
                </a:cubicBezTo>
                <a:cubicBezTo>
                  <a:pt x="69" y="91"/>
                  <a:pt x="72" y="86"/>
                  <a:pt x="72" y="78"/>
                </a:cubicBezTo>
                <a:cubicBezTo>
                  <a:pt x="72" y="70"/>
                  <a:pt x="69" y="64"/>
                  <a:pt x="61" y="60"/>
                </a:cubicBezTo>
                <a:cubicBezTo>
                  <a:pt x="57" y="57"/>
                  <a:pt x="49" y="54"/>
                  <a:pt x="37" y="51"/>
                </a:cubicBezTo>
                <a:cubicBezTo>
                  <a:pt x="25" y="48"/>
                  <a:pt x="18" y="46"/>
                  <a:pt x="14" y="44"/>
                </a:cubicBezTo>
                <a:cubicBezTo>
                  <a:pt x="6" y="39"/>
                  <a:pt x="2" y="33"/>
                  <a:pt x="2" y="25"/>
                </a:cubicBezTo>
                <a:cubicBezTo>
                  <a:pt x="2" y="17"/>
                  <a:pt x="6" y="10"/>
                  <a:pt x="13" y="6"/>
                </a:cubicBezTo>
                <a:cubicBezTo>
                  <a:pt x="19" y="2"/>
                  <a:pt x="27" y="0"/>
                  <a:pt x="37" y="0"/>
                </a:cubicBezTo>
                <a:cubicBezTo>
                  <a:pt x="48" y="0"/>
                  <a:pt x="56" y="3"/>
                  <a:pt x="62" y="8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36572" tIns="18286" rIns="36572" bIns="18286" numCol="1" anchor="t" anchorCtr="0" compatLnSpc="1"/>
          <a:lstStyle/>
          <a:p>
            <a:endParaRPr lang="zh-CN" altLang="en-US" sz="200"/>
          </a:p>
        </p:txBody>
      </p:sp>
      <p:sp>
        <p:nvSpPr>
          <p:cNvPr id="29" name="Freeform 12"/>
          <p:cNvSpPr/>
          <p:nvPr userDrawn="1"/>
        </p:nvSpPr>
        <p:spPr bwMode="auto">
          <a:xfrm>
            <a:off x="9522387" y="6455142"/>
            <a:ext cx="79723" cy="174826"/>
          </a:xfrm>
          <a:custGeom>
            <a:avLst/>
            <a:gdLst>
              <a:gd name="T0" fmla="*/ 53 w 56"/>
              <a:gd name="T1" fmla="*/ 0 h 104"/>
              <a:gd name="T2" fmla="*/ 56 w 56"/>
              <a:gd name="T3" fmla="*/ 0 h 104"/>
              <a:gd name="T4" fmla="*/ 56 w 56"/>
              <a:gd name="T5" fmla="*/ 70 h 104"/>
              <a:gd name="T6" fmla="*/ 50 w 56"/>
              <a:gd name="T7" fmla="*/ 94 h 104"/>
              <a:gd name="T8" fmla="*/ 27 w 56"/>
              <a:gd name="T9" fmla="*/ 104 h 104"/>
              <a:gd name="T10" fmla="*/ 8 w 56"/>
              <a:gd name="T11" fmla="*/ 97 h 104"/>
              <a:gd name="T12" fmla="*/ 0 w 56"/>
              <a:gd name="T13" fmla="*/ 75 h 104"/>
              <a:gd name="T14" fmla="*/ 0 w 56"/>
              <a:gd name="T15" fmla="*/ 70 h 104"/>
              <a:gd name="T16" fmla="*/ 3 w 56"/>
              <a:gd name="T17" fmla="*/ 70 h 104"/>
              <a:gd name="T18" fmla="*/ 3 w 56"/>
              <a:gd name="T19" fmla="*/ 75 h 104"/>
              <a:gd name="T20" fmla="*/ 27 w 56"/>
              <a:gd name="T21" fmla="*/ 100 h 104"/>
              <a:gd name="T22" fmla="*/ 47 w 56"/>
              <a:gd name="T23" fmla="*/ 92 h 104"/>
              <a:gd name="T24" fmla="*/ 53 w 56"/>
              <a:gd name="T25" fmla="*/ 70 h 104"/>
              <a:gd name="T26" fmla="*/ 53 w 56"/>
              <a:gd name="T2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" h="104">
                <a:moveTo>
                  <a:pt x="53" y="0"/>
                </a:moveTo>
                <a:cubicBezTo>
                  <a:pt x="56" y="0"/>
                  <a:pt x="56" y="0"/>
                  <a:pt x="56" y="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80"/>
                  <a:pt x="54" y="88"/>
                  <a:pt x="50" y="94"/>
                </a:cubicBezTo>
                <a:cubicBezTo>
                  <a:pt x="45" y="100"/>
                  <a:pt x="37" y="104"/>
                  <a:pt x="27" y="104"/>
                </a:cubicBezTo>
                <a:cubicBezTo>
                  <a:pt x="19" y="104"/>
                  <a:pt x="12" y="101"/>
                  <a:pt x="8" y="97"/>
                </a:cubicBezTo>
                <a:cubicBezTo>
                  <a:pt x="2" y="92"/>
                  <a:pt x="0" y="84"/>
                  <a:pt x="0" y="75"/>
                </a:cubicBezTo>
                <a:cubicBezTo>
                  <a:pt x="0" y="70"/>
                  <a:pt x="0" y="70"/>
                  <a:pt x="0" y="70"/>
                </a:cubicBezTo>
                <a:cubicBezTo>
                  <a:pt x="3" y="70"/>
                  <a:pt x="3" y="70"/>
                  <a:pt x="3" y="70"/>
                </a:cubicBezTo>
                <a:cubicBezTo>
                  <a:pt x="3" y="75"/>
                  <a:pt x="3" y="75"/>
                  <a:pt x="3" y="75"/>
                </a:cubicBezTo>
                <a:cubicBezTo>
                  <a:pt x="3" y="92"/>
                  <a:pt x="11" y="100"/>
                  <a:pt x="27" y="100"/>
                </a:cubicBezTo>
                <a:cubicBezTo>
                  <a:pt x="36" y="100"/>
                  <a:pt x="43" y="97"/>
                  <a:pt x="47" y="92"/>
                </a:cubicBezTo>
                <a:cubicBezTo>
                  <a:pt x="51" y="87"/>
                  <a:pt x="53" y="80"/>
                  <a:pt x="53" y="70"/>
                </a:cubicBezTo>
                <a:lnTo>
                  <a:pt x="53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36572" tIns="18286" rIns="36572" bIns="18286" numCol="1" anchor="t" anchorCtr="0" compatLnSpc="1"/>
          <a:lstStyle/>
          <a:p>
            <a:endParaRPr lang="zh-CN" altLang="en-US" sz="200"/>
          </a:p>
        </p:txBody>
      </p:sp>
      <p:sp>
        <p:nvSpPr>
          <p:cNvPr id="30" name="Freeform 13"/>
          <p:cNvSpPr/>
          <p:nvPr userDrawn="1"/>
        </p:nvSpPr>
        <p:spPr bwMode="auto">
          <a:xfrm>
            <a:off x="9622263" y="6455142"/>
            <a:ext cx="118255" cy="171459"/>
          </a:xfrm>
          <a:custGeom>
            <a:avLst/>
            <a:gdLst>
              <a:gd name="T0" fmla="*/ 0 w 534"/>
              <a:gd name="T1" fmla="*/ 0 h 662"/>
              <a:gd name="T2" fmla="*/ 534 w 534"/>
              <a:gd name="T3" fmla="*/ 0 h 662"/>
              <a:gd name="T4" fmla="*/ 534 w 534"/>
              <a:gd name="T5" fmla="*/ 20 h 662"/>
              <a:gd name="T6" fmla="*/ 277 w 534"/>
              <a:gd name="T7" fmla="*/ 20 h 662"/>
              <a:gd name="T8" fmla="*/ 277 w 534"/>
              <a:gd name="T9" fmla="*/ 662 h 662"/>
              <a:gd name="T10" fmla="*/ 257 w 534"/>
              <a:gd name="T11" fmla="*/ 662 h 662"/>
              <a:gd name="T12" fmla="*/ 257 w 534"/>
              <a:gd name="T13" fmla="*/ 20 h 662"/>
              <a:gd name="T14" fmla="*/ 0 w 534"/>
              <a:gd name="T15" fmla="*/ 20 h 662"/>
              <a:gd name="T16" fmla="*/ 0 w 534"/>
              <a:gd name="T17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4" h="662">
                <a:moveTo>
                  <a:pt x="0" y="0"/>
                </a:moveTo>
                <a:lnTo>
                  <a:pt x="534" y="0"/>
                </a:lnTo>
                <a:lnTo>
                  <a:pt x="534" y="20"/>
                </a:lnTo>
                <a:lnTo>
                  <a:pt x="277" y="20"/>
                </a:lnTo>
                <a:lnTo>
                  <a:pt x="277" y="662"/>
                </a:lnTo>
                <a:lnTo>
                  <a:pt x="257" y="662"/>
                </a:lnTo>
                <a:lnTo>
                  <a:pt x="257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36572" tIns="18286" rIns="36572" bIns="18286" numCol="1" anchor="t" anchorCtr="0" compatLnSpc="1"/>
          <a:lstStyle/>
          <a:p>
            <a:endParaRPr lang="zh-CN" altLang="en-US" sz="200"/>
          </a:p>
        </p:txBody>
      </p:sp>
      <p:sp>
        <p:nvSpPr>
          <p:cNvPr id="31" name="Freeform 14"/>
          <p:cNvSpPr/>
          <p:nvPr userDrawn="1"/>
        </p:nvSpPr>
        <p:spPr bwMode="auto">
          <a:xfrm>
            <a:off x="9759119" y="6455142"/>
            <a:ext cx="108291" cy="174826"/>
          </a:xfrm>
          <a:custGeom>
            <a:avLst/>
            <a:gdLst>
              <a:gd name="T0" fmla="*/ 0 w 76"/>
              <a:gd name="T1" fmla="*/ 0 h 104"/>
              <a:gd name="T2" fmla="*/ 4 w 76"/>
              <a:gd name="T3" fmla="*/ 0 h 104"/>
              <a:gd name="T4" fmla="*/ 4 w 76"/>
              <a:gd name="T5" fmla="*/ 62 h 104"/>
              <a:gd name="T6" fmla="*/ 12 w 76"/>
              <a:gd name="T7" fmla="*/ 90 h 104"/>
              <a:gd name="T8" fmla="*/ 38 w 76"/>
              <a:gd name="T9" fmla="*/ 100 h 104"/>
              <a:gd name="T10" fmla="*/ 65 w 76"/>
              <a:gd name="T11" fmla="*/ 90 h 104"/>
              <a:gd name="T12" fmla="*/ 73 w 76"/>
              <a:gd name="T13" fmla="*/ 62 h 104"/>
              <a:gd name="T14" fmla="*/ 73 w 76"/>
              <a:gd name="T15" fmla="*/ 0 h 104"/>
              <a:gd name="T16" fmla="*/ 76 w 76"/>
              <a:gd name="T17" fmla="*/ 0 h 104"/>
              <a:gd name="T18" fmla="*/ 76 w 76"/>
              <a:gd name="T19" fmla="*/ 62 h 104"/>
              <a:gd name="T20" fmla="*/ 68 w 76"/>
              <a:gd name="T21" fmla="*/ 92 h 104"/>
              <a:gd name="T22" fmla="*/ 38 w 76"/>
              <a:gd name="T23" fmla="*/ 104 h 104"/>
              <a:gd name="T24" fmla="*/ 9 w 76"/>
              <a:gd name="T25" fmla="*/ 92 h 104"/>
              <a:gd name="T26" fmla="*/ 0 w 76"/>
              <a:gd name="T27" fmla="*/ 62 h 104"/>
              <a:gd name="T28" fmla="*/ 0 w 76"/>
              <a:gd name="T2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104">
                <a:moveTo>
                  <a:pt x="0" y="0"/>
                </a:moveTo>
                <a:cubicBezTo>
                  <a:pt x="4" y="0"/>
                  <a:pt x="4" y="0"/>
                  <a:pt x="4" y="0"/>
                </a:cubicBezTo>
                <a:cubicBezTo>
                  <a:pt x="4" y="62"/>
                  <a:pt x="4" y="62"/>
                  <a:pt x="4" y="62"/>
                </a:cubicBezTo>
                <a:cubicBezTo>
                  <a:pt x="4" y="74"/>
                  <a:pt x="6" y="83"/>
                  <a:pt x="12" y="90"/>
                </a:cubicBezTo>
                <a:cubicBezTo>
                  <a:pt x="17" y="97"/>
                  <a:pt x="26" y="100"/>
                  <a:pt x="38" y="100"/>
                </a:cubicBezTo>
                <a:cubicBezTo>
                  <a:pt x="50" y="100"/>
                  <a:pt x="59" y="97"/>
                  <a:pt x="65" y="90"/>
                </a:cubicBezTo>
                <a:cubicBezTo>
                  <a:pt x="70" y="83"/>
                  <a:pt x="73" y="74"/>
                  <a:pt x="73" y="62"/>
                </a:cubicBezTo>
                <a:cubicBezTo>
                  <a:pt x="73" y="0"/>
                  <a:pt x="73" y="0"/>
                  <a:pt x="73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62"/>
                  <a:pt x="76" y="62"/>
                  <a:pt x="76" y="62"/>
                </a:cubicBezTo>
                <a:cubicBezTo>
                  <a:pt x="76" y="75"/>
                  <a:pt x="73" y="85"/>
                  <a:pt x="68" y="92"/>
                </a:cubicBezTo>
                <a:cubicBezTo>
                  <a:pt x="61" y="100"/>
                  <a:pt x="52" y="104"/>
                  <a:pt x="38" y="104"/>
                </a:cubicBezTo>
                <a:cubicBezTo>
                  <a:pt x="25" y="104"/>
                  <a:pt x="15" y="100"/>
                  <a:pt x="9" y="92"/>
                </a:cubicBezTo>
                <a:cubicBezTo>
                  <a:pt x="3" y="85"/>
                  <a:pt x="0" y="75"/>
                  <a:pt x="0" y="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36572" tIns="18286" rIns="36572" bIns="18286" numCol="1" anchor="t" anchorCtr="0" compatLnSpc="1"/>
          <a:lstStyle/>
          <a:p>
            <a:endParaRPr lang="zh-CN" altLang="en-US" sz="200"/>
          </a:p>
        </p:txBody>
      </p:sp>
      <p:cxnSp>
        <p:nvCxnSpPr>
          <p:cNvPr id="33" name="直接连接符 32"/>
          <p:cNvCxnSpPr>
            <a:endCxn id="24" idx="8"/>
          </p:cNvCxnSpPr>
          <p:nvPr userDrawn="1"/>
        </p:nvCxnSpPr>
        <p:spPr>
          <a:xfrm flipV="1">
            <a:off x="-10389" y="6621568"/>
            <a:ext cx="7510247" cy="321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2" idx="27"/>
          </p:cNvCxnSpPr>
          <p:nvPr userDrawn="1"/>
        </p:nvCxnSpPr>
        <p:spPr>
          <a:xfrm>
            <a:off x="11302427" y="6621421"/>
            <a:ext cx="9808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68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3DB79F-387F-4052-9488-997D2F00F9F3}" type="datetime1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67DAC-4B79-482A-AFAA-AD95A8AC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5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83747F-F1DA-4725-9872-DAE1039954E6}" type="datetime1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67DAC-4B79-482A-AFAA-AD95A8AC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47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27B5E8-E117-422F-B0B3-A7F90BEA8F12}" type="datetime1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67DAC-4B79-482A-AFAA-AD95A8AC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11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C27D5B-618B-4321-B49B-41EAC9A2D0C5}" type="datetime1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67DAC-4B79-482A-AFAA-AD95A8AC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1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">
    <p:bg>
      <p:bgPr>
        <a:solidFill>
          <a:srgbClr val="004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528" y="1371600"/>
            <a:ext cx="11213989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77696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封底">
    <p:bg>
      <p:bgPr>
        <a:solidFill>
          <a:srgbClr val="004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528" y="1371600"/>
            <a:ext cx="11213989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5" b="42508"/>
          <a:stretch>
            <a:fillRect/>
          </a:stretch>
        </p:blipFill>
        <p:spPr>
          <a:xfrm>
            <a:off x="0" y="2915029"/>
            <a:ext cx="12192000" cy="3793473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2915029"/>
            <a:ext cx="12192000" cy="3793473"/>
          </a:xfrm>
          <a:prstGeom prst="rect">
            <a:avLst/>
          </a:prstGeom>
          <a:solidFill>
            <a:srgbClr val="00409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91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底">
    <p:bg>
      <p:bgPr>
        <a:solidFill>
          <a:srgbClr val="004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-3385"/>
            <a:ext cx="12192000" cy="6857998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411" y="6083501"/>
            <a:ext cx="2622884" cy="63986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920959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5017774"/>
            <a:ext cx="105156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zh-CN" altLang="en-US" sz="2400" b="0" baseline="0">
                <a:solidFill>
                  <a:schemeClr val="bg1"/>
                </a:solidFill>
                <a:latin typeface="+mj-lt"/>
                <a:ea typeface="等线" panose="02010600030101010101" pitchFamily="2" charset="-122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380355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2524" r="40" b="-13"/>
          <a:stretch>
            <a:fillRect/>
          </a:stretch>
        </p:blipFill>
        <p:spPr>
          <a:xfrm>
            <a:off x="0" y="-3385"/>
            <a:ext cx="12192000" cy="38079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11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6" y="171193"/>
            <a:ext cx="3224082" cy="78653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126538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4299553"/>
            <a:ext cx="105156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zh-CN" altLang="en-US" sz="2400" b="0" baseline="0">
                <a:solidFill>
                  <a:schemeClr val="bg1"/>
                </a:solidFill>
                <a:latin typeface="+mj-lt"/>
                <a:ea typeface="等线" panose="02010600030101010101" pitchFamily="2" charset="-122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sp>
        <p:nvSpPr>
          <p:cNvPr id="20" name="Freeform 5"/>
          <p:cNvSpPr/>
          <p:nvPr userDrawn="1"/>
        </p:nvSpPr>
        <p:spPr bwMode="auto">
          <a:xfrm>
            <a:off x="0" y="5427727"/>
            <a:ext cx="12192000" cy="1401698"/>
          </a:xfrm>
          <a:custGeom>
            <a:avLst/>
            <a:gdLst>
              <a:gd name="T0" fmla="*/ 7474 w 7676"/>
              <a:gd name="T1" fmla="*/ 683 h 825"/>
              <a:gd name="T2" fmla="*/ 7318 w 7676"/>
              <a:gd name="T3" fmla="*/ 691 h 825"/>
              <a:gd name="T4" fmla="*/ 7186 w 7676"/>
              <a:gd name="T5" fmla="*/ 651 h 825"/>
              <a:gd name="T6" fmla="*/ 7026 w 7676"/>
              <a:gd name="T7" fmla="*/ 620 h 825"/>
              <a:gd name="T8" fmla="*/ 6793 w 7676"/>
              <a:gd name="T9" fmla="*/ 592 h 825"/>
              <a:gd name="T10" fmla="*/ 6622 w 7676"/>
              <a:gd name="T11" fmla="*/ 588 h 825"/>
              <a:gd name="T12" fmla="*/ 6575 w 7676"/>
              <a:gd name="T13" fmla="*/ 564 h 825"/>
              <a:gd name="T14" fmla="*/ 6548 w 7676"/>
              <a:gd name="T15" fmla="*/ 564 h 825"/>
              <a:gd name="T16" fmla="*/ 6528 w 7676"/>
              <a:gd name="T17" fmla="*/ 683 h 825"/>
              <a:gd name="T18" fmla="*/ 6419 w 7676"/>
              <a:gd name="T19" fmla="*/ 687 h 825"/>
              <a:gd name="T20" fmla="*/ 6248 w 7676"/>
              <a:gd name="T21" fmla="*/ 699 h 825"/>
              <a:gd name="T22" fmla="*/ 6038 w 7676"/>
              <a:gd name="T23" fmla="*/ 706 h 825"/>
              <a:gd name="T24" fmla="*/ 5801 w 7676"/>
              <a:gd name="T25" fmla="*/ 525 h 825"/>
              <a:gd name="T26" fmla="*/ 5739 w 7676"/>
              <a:gd name="T27" fmla="*/ 616 h 825"/>
              <a:gd name="T28" fmla="*/ 5587 w 7676"/>
              <a:gd name="T29" fmla="*/ 616 h 825"/>
              <a:gd name="T30" fmla="*/ 5563 w 7676"/>
              <a:gd name="T31" fmla="*/ 509 h 825"/>
              <a:gd name="T32" fmla="*/ 5536 w 7676"/>
              <a:gd name="T33" fmla="*/ 564 h 825"/>
              <a:gd name="T34" fmla="*/ 5532 w 7676"/>
              <a:gd name="T35" fmla="*/ 564 h 825"/>
              <a:gd name="T36" fmla="*/ 5233 w 7676"/>
              <a:gd name="T37" fmla="*/ 588 h 825"/>
              <a:gd name="T38" fmla="*/ 4960 w 7676"/>
              <a:gd name="T39" fmla="*/ 616 h 825"/>
              <a:gd name="T40" fmla="*/ 4941 w 7676"/>
              <a:gd name="T41" fmla="*/ 604 h 825"/>
              <a:gd name="T42" fmla="*/ 4778 w 7676"/>
              <a:gd name="T43" fmla="*/ 450 h 825"/>
              <a:gd name="T44" fmla="*/ 4602 w 7676"/>
              <a:gd name="T45" fmla="*/ 588 h 825"/>
              <a:gd name="T46" fmla="*/ 4272 w 7676"/>
              <a:gd name="T47" fmla="*/ 158 h 825"/>
              <a:gd name="T48" fmla="*/ 4233 w 7676"/>
              <a:gd name="T49" fmla="*/ 107 h 825"/>
              <a:gd name="T50" fmla="*/ 4194 w 7676"/>
              <a:gd name="T51" fmla="*/ 375 h 825"/>
              <a:gd name="T52" fmla="*/ 4186 w 7676"/>
              <a:gd name="T53" fmla="*/ 355 h 825"/>
              <a:gd name="T54" fmla="*/ 4050 w 7676"/>
              <a:gd name="T55" fmla="*/ 292 h 825"/>
              <a:gd name="T56" fmla="*/ 4015 w 7676"/>
              <a:gd name="T57" fmla="*/ 79 h 825"/>
              <a:gd name="T58" fmla="*/ 4003 w 7676"/>
              <a:gd name="T59" fmla="*/ 162 h 825"/>
              <a:gd name="T60" fmla="*/ 3976 w 7676"/>
              <a:gd name="T61" fmla="*/ 596 h 825"/>
              <a:gd name="T62" fmla="*/ 3801 w 7676"/>
              <a:gd name="T63" fmla="*/ 395 h 825"/>
              <a:gd name="T64" fmla="*/ 3797 w 7676"/>
              <a:gd name="T65" fmla="*/ 395 h 825"/>
              <a:gd name="T66" fmla="*/ 3770 w 7676"/>
              <a:gd name="T67" fmla="*/ 395 h 825"/>
              <a:gd name="T68" fmla="*/ 3715 w 7676"/>
              <a:gd name="T69" fmla="*/ 442 h 825"/>
              <a:gd name="T70" fmla="*/ 3595 w 7676"/>
              <a:gd name="T71" fmla="*/ 446 h 825"/>
              <a:gd name="T72" fmla="*/ 3533 w 7676"/>
              <a:gd name="T73" fmla="*/ 292 h 825"/>
              <a:gd name="T74" fmla="*/ 3268 w 7676"/>
              <a:gd name="T75" fmla="*/ 517 h 825"/>
              <a:gd name="T76" fmla="*/ 3097 w 7676"/>
              <a:gd name="T77" fmla="*/ 422 h 825"/>
              <a:gd name="T78" fmla="*/ 2692 w 7676"/>
              <a:gd name="T79" fmla="*/ 663 h 825"/>
              <a:gd name="T80" fmla="*/ 2447 w 7676"/>
              <a:gd name="T81" fmla="*/ 564 h 825"/>
              <a:gd name="T82" fmla="*/ 2416 w 7676"/>
              <a:gd name="T83" fmla="*/ 600 h 825"/>
              <a:gd name="T84" fmla="*/ 2412 w 7676"/>
              <a:gd name="T85" fmla="*/ 564 h 825"/>
              <a:gd name="T86" fmla="*/ 2315 w 7676"/>
              <a:gd name="T87" fmla="*/ 616 h 825"/>
              <a:gd name="T88" fmla="*/ 2233 w 7676"/>
              <a:gd name="T89" fmla="*/ 616 h 825"/>
              <a:gd name="T90" fmla="*/ 2066 w 7676"/>
              <a:gd name="T91" fmla="*/ 671 h 825"/>
              <a:gd name="T92" fmla="*/ 1809 w 7676"/>
              <a:gd name="T93" fmla="*/ 699 h 825"/>
              <a:gd name="T94" fmla="*/ 1735 w 7676"/>
              <a:gd name="T95" fmla="*/ 699 h 825"/>
              <a:gd name="T96" fmla="*/ 1537 w 7676"/>
              <a:gd name="T97" fmla="*/ 635 h 825"/>
              <a:gd name="T98" fmla="*/ 1513 w 7676"/>
              <a:gd name="T99" fmla="*/ 671 h 825"/>
              <a:gd name="T100" fmla="*/ 1502 w 7676"/>
              <a:gd name="T101" fmla="*/ 635 h 825"/>
              <a:gd name="T102" fmla="*/ 1404 w 7676"/>
              <a:gd name="T103" fmla="*/ 691 h 825"/>
              <a:gd name="T104" fmla="*/ 1245 w 7676"/>
              <a:gd name="T105" fmla="*/ 612 h 825"/>
              <a:gd name="T106" fmla="*/ 1078 w 7676"/>
              <a:gd name="T107" fmla="*/ 675 h 825"/>
              <a:gd name="T108" fmla="*/ 1011 w 7676"/>
              <a:gd name="T109" fmla="*/ 671 h 825"/>
              <a:gd name="T110" fmla="*/ 836 w 7676"/>
              <a:gd name="T111" fmla="*/ 651 h 825"/>
              <a:gd name="T112" fmla="*/ 653 w 7676"/>
              <a:gd name="T113" fmla="*/ 624 h 825"/>
              <a:gd name="T114" fmla="*/ 428 w 7676"/>
              <a:gd name="T115" fmla="*/ 620 h 825"/>
              <a:gd name="T116" fmla="*/ 338 w 7676"/>
              <a:gd name="T117" fmla="*/ 631 h 825"/>
              <a:gd name="T118" fmla="*/ 229 w 7676"/>
              <a:gd name="T119" fmla="*/ 628 h 825"/>
              <a:gd name="T120" fmla="*/ 210 w 7676"/>
              <a:gd name="T121" fmla="*/ 560 h 825"/>
              <a:gd name="T122" fmla="*/ 183 w 7676"/>
              <a:gd name="T123" fmla="*/ 509 h 825"/>
              <a:gd name="T124" fmla="*/ 128 w 7676"/>
              <a:gd name="T125" fmla="*/ 533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76" h="825">
                <a:moveTo>
                  <a:pt x="7676" y="742"/>
                </a:moveTo>
                <a:lnTo>
                  <a:pt x="7637" y="742"/>
                </a:lnTo>
                <a:lnTo>
                  <a:pt x="7637" y="631"/>
                </a:lnTo>
                <a:lnTo>
                  <a:pt x="7649" y="628"/>
                </a:lnTo>
                <a:lnTo>
                  <a:pt x="7649" y="624"/>
                </a:lnTo>
                <a:lnTo>
                  <a:pt x="7637" y="620"/>
                </a:lnTo>
                <a:lnTo>
                  <a:pt x="7637" y="608"/>
                </a:lnTo>
                <a:lnTo>
                  <a:pt x="7633" y="608"/>
                </a:lnTo>
                <a:lnTo>
                  <a:pt x="7633" y="620"/>
                </a:lnTo>
                <a:lnTo>
                  <a:pt x="7629" y="624"/>
                </a:lnTo>
                <a:lnTo>
                  <a:pt x="7622" y="624"/>
                </a:lnTo>
                <a:lnTo>
                  <a:pt x="7614" y="628"/>
                </a:lnTo>
                <a:lnTo>
                  <a:pt x="7606" y="584"/>
                </a:lnTo>
                <a:lnTo>
                  <a:pt x="7598" y="584"/>
                </a:lnTo>
                <a:lnTo>
                  <a:pt x="7594" y="588"/>
                </a:lnTo>
                <a:lnTo>
                  <a:pt x="7587" y="588"/>
                </a:lnTo>
                <a:lnTo>
                  <a:pt x="7579" y="588"/>
                </a:lnTo>
                <a:lnTo>
                  <a:pt x="7571" y="592"/>
                </a:lnTo>
                <a:lnTo>
                  <a:pt x="7567" y="592"/>
                </a:lnTo>
                <a:lnTo>
                  <a:pt x="7559" y="592"/>
                </a:lnTo>
                <a:lnTo>
                  <a:pt x="7552" y="596"/>
                </a:lnTo>
                <a:lnTo>
                  <a:pt x="7540" y="600"/>
                </a:lnTo>
                <a:lnTo>
                  <a:pt x="7540" y="604"/>
                </a:lnTo>
                <a:lnTo>
                  <a:pt x="7548" y="604"/>
                </a:lnTo>
                <a:lnTo>
                  <a:pt x="7548" y="612"/>
                </a:lnTo>
                <a:lnTo>
                  <a:pt x="7540" y="612"/>
                </a:lnTo>
                <a:lnTo>
                  <a:pt x="7540" y="742"/>
                </a:lnTo>
                <a:lnTo>
                  <a:pt x="7532" y="742"/>
                </a:lnTo>
                <a:lnTo>
                  <a:pt x="7532" y="655"/>
                </a:lnTo>
                <a:lnTo>
                  <a:pt x="7528" y="655"/>
                </a:lnTo>
                <a:lnTo>
                  <a:pt x="7528" y="655"/>
                </a:lnTo>
                <a:lnTo>
                  <a:pt x="7528" y="655"/>
                </a:lnTo>
                <a:lnTo>
                  <a:pt x="7528" y="655"/>
                </a:lnTo>
                <a:lnTo>
                  <a:pt x="7482" y="655"/>
                </a:lnTo>
                <a:lnTo>
                  <a:pt x="7482" y="655"/>
                </a:lnTo>
                <a:lnTo>
                  <a:pt x="7482" y="655"/>
                </a:lnTo>
                <a:lnTo>
                  <a:pt x="7482" y="742"/>
                </a:lnTo>
                <a:lnTo>
                  <a:pt x="7474" y="742"/>
                </a:lnTo>
                <a:lnTo>
                  <a:pt x="7474" y="687"/>
                </a:lnTo>
                <a:lnTo>
                  <a:pt x="7474" y="687"/>
                </a:lnTo>
                <a:lnTo>
                  <a:pt x="7474" y="687"/>
                </a:lnTo>
                <a:lnTo>
                  <a:pt x="7474" y="687"/>
                </a:lnTo>
                <a:lnTo>
                  <a:pt x="7474" y="687"/>
                </a:lnTo>
                <a:lnTo>
                  <a:pt x="7474" y="687"/>
                </a:lnTo>
                <a:lnTo>
                  <a:pt x="7474" y="687"/>
                </a:lnTo>
                <a:lnTo>
                  <a:pt x="7474" y="683"/>
                </a:lnTo>
                <a:lnTo>
                  <a:pt x="7474" y="683"/>
                </a:lnTo>
                <a:lnTo>
                  <a:pt x="7474" y="683"/>
                </a:lnTo>
                <a:lnTo>
                  <a:pt x="7474" y="683"/>
                </a:lnTo>
                <a:lnTo>
                  <a:pt x="7474" y="683"/>
                </a:lnTo>
                <a:lnTo>
                  <a:pt x="7474" y="683"/>
                </a:lnTo>
                <a:lnTo>
                  <a:pt x="7466" y="675"/>
                </a:lnTo>
                <a:lnTo>
                  <a:pt x="7466" y="675"/>
                </a:lnTo>
                <a:lnTo>
                  <a:pt x="7466" y="675"/>
                </a:lnTo>
                <a:lnTo>
                  <a:pt x="7466" y="675"/>
                </a:lnTo>
                <a:lnTo>
                  <a:pt x="7466" y="675"/>
                </a:lnTo>
                <a:lnTo>
                  <a:pt x="7466" y="675"/>
                </a:lnTo>
                <a:lnTo>
                  <a:pt x="7466" y="675"/>
                </a:lnTo>
                <a:lnTo>
                  <a:pt x="7466" y="675"/>
                </a:lnTo>
                <a:lnTo>
                  <a:pt x="7466" y="675"/>
                </a:lnTo>
                <a:lnTo>
                  <a:pt x="7466" y="675"/>
                </a:lnTo>
                <a:lnTo>
                  <a:pt x="7466" y="675"/>
                </a:lnTo>
                <a:lnTo>
                  <a:pt x="7466" y="659"/>
                </a:lnTo>
                <a:lnTo>
                  <a:pt x="7435" y="667"/>
                </a:lnTo>
                <a:lnTo>
                  <a:pt x="7408" y="683"/>
                </a:lnTo>
                <a:lnTo>
                  <a:pt x="7408" y="675"/>
                </a:lnTo>
                <a:lnTo>
                  <a:pt x="7392" y="675"/>
                </a:lnTo>
                <a:lnTo>
                  <a:pt x="7392" y="675"/>
                </a:lnTo>
                <a:lnTo>
                  <a:pt x="7392" y="675"/>
                </a:lnTo>
                <a:lnTo>
                  <a:pt x="7392" y="675"/>
                </a:lnTo>
                <a:lnTo>
                  <a:pt x="7392" y="675"/>
                </a:lnTo>
                <a:lnTo>
                  <a:pt x="7388" y="675"/>
                </a:lnTo>
                <a:lnTo>
                  <a:pt x="7377" y="679"/>
                </a:lnTo>
                <a:lnTo>
                  <a:pt x="7373" y="679"/>
                </a:lnTo>
                <a:lnTo>
                  <a:pt x="7373" y="679"/>
                </a:lnTo>
                <a:lnTo>
                  <a:pt x="7373" y="679"/>
                </a:lnTo>
                <a:lnTo>
                  <a:pt x="7373" y="679"/>
                </a:lnTo>
                <a:lnTo>
                  <a:pt x="7373" y="679"/>
                </a:lnTo>
                <a:lnTo>
                  <a:pt x="7373" y="679"/>
                </a:lnTo>
                <a:lnTo>
                  <a:pt x="7373" y="679"/>
                </a:lnTo>
                <a:lnTo>
                  <a:pt x="7365" y="687"/>
                </a:lnTo>
                <a:lnTo>
                  <a:pt x="7365" y="687"/>
                </a:lnTo>
                <a:lnTo>
                  <a:pt x="7365" y="687"/>
                </a:lnTo>
                <a:lnTo>
                  <a:pt x="7365" y="687"/>
                </a:lnTo>
                <a:lnTo>
                  <a:pt x="7365" y="687"/>
                </a:lnTo>
                <a:lnTo>
                  <a:pt x="7365" y="687"/>
                </a:lnTo>
                <a:lnTo>
                  <a:pt x="7365" y="687"/>
                </a:lnTo>
                <a:lnTo>
                  <a:pt x="7365" y="687"/>
                </a:lnTo>
                <a:lnTo>
                  <a:pt x="7365" y="687"/>
                </a:lnTo>
                <a:lnTo>
                  <a:pt x="7365" y="687"/>
                </a:lnTo>
                <a:lnTo>
                  <a:pt x="7365" y="687"/>
                </a:lnTo>
                <a:lnTo>
                  <a:pt x="7365" y="687"/>
                </a:lnTo>
                <a:lnTo>
                  <a:pt x="7365" y="687"/>
                </a:lnTo>
                <a:lnTo>
                  <a:pt x="7365" y="742"/>
                </a:lnTo>
                <a:lnTo>
                  <a:pt x="7342" y="691"/>
                </a:lnTo>
                <a:lnTo>
                  <a:pt x="7318" y="722"/>
                </a:lnTo>
                <a:lnTo>
                  <a:pt x="7318" y="722"/>
                </a:lnTo>
                <a:lnTo>
                  <a:pt x="7318" y="691"/>
                </a:lnTo>
                <a:lnTo>
                  <a:pt x="7318" y="691"/>
                </a:lnTo>
                <a:lnTo>
                  <a:pt x="7318" y="691"/>
                </a:lnTo>
                <a:lnTo>
                  <a:pt x="7318" y="671"/>
                </a:lnTo>
                <a:lnTo>
                  <a:pt x="7318" y="671"/>
                </a:lnTo>
                <a:lnTo>
                  <a:pt x="7318" y="671"/>
                </a:lnTo>
                <a:lnTo>
                  <a:pt x="7318" y="671"/>
                </a:lnTo>
                <a:lnTo>
                  <a:pt x="7318" y="671"/>
                </a:lnTo>
                <a:lnTo>
                  <a:pt x="7318" y="671"/>
                </a:lnTo>
                <a:lnTo>
                  <a:pt x="7318" y="671"/>
                </a:lnTo>
                <a:lnTo>
                  <a:pt x="7318" y="671"/>
                </a:lnTo>
                <a:lnTo>
                  <a:pt x="7318" y="671"/>
                </a:lnTo>
                <a:lnTo>
                  <a:pt x="7318" y="671"/>
                </a:lnTo>
                <a:lnTo>
                  <a:pt x="7318" y="671"/>
                </a:lnTo>
                <a:lnTo>
                  <a:pt x="7318" y="671"/>
                </a:lnTo>
                <a:lnTo>
                  <a:pt x="7318" y="671"/>
                </a:lnTo>
                <a:lnTo>
                  <a:pt x="7318" y="687"/>
                </a:lnTo>
                <a:lnTo>
                  <a:pt x="7310" y="691"/>
                </a:lnTo>
                <a:lnTo>
                  <a:pt x="7310" y="675"/>
                </a:lnTo>
                <a:lnTo>
                  <a:pt x="7310" y="675"/>
                </a:lnTo>
                <a:lnTo>
                  <a:pt x="7310" y="675"/>
                </a:lnTo>
                <a:lnTo>
                  <a:pt x="7310" y="675"/>
                </a:lnTo>
                <a:lnTo>
                  <a:pt x="7310" y="675"/>
                </a:lnTo>
                <a:lnTo>
                  <a:pt x="7310" y="675"/>
                </a:lnTo>
                <a:lnTo>
                  <a:pt x="7310" y="675"/>
                </a:lnTo>
                <a:lnTo>
                  <a:pt x="7310" y="675"/>
                </a:lnTo>
                <a:lnTo>
                  <a:pt x="7310" y="675"/>
                </a:lnTo>
                <a:lnTo>
                  <a:pt x="7310" y="675"/>
                </a:lnTo>
                <a:lnTo>
                  <a:pt x="7310" y="675"/>
                </a:lnTo>
                <a:lnTo>
                  <a:pt x="7310" y="675"/>
                </a:lnTo>
                <a:lnTo>
                  <a:pt x="7310" y="675"/>
                </a:lnTo>
                <a:lnTo>
                  <a:pt x="7310" y="691"/>
                </a:lnTo>
                <a:lnTo>
                  <a:pt x="7310" y="691"/>
                </a:lnTo>
                <a:lnTo>
                  <a:pt x="7310" y="691"/>
                </a:lnTo>
                <a:lnTo>
                  <a:pt x="7310" y="726"/>
                </a:lnTo>
                <a:lnTo>
                  <a:pt x="7307" y="726"/>
                </a:lnTo>
                <a:lnTo>
                  <a:pt x="7307" y="742"/>
                </a:lnTo>
                <a:lnTo>
                  <a:pt x="7287" y="742"/>
                </a:lnTo>
                <a:lnTo>
                  <a:pt x="7252" y="635"/>
                </a:lnTo>
                <a:lnTo>
                  <a:pt x="7221" y="742"/>
                </a:lnTo>
                <a:lnTo>
                  <a:pt x="7198" y="742"/>
                </a:lnTo>
                <a:lnTo>
                  <a:pt x="7198" y="702"/>
                </a:lnTo>
                <a:lnTo>
                  <a:pt x="7194" y="702"/>
                </a:lnTo>
                <a:lnTo>
                  <a:pt x="7194" y="702"/>
                </a:lnTo>
                <a:lnTo>
                  <a:pt x="7190" y="702"/>
                </a:lnTo>
                <a:lnTo>
                  <a:pt x="7190" y="663"/>
                </a:lnTo>
                <a:lnTo>
                  <a:pt x="7190" y="663"/>
                </a:lnTo>
                <a:lnTo>
                  <a:pt x="7190" y="651"/>
                </a:lnTo>
                <a:lnTo>
                  <a:pt x="7186" y="651"/>
                </a:lnTo>
                <a:lnTo>
                  <a:pt x="7186" y="651"/>
                </a:lnTo>
                <a:lnTo>
                  <a:pt x="7182" y="651"/>
                </a:lnTo>
                <a:lnTo>
                  <a:pt x="7182" y="616"/>
                </a:lnTo>
                <a:lnTo>
                  <a:pt x="7182" y="616"/>
                </a:lnTo>
                <a:lnTo>
                  <a:pt x="7182" y="616"/>
                </a:lnTo>
                <a:lnTo>
                  <a:pt x="7182" y="651"/>
                </a:lnTo>
                <a:lnTo>
                  <a:pt x="7178" y="651"/>
                </a:lnTo>
                <a:lnTo>
                  <a:pt x="7178" y="651"/>
                </a:lnTo>
                <a:lnTo>
                  <a:pt x="7178" y="651"/>
                </a:lnTo>
                <a:lnTo>
                  <a:pt x="7178" y="651"/>
                </a:lnTo>
                <a:lnTo>
                  <a:pt x="7178" y="655"/>
                </a:lnTo>
                <a:lnTo>
                  <a:pt x="7178" y="655"/>
                </a:lnTo>
                <a:lnTo>
                  <a:pt x="7178" y="663"/>
                </a:lnTo>
                <a:lnTo>
                  <a:pt x="7174" y="663"/>
                </a:lnTo>
                <a:lnTo>
                  <a:pt x="7170" y="663"/>
                </a:lnTo>
                <a:lnTo>
                  <a:pt x="7166" y="663"/>
                </a:lnTo>
                <a:lnTo>
                  <a:pt x="7163" y="663"/>
                </a:lnTo>
                <a:lnTo>
                  <a:pt x="7159" y="663"/>
                </a:lnTo>
                <a:lnTo>
                  <a:pt x="7155" y="663"/>
                </a:lnTo>
                <a:lnTo>
                  <a:pt x="7151" y="663"/>
                </a:lnTo>
                <a:lnTo>
                  <a:pt x="7147" y="663"/>
                </a:lnTo>
                <a:lnTo>
                  <a:pt x="7143" y="663"/>
                </a:lnTo>
                <a:lnTo>
                  <a:pt x="7139" y="663"/>
                </a:lnTo>
                <a:lnTo>
                  <a:pt x="7135" y="663"/>
                </a:lnTo>
                <a:lnTo>
                  <a:pt x="7135" y="663"/>
                </a:lnTo>
                <a:lnTo>
                  <a:pt x="7135" y="655"/>
                </a:lnTo>
                <a:lnTo>
                  <a:pt x="7135" y="655"/>
                </a:lnTo>
                <a:lnTo>
                  <a:pt x="7135" y="651"/>
                </a:lnTo>
                <a:lnTo>
                  <a:pt x="7135" y="651"/>
                </a:lnTo>
                <a:lnTo>
                  <a:pt x="7131" y="651"/>
                </a:lnTo>
                <a:lnTo>
                  <a:pt x="7131" y="651"/>
                </a:lnTo>
                <a:lnTo>
                  <a:pt x="7128" y="651"/>
                </a:lnTo>
                <a:lnTo>
                  <a:pt x="7128" y="616"/>
                </a:lnTo>
                <a:lnTo>
                  <a:pt x="7128" y="616"/>
                </a:lnTo>
                <a:lnTo>
                  <a:pt x="7128" y="616"/>
                </a:lnTo>
                <a:lnTo>
                  <a:pt x="7128" y="651"/>
                </a:lnTo>
                <a:lnTo>
                  <a:pt x="7124" y="651"/>
                </a:lnTo>
                <a:lnTo>
                  <a:pt x="7124" y="651"/>
                </a:lnTo>
                <a:lnTo>
                  <a:pt x="7124" y="651"/>
                </a:lnTo>
                <a:lnTo>
                  <a:pt x="7124" y="663"/>
                </a:lnTo>
                <a:lnTo>
                  <a:pt x="7120" y="663"/>
                </a:lnTo>
                <a:lnTo>
                  <a:pt x="7120" y="702"/>
                </a:lnTo>
                <a:lnTo>
                  <a:pt x="7116" y="702"/>
                </a:lnTo>
                <a:lnTo>
                  <a:pt x="7116" y="702"/>
                </a:lnTo>
                <a:lnTo>
                  <a:pt x="7116" y="702"/>
                </a:lnTo>
                <a:lnTo>
                  <a:pt x="7116" y="718"/>
                </a:lnTo>
                <a:lnTo>
                  <a:pt x="7104" y="718"/>
                </a:lnTo>
                <a:lnTo>
                  <a:pt x="7104" y="604"/>
                </a:lnTo>
                <a:lnTo>
                  <a:pt x="7096" y="604"/>
                </a:lnTo>
                <a:lnTo>
                  <a:pt x="7026" y="620"/>
                </a:lnTo>
                <a:lnTo>
                  <a:pt x="7011" y="624"/>
                </a:lnTo>
                <a:lnTo>
                  <a:pt x="7011" y="710"/>
                </a:lnTo>
                <a:lnTo>
                  <a:pt x="7011" y="710"/>
                </a:lnTo>
                <a:lnTo>
                  <a:pt x="7007" y="710"/>
                </a:lnTo>
                <a:lnTo>
                  <a:pt x="7003" y="710"/>
                </a:lnTo>
                <a:lnTo>
                  <a:pt x="6995" y="710"/>
                </a:lnTo>
                <a:lnTo>
                  <a:pt x="6991" y="710"/>
                </a:lnTo>
                <a:lnTo>
                  <a:pt x="6984" y="710"/>
                </a:lnTo>
                <a:lnTo>
                  <a:pt x="6980" y="710"/>
                </a:lnTo>
                <a:lnTo>
                  <a:pt x="6976" y="710"/>
                </a:lnTo>
                <a:lnTo>
                  <a:pt x="6972" y="710"/>
                </a:lnTo>
                <a:lnTo>
                  <a:pt x="6968" y="714"/>
                </a:lnTo>
                <a:lnTo>
                  <a:pt x="6968" y="714"/>
                </a:lnTo>
                <a:lnTo>
                  <a:pt x="6968" y="714"/>
                </a:lnTo>
                <a:lnTo>
                  <a:pt x="6964" y="714"/>
                </a:lnTo>
                <a:lnTo>
                  <a:pt x="6964" y="742"/>
                </a:lnTo>
                <a:lnTo>
                  <a:pt x="6956" y="742"/>
                </a:lnTo>
                <a:lnTo>
                  <a:pt x="6964" y="628"/>
                </a:lnTo>
                <a:lnTo>
                  <a:pt x="6964" y="628"/>
                </a:lnTo>
                <a:lnTo>
                  <a:pt x="6960" y="628"/>
                </a:lnTo>
                <a:lnTo>
                  <a:pt x="6960" y="628"/>
                </a:lnTo>
                <a:lnTo>
                  <a:pt x="6960" y="628"/>
                </a:lnTo>
                <a:lnTo>
                  <a:pt x="6956" y="628"/>
                </a:lnTo>
                <a:lnTo>
                  <a:pt x="6956" y="628"/>
                </a:lnTo>
                <a:lnTo>
                  <a:pt x="6952" y="628"/>
                </a:lnTo>
                <a:lnTo>
                  <a:pt x="6952" y="628"/>
                </a:lnTo>
                <a:lnTo>
                  <a:pt x="6949" y="628"/>
                </a:lnTo>
                <a:lnTo>
                  <a:pt x="6945" y="628"/>
                </a:lnTo>
                <a:lnTo>
                  <a:pt x="6886" y="628"/>
                </a:lnTo>
                <a:lnTo>
                  <a:pt x="6882" y="628"/>
                </a:lnTo>
                <a:lnTo>
                  <a:pt x="6882" y="628"/>
                </a:lnTo>
                <a:lnTo>
                  <a:pt x="6879" y="628"/>
                </a:lnTo>
                <a:lnTo>
                  <a:pt x="6879" y="628"/>
                </a:lnTo>
                <a:lnTo>
                  <a:pt x="6879" y="628"/>
                </a:lnTo>
                <a:lnTo>
                  <a:pt x="6875" y="628"/>
                </a:lnTo>
                <a:lnTo>
                  <a:pt x="6875" y="628"/>
                </a:lnTo>
                <a:lnTo>
                  <a:pt x="6875" y="628"/>
                </a:lnTo>
                <a:lnTo>
                  <a:pt x="6875" y="628"/>
                </a:lnTo>
                <a:lnTo>
                  <a:pt x="6875" y="631"/>
                </a:lnTo>
                <a:lnTo>
                  <a:pt x="6871" y="631"/>
                </a:lnTo>
                <a:lnTo>
                  <a:pt x="6871" y="631"/>
                </a:lnTo>
                <a:lnTo>
                  <a:pt x="6871" y="742"/>
                </a:lnTo>
                <a:lnTo>
                  <a:pt x="6855" y="742"/>
                </a:lnTo>
                <a:lnTo>
                  <a:pt x="6859" y="671"/>
                </a:lnTo>
                <a:lnTo>
                  <a:pt x="6840" y="667"/>
                </a:lnTo>
                <a:lnTo>
                  <a:pt x="6840" y="624"/>
                </a:lnTo>
                <a:lnTo>
                  <a:pt x="6824" y="620"/>
                </a:lnTo>
                <a:lnTo>
                  <a:pt x="6824" y="596"/>
                </a:lnTo>
                <a:lnTo>
                  <a:pt x="6793" y="592"/>
                </a:lnTo>
                <a:lnTo>
                  <a:pt x="6754" y="592"/>
                </a:lnTo>
                <a:lnTo>
                  <a:pt x="6754" y="572"/>
                </a:lnTo>
                <a:lnTo>
                  <a:pt x="6746" y="572"/>
                </a:lnTo>
                <a:lnTo>
                  <a:pt x="6746" y="564"/>
                </a:lnTo>
                <a:lnTo>
                  <a:pt x="6746" y="564"/>
                </a:lnTo>
                <a:lnTo>
                  <a:pt x="6746" y="525"/>
                </a:lnTo>
                <a:lnTo>
                  <a:pt x="6746" y="525"/>
                </a:lnTo>
                <a:lnTo>
                  <a:pt x="6746" y="525"/>
                </a:lnTo>
                <a:lnTo>
                  <a:pt x="6746" y="525"/>
                </a:lnTo>
                <a:lnTo>
                  <a:pt x="6746" y="525"/>
                </a:lnTo>
                <a:lnTo>
                  <a:pt x="6742" y="525"/>
                </a:lnTo>
                <a:lnTo>
                  <a:pt x="6742" y="525"/>
                </a:lnTo>
                <a:lnTo>
                  <a:pt x="6742" y="525"/>
                </a:lnTo>
                <a:lnTo>
                  <a:pt x="6742" y="525"/>
                </a:lnTo>
                <a:lnTo>
                  <a:pt x="6742" y="525"/>
                </a:lnTo>
                <a:lnTo>
                  <a:pt x="6742" y="525"/>
                </a:lnTo>
                <a:lnTo>
                  <a:pt x="6742" y="525"/>
                </a:lnTo>
                <a:lnTo>
                  <a:pt x="6742" y="525"/>
                </a:lnTo>
                <a:lnTo>
                  <a:pt x="6742" y="564"/>
                </a:lnTo>
                <a:lnTo>
                  <a:pt x="6742" y="564"/>
                </a:lnTo>
                <a:lnTo>
                  <a:pt x="6738" y="564"/>
                </a:lnTo>
                <a:lnTo>
                  <a:pt x="6738" y="572"/>
                </a:lnTo>
                <a:lnTo>
                  <a:pt x="6735" y="576"/>
                </a:lnTo>
                <a:lnTo>
                  <a:pt x="6735" y="596"/>
                </a:lnTo>
                <a:lnTo>
                  <a:pt x="6727" y="596"/>
                </a:lnTo>
                <a:lnTo>
                  <a:pt x="6727" y="624"/>
                </a:lnTo>
                <a:lnTo>
                  <a:pt x="6719" y="628"/>
                </a:lnTo>
                <a:lnTo>
                  <a:pt x="6719" y="675"/>
                </a:lnTo>
                <a:lnTo>
                  <a:pt x="6711" y="679"/>
                </a:lnTo>
                <a:lnTo>
                  <a:pt x="6711" y="742"/>
                </a:lnTo>
                <a:lnTo>
                  <a:pt x="6692" y="726"/>
                </a:lnTo>
                <a:lnTo>
                  <a:pt x="6692" y="726"/>
                </a:lnTo>
                <a:lnTo>
                  <a:pt x="6692" y="695"/>
                </a:lnTo>
                <a:lnTo>
                  <a:pt x="6703" y="691"/>
                </a:lnTo>
                <a:lnTo>
                  <a:pt x="6703" y="687"/>
                </a:lnTo>
                <a:lnTo>
                  <a:pt x="6692" y="683"/>
                </a:lnTo>
                <a:lnTo>
                  <a:pt x="6692" y="604"/>
                </a:lnTo>
                <a:lnTo>
                  <a:pt x="6688" y="604"/>
                </a:lnTo>
                <a:lnTo>
                  <a:pt x="6688" y="683"/>
                </a:lnTo>
                <a:lnTo>
                  <a:pt x="6684" y="687"/>
                </a:lnTo>
                <a:lnTo>
                  <a:pt x="6676" y="576"/>
                </a:lnTo>
                <a:lnTo>
                  <a:pt x="6668" y="580"/>
                </a:lnTo>
                <a:lnTo>
                  <a:pt x="6661" y="580"/>
                </a:lnTo>
                <a:lnTo>
                  <a:pt x="6653" y="584"/>
                </a:lnTo>
                <a:lnTo>
                  <a:pt x="6649" y="584"/>
                </a:lnTo>
                <a:lnTo>
                  <a:pt x="6641" y="584"/>
                </a:lnTo>
                <a:lnTo>
                  <a:pt x="6633" y="588"/>
                </a:lnTo>
                <a:lnTo>
                  <a:pt x="6626" y="588"/>
                </a:lnTo>
                <a:lnTo>
                  <a:pt x="6622" y="588"/>
                </a:lnTo>
                <a:lnTo>
                  <a:pt x="6614" y="592"/>
                </a:lnTo>
                <a:lnTo>
                  <a:pt x="6606" y="592"/>
                </a:lnTo>
                <a:lnTo>
                  <a:pt x="6595" y="600"/>
                </a:lnTo>
                <a:lnTo>
                  <a:pt x="6595" y="604"/>
                </a:lnTo>
                <a:lnTo>
                  <a:pt x="6598" y="604"/>
                </a:lnTo>
                <a:lnTo>
                  <a:pt x="6598" y="608"/>
                </a:lnTo>
                <a:lnTo>
                  <a:pt x="6595" y="612"/>
                </a:lnTo>
                <a:lnTo>
                  <a:pt x="6595" y="742"/>
                </a:lnTo>
                <a:lnTo>
                  <a:pt x="6583" y="742"/>
                </a:lnTo>
                <a:lnTo>
                  <a:pt x="6587" y="655"/>
                </a:lnTo>
                <a:lnTo>
                  <a:pt x="6583" y="655"/>
                </a:lnTo>
                <a:lnTo>
                  <a:pt x="6583" y="655"/>
                </a:lnTo>
                <a:lnTo>
                  <a:pt x="6575" y="651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16"/>
                </a:lnTo>
                <a:lnTo>
                  <a:pt x="6575" y="616"/>
                </a:lnTo>
                <a:lnTo>
                  <a:pt x="6575" y="616"/>
                </a:lnTo>
                <a:lnTo>
                  <a:pt x="6575" y="616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564"/>
                </a:lnTo>
                <a:lnTo>
                  <a:pt x="6575" y="616"/>
                </a:lnTo>
                <a:lnTo>
                  <a:pt x="6575" y="616"/>
                </a:lnTo>
                <a:lnTo>
                  <a:pt x="6575" y="616"/>
                </a:lnTo>
                <a:lnTo>
                  <a:pt x="6575" y="616"/>
                </a:lnTo>
                <a:lnTo>
                  <a:pt x="6575" y="616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20"/>
                </a:lnTo>
                <a:lnTo>
                  <a:pt x="6575" y="651"/>
                </a:lnTo>
                <a:lnTo>
                  <a:pt x="6567" y="651"/>
                </a:lnTo>
                <a:lnTo>
                  <a:pt x="6567" y="651"/>
                </a:lnTo>
                <a:lnTo>
                  <a:pt x="6556" y="651"/>
                </a:lnTo>
                <a:lnTo>
                  <a:pt x="6552" y="651"/>
                </a:lnTo>
                <a:lnTo>
                  <a:pt x="6548" y="651"/>
                </a:lnTo>
                <a:lnTo>
                  <a:pt x="6548" y="620"/>
                </a:lnTo>
                <a:lnTo>
                  <a:pt x="6548" y="620"/>
                </a:lnTo>
                <a:lnTo>
                  <a:pt x="6548" y="620"/>
                </a:lnTo>
                <a:lnTo>
                  <a:pt x="6548" y="620"/>
                </a:lnTo>
                <a:lnTo>
                  <a:pt x="6548" y="620"/>
                </a:lnTo>
                <a:lnTo>
                  <a:pt x="6548" y="620"/>
                </a:lnTo>
                <a:lnTo>
                  <a:pt x="6548" y="620"/>
                </a:lnTo>
                <a:lnTo>
                  <a:pt x="6548" y="620"/>
                </a:lnTo>
                <a:lnTo>
                  <a:pt x="6548" y="620"/>
                </a:lnTo>
                <a:lnTo>
                  <a:pt x="6548" y="616"/>
                </a:lnTo>
                <a:lnTo>
                  <a:pt x="6548" y="616"/>
                </a:lnTo>
                <a:lnTo>
                  <a:pt x="6548" y="616"/>
                </a:lnTo>
                <a:lnTo>
                  <a:pt x="6548" y="616"/>
                </a:lnTo>
                <a:lnTo>
                  <a:pt x="6548" y="616"/>
                </a:lnTo>
                <a:lnTo>
                  <a:pt x="6548" y="616"/>
                </a:lnTo>
                <a:lnTo>
                  <a:pt x="6548" y="616"/>
                </a:lnTo>
                <a:lnTo>
                  <a:pt x="6548" y="616"/>
                </a:lnTo>
                <a:lnTo>
                  <a:pt x="6548" y="616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8" y="564"/>
                </a:lnTo>
                <a:lnTo>
                  <a:pt x="6544" y="616"/>
                </a:lnTo>
                <a:lnTo>
                  <a:pt x="6544" y="616"/>
                </a:lnTo>
                <a:lnTo>
                  <a:pt x="6544" y="616"/>
                </a:lnTo>
                <a:lnTo>
                  <a:pt x="6544" y="616"/>
                </a:lnTo>
                <a:lnTo>
                  <a:pt x="6544" y="616"/>
                </a:lnTo>
                <a:lnTo>
                  <a:pt x="6544" y="616"/>
                </a:lnTo>
                <a:lnTo>
                  <a:pt x="6544" y="616"/>
                </a:lnTo>
                <a:lnTo>
                  <a:pt x="6544" y="616"/>
                </a:lnTo>
                <a:lnTo>
                  <a:pt x="6544" y="616"/>
                </a:lnTo>
                <a:lnTo>
                  <a:pt x="6544" y="616"/>
                </a:lnTo>
                <a:lnTo>
                  <a:pt x="6544" y="616"/>
                </a:lnTo>
                <a:lnTo>
                  <a:pt x="6544" y="616"/>
                </a:lnTo>
                <a:lnTo>
                  <a:pt x="6544" y="616"/>
                </a:lnTo>
                <a:lnTo>
                  <a:pt x="6544" y="620"/>
                </a:lnTo>
                <a:lnTo>
                  <a:pt x="6544" y="620"/>
                </a:lnTo>
                <a:lnTo>
                  <a:pt x="6544" y="620"/>
                </a:lnTo>
                <a:lnTo>
                  <a:pt x="6544" y="620"/>
                </a:lnTo>
                <a:lnTo>
                  <a:pt x="6544" y="620"/>
                </a:lnTo>
                <a:lnTo>
                  <a:pt x="6544" y="620"/>
                </a:lnTo>
                <a:lnTo>
                  <a:pt x="6544" y="620"/>
                </a:lnTo>
                <a:lnTo>
                  <a:pt x="6544" y="651"/>
                </a:lnTo>
                <a:lnTo>
                  <a:pt x="6536" y="651"/>
                </a:lnTo>
                <a:lnTo>
                  <a:pt x="6536" y="655"/>
                </a:lnTo>
                <a:lnTo>
                  <a:pt x="6536" y="655"/>
                </a:lnTo>
                <a:lnTo>
                  <a:pt x="6536" y="742"/>
                </a:lnTo>
                <a:lnTo>
                  <a:pt x="6528" y="742"/>
                </a:lnTo>
                <a:lnTo>
                  <a:pt x="6528" y="683"/>
                </a:lnTo>
                <a:lnTo>
                  <a:pt x="6528" y="683"/>
                </a:lnTo>
                <a:lnTo>
                  <a:pt x="6528" y="683"/>
                </a:lnTo>
                <a:lnTo>
                  <a:pt x="6528" y="683"/>
                </a:lnTo>
                <a:lnTo>
                  <a:pt x="6528" y="683"/>
                </a:lnTo>
                <a:lnTo>
                  <a:pt x="6528" y="683"/>
                </a:lnTo>
                <a:lnTo>
                  <a:pt x="6528" y="683"/>
                </a:lnTo>
                <a:lnTo>
                  <a:pt x="6528" y="683"/>
                </a:lnTo>
                <a:lnTo>
                  <a:pt x="6528" y="683"/>
                </a:lnTo>
                <a:lnTo>
                  <a:pt x="6528" y="683"/>
                </a:lnTo>
                <a:lnTo>
                  <a:pt x="6528" y="683"/>
                </a:lnTo>
                <a:lnTo>
                  <a:pt x="6528" y="683"/>
                </a:lnTo>
                <a:lnTo>
                  <a:pt x="6528" y="683"/>
                </a:lnTo>
                <a:lnTo>
                  <a:pt x="6521" y="671"/>
                </a:lnTo>
                <a:lnTo>
                  <a:pt x="6521" y="671"/>
                </a:lnTo>
                <a:lnTo>
                  <a:pt x="6521" y="671"/>
                </a:lnTo>
                <a:lnTo>
                  <a:pt x="6521" y="671"/>
                </a:lnTo>
                <a:lnTo>
                  <a:pt x="6521" y="671"/>
                </a:lnTo>
                <a:lnTo>
                  <a:pt x="6521" y="671"/>
                </a:lnTo>
                <a:lnTo>
                  <a:pt x="6521" y="671"/>
                </a:lnTo>
                <a:lnTo>
                  <a:pt x="6521" y="671"/>
                </a:lnTo>
                <a:lnTo>
                  <a:pt x="6521" y="671"/>
                </a:lnTo>
                <a:lnTo>
                  <a:pt x="6521" y="671"/>
                </a:lnTo>
                <a:lnTo>
                  <a:pt x="6521" y="671"/>
                </a:lnTo>
                <a:lnTo>
                  <a:pt x="6521" y="659"/>
                </a:lnTo>
                <a:lnTo>
                  <a:pt x="6489" y="667"/>
                </a:lnTo>
                <a:lnTo>
                  <a:pt x="6462" y="679"/>
                </a:lnTo>
                <a:lnTo>
                  <a:pt x="6462" y="671"/>
                </a:lnTo>
                <a:lnTo>
                  <a:pt x="6447" y="671"/>
                </a:lnTo>
                <a:lnTo>
                  <a:pt x="6447" y="671"/>
                </a:lnTo>
                <a:lnTo>
                  <a:pt x="6443" y="671"/>
                </a:lnTo>
                <a:lnTo>
                  <a:pt x="6443" y="671"/>
                </a:lnTo>
                <a:lnTo>
                  <a:pt x="6443" y="671"/>
                </a:lnTo>
                <a:lnTo>
                  <a:pt x="6443" y="671"/>
                </a:lnTo>
                <a:lnTo>
                  <a:pt x="6427" y="675"/>
                </a:lnTo>
                <a:lnTo>
                  <a:pt x="6427" y="675"/>
                </a:lnTo>
                <a:lnTo>
                  <a:pt x="6427" y="675"/>
                </a:lnTo>
                <a:lnTo>
                  <a:pt x="6427" y="675"/>
                </a:lnTo>
                <a:lnTo>
                  <a:pt x="6427" y="675"/>
                </a:lnTo>
                <a:lnTo>
                  <a:pt x="6427" y="675"/>
                </a:lnTo>
                <a:lnTo>
                  <a:pt x="6427" y="675"/>
                </a:lnTo>
                <a:lnTo>
                  <a:pt x="6427" y="675"/>
                </a:lnTo>
                <a:lnTo>
                  <a:pt x="6419" y="683"/>
                </a:lnTo>
                <a:lnTo>
                  <a:pt x="6419" y="683"/>
                </a:lnTo>
                <a:lnTo>
                  <a:pt x="6419" y="683"/>
                </a:lnTo>
                <a:lnTo>
                  <a:pt x="6419" y="683"/>
                </a:lnTo>
                <a:lnTo>
                  <a:pt x="6419" y="683"/>
                </a:lnTo>
                <a:lnTo>
                  <a:pt x="6419" y="683"/>
                </a:lnTo>
                <a:lnTo>
                  <a:pt x="6419" y="683"/>
                </a:lnTo>
                <a:lnTo>
                  <a:pt x="6419" y="687"/>
                </a:lnTo>
                <a:lnTo>
                  <a:pt x="6419" y="687"/>
                </a:lnTo>
                <a:lnTo>
                  <a:pt x="6419" y="687"/>
                </a:lnTo>
                <a:lnTo>
                  <a:pt x="6419" y="687"/>
                </a:lnTo>
                <a:lnTo>
                  <a:pt x="6419" y="687"/>
                </a:lnTo>
                <a:lnTo>
                  <a:pt x="6419" y="687"/>
                </a:lnTo>
                <a:lnTo>
                  <a:pt x="6419" y="742"/>
                </a:lnTo>
                <a:lnTo>
                  <a:pt x="6392" y="631"/>
                </a:lnTo>
                <a:lnTo>
                  <a:pt x="6373" y="722"/>
                </a:lnTo>
                <a:lnTo>
                  <a:pt x="6373" y="722"/>
                </a:lnTo>
                <a:lnTo>
                  <a:pt x="6373" y="687"/>
                </a:lnTo>
                <a:lnTo>
                  <a:pt x="6373" y="687"/>
                </a:lnTo>
                <a:lnTo>
                  <a:pt x="6373" y="687"/>
                </a:lnTo>
                <a:lnTo>
                  <a:pt x="6373" y="671"/>
                </a:lnTo>
                <a:lnTo>
                  <a:pt x="6373" y="671"/>
                </a:lnTo>
                <a:lnTo>
                  <a:pt x="6373" y="671"/>
                </a:lnTo>
                <a:lnTo>
                  <a:pt x="6373" y="671"/>
                </a:lnTo>
                <a:lnTo>
                  <a:pt x="6373" y="671"/>
                </a:lnTo>
                <a:lnTo>
                  <a:pt x="6373" y="671"/>
                </a:lnTo>
                <a:lnTo>
                  <a:pt x="6373" y="671"/>
                </a:lnTo>
                <a:lnTo>
                  <a:pt x="6373" y="671"/>
                </a:lnTo>
                <a:lnTo>
                  <a:pt x="6373" y="671"/>
                </a:lnTo>
                <a:lnTo>
                  <a:pt x="6373" y="671"/>
                </a:lnTo>
                <a:lnTo>
                  <a:pt x="6373" y="671"/>
                </a:lnTo>
                <a:lnTo>
                  <a:pt x="6373" y="671"/>
                </a:lnTo>
                <a:lnTo>
                  <a:pt x="6373" y="671"/>
                </a:lnTo>
                <a:lnTo>
                  <a:pt x="6373" y="687"/>
                </a:lnTo>
                <a:lnTo>
                  <a:pt x="6365" y="687"/>
                </a:lnTo>
                <a:lnTo>
                  <a:pt x="6365" y="671"/>
                </a:lnTo>
                <a:lnTo>
                  <a:pt x="6365" y="671"/>
                </a:lnTo>
                <a:lnTo>
                  <a:pt x="6365" y="671"/>
                </a:lnTo>
                <a:lnTo>
                  <a:pt x="6365" y="671"/>
                </a:lnTo>
                <a:lnTo>
                  <a:pt x="6365" y="671"/>
                </a:lnTo>
                <a:lnTo>
                  <a:pt x="6365" y="671"/>
                </a:lnTo>
                <a:lnTo>
                  <a:pt x="6365" y="671"/>
                </a:lnTo>
                <a:lnTo>
                  <a:pt x="6365" y="671"/>
                </a:lnTo>
                <a:lnTo>
                  <a:pt x="6365" y="671"/>
                </a:lnTo>
                <a:lnTo>
                  <a:pt x="6365" y="671"/>
                </a:lnTo>
                <a:lnTo>
                  <a:pt x="6365" y="671"/>
                </a:lnTo>
                <a:lnTo>
                  <a:pt x="6365" y="671"/>
                </a:lnTo>
                <a:lnTo>
                  <a:pt x="6365" y="671"/>
                </a:lnTo>
                <a:lnTo>
                  <a:pt x="6365" y="687"/>
                </a:lnTo>
                <a:lnTo>
                  <a:pt x="6365" y="687"/>
                </a:lnTo>
                <a:lnTo>
                  <a:pt x="6365" y="687"/>
                </a:lnTo>
                <a:lnTo>
                  <a:pt x="6365" y="722"/>
                </a:lnTo>
                <a:lnTo>
                  <a:pt x="6361" y="722"/>
                </a:lnTo>
                <a:lnTo>
                  <a:pt x="6361" y="631"/>
                </a:lnTo>
                <a:lnTo>
                  <a:pt x="6314" y="631"/>
                </a:lnTo>
                <a:lnTo>
                  <a:pt x="6299" y="631"/>
                </a:lnTo>
                <a:lnTo>
                  <a:pt x="6248" y="631"/>
                </a:lnTo>
                <a:lnTo>
                  <a:pt x="6248" y="699"/>
                </a:lnTo>
                <a:lnTo>
                  <a:pt x="6248" y="699"/>
                </a:lnTo>
                <a:lnTo>
                  <a:pt x="6248" y="699"/>
                </a:lnTo>
                <a:lnTo>
                  <a:pt x="6244" y="699"/>
                </a:lnTo>
                <a:lnTo>
                  <a:pt x="6244" y="659"/>
                </a:lnTo>
                <a:lnTo>
                  <a:pt x="6244" y="659"/>
                </a:lnTo>
                <a:lnTo>
                  <a:pt x="6233" y="659"/>
                </a:lnTo>
                <a:lnTo>
                  <a:pt x="6229" y="659"/>
                </a:lnTo>
                <a:lnTo>
                  <a:pt x="6225" y="659"/>
                </a:lnTo>
                <a:lnTo>
                  <a:pt x="6221" y="659"/>
                </a:lnTo>
                <a:lnTo>
                  <a:pt x="6217" y="659"/>
                </a:lnTo>
                <a:lnTo>
                  <a:pt x="6213" y="659"/>
                </a:lnTo>
                <a:lnTo>
                  <a:pt x="6209" y="659"/>
                </a:lnTo>
                <a:lnTo>
                  <a:pt x="6205" y="659"/>
                </a:lnTo>
                <a:lnTo>
                  <a:pt x="6202" y="659"/>
                </a:lnTo>
                <a:lnTo>
                  <a:pt x="6198" y="659"/>
                </a:lnTo>
                <a:lnTo>
                  <a:pt x="6194" y="659"/>
                </a:lnTo>
                <a:lnTo>
                  <a:pt x="6190" y="659"/>
                </a:lnTo>
                <a:lnTo>
                  <a:pt x="6190" y="659"/>
                </a:lnTo>
                <a:lnTo>
                  <a:pt x="6190" y="651"/>
                </a:lnTo>
                <a:lnTo>
                  <a:pt x="6190" y="651"/>
                </a:lnTo>
                <a:lnTo>
                  <a:pt x="6186" y="647"/>
                </a:lnTo>
                <a:lnTo>
                  <a:pt x="6186" y="647"/>
                </a:lnTo>
                <a:lnTo>
                  <a:pt x="6186" y="647"/>
                </a:lnTo>
                <a:lnTo>
                  <a:pt x="6186" y="647"/>
                </a:lnTo>
                <a:lnTo>
                  <a:pt x="6182" y="647"/>
                </a:lnTo>
                <a:lnTo>
                  <a:pt x="6182" y="612"/>
                </a:lnTo>
                <a:lnTo>
                  <a:pt x="6182" y="612"/>
                </a:lnTo>
                <a:lnTo>
                  <a:pt x="6182" y="612"/>
                </a:lnTo>
                <a:lnTo>
                  <a:pt x="6182" y="647"/>
                </a:lnTo>
                <a:lnTo>
                  <a:pt x="6178" y="647"/>
                </a:lnTo>
                <a:lnTo>
                  <a:pt x="6178" y="647"/>
                </a:lnTo>
                <a:lnTo>
                  <a:pt x="6174" y="647"/>
                </a:lnTo>
                <a:lnTo>
                  <a:pt x="6174" y="659"/>
                </a:lnTo>
                <a:lnTo>
                  <a:pt x="6174" y="659"/>
                </a:lnTo>
                <a:lnTo>
                  <a:pt x="6174" y="699"/>
                </a:lnTo>
                <a:lnTo>
                  <a:pt x="6170" y="699"/>
                </a:lnTo>
                <a:lnTo>
                  <a:pt x="6170" y="699"/>
                </a:lnTo>
                <a:lnTo>
                  <a:pt x="6170" y="699"/>
                </a:lnTo>
                <a:lnTo>
                  <a:pt x="6170" y="718"/>
                </a:lnTo>
                <a:lnTo>
                  <a:pt x="6159" y="718"/>
                </a:lnTo>
                <a:lnTo>
                  <a:pt x="6159" y="600"/>
                </a:lnTo>
                <a:lnTo>
                  <a:pt x="6151" y="604"/>
                </a:lnTo>
                <a:lnTo>
                  <a:pt x="6081" y="620"/>
                </a:lnTo>
                <a:lnTo>
                  <a:pt x="6065" y="620"/>
                </a:lnTo>
                <a:lnTo>
                  <a:pt x="6065" y="706"/>
                </a:lnTo>
                <a:lnTo>
                  <a:pt x="6065" y="706"/>
                </a:lnTo>
                <a:lnTo>
                  <a:pt x="6061" y="706"/>
                </a:lnTo>
                <a:lnTo>
                  <a:pt x="6058" y="706"/>
                </a:lnTo>
                <a:lnTo>
                  <a:pt x="6050" y="706"/>
                </a:lnTo>
                <a:lnTo>
                  <a:pt x="6046" y="706"/>
                </a:lnTo>
                <a:lnTo>
                  <a:pt x="6038" y="706"/>
                </a:lnTo>
                <a:lnTo>
                  <a:pt x="6034" y="706"/>
                </a:lnTo>
                <a:lnTo>
                  <a:pt x="6026" y="706"/>
                </a:lnTo>
                <a:lnTo>
                  <a:pt x="6026" y="710"/>
                </a:lnTo>
                <a:lnTo>
                  <a:pt x="6023" y="710"/>
                </a:lnTo>
                <a:lnTo>
                  <a:pt x="6023" y="710"/>
                </a:lnTo>
                <a:lnTo>
                  <a:pt x="6023" y="714"/>
                </a:lnTo>
                <a:lnTo>
                  <a:pt x="6015" y="714"/>
                </a:lnTo>
                <a:lnTo>
                  <a:pt x="6015" y="742"/>
                </a:lnTo>
                <a:lnTo>
                  <a:pt x="6011" y="742"/>
                </a:lnTo>
                <a:lnTo>
                  <a:pt x="6019" y="628"/>
                </a:lnTo>
                <a:lnTo>
                  <a:pt x="6019" y="628"/>
                </a:lnTo>
                <a:lnTo>
                  <a:pt x="6015" y="624"/>
                </a:lnTo>
                <a:lnTo>
                  <a:pt x="6015" y="624"/>
                </a:lnTo>
                <a:lnTo>
                  <a:pt x="6015" y="624"/>
                </a:lnTo>
                <a:lnTo>
                  <a:pt x="6011" y="624"/>
                </a:lnTo>
                <a:lnTo>
                  <a:pt x="6011" y="624"/>
                </a:lnTo>
                <a:lnTo>
                  <a:pt x="6007" y="624"/>
                </a:lnTo>
                <a:lnTo>
                  <a:pt x="6007" y="624"/>
                </a:lnTo>
                <a:lnTo>
                  <a:pt x="6003" y="624"/>
                </a:lnTo>
                <a:lnTo>
                  <a:pt x="5999" y="624"/>
                </a:lnTo>
                <a:lnTo>
                  <a:pt x="5941" y="624"/>
                </a:lnTo>
                <a:lnTo>
                  <a:pt x="5937" y="624"/>
                </a:lnTo>
                <a:lnTo>
                  <a:pt x="5937" y="624"/>
                </a:lnTo>
                <a:lnTo>
                  <a:pt x="5933" y="624"/>
                </a:lnTo>
                <a:lnTo>
                  <a:pt x="5933" y="624"/>
                </a:lnTo>
                <a:lnTo>
                  <a:pt x="5933" y="628"/>
                </a:lnTo>
                <a:lnTo>
                  <a:pt x="5929" y="628"/>
                </a:lnTo>
                <a:lnTo>
                  <a:pt x="5929" y="628"/>
                </a:lnTo>
                <a:lnTo>
                  <a:pt x="5929" y="628"/>
                </a:lnTo>
                <a:lnTo>
                  <a:pt x="5929" y="628"/>
                </a:lnTo>
                <a:lnTo>
                  <a:pt x="5925" y="628"/>
                </a:lnTo>
                <a:lnTo>
                  <a:pt x="5925" y="628"/>
                </a:lnTo>
                <a:lnTo>
                  <a:pt x="5925" y="628"/>
                </a:lnTo>
                <a:lnTo>
                  <a:pt x="5925" y="742"/>
                </a:lnTo>
                <a:lnTo>
                  <a:pt x="5910" y="742"/>
                </a:lnTo>
                <a:lnTo>
                  <a:pt x="5910" y="671"/>
                </a:lnTo>
                <a:lnTo>
                  <a:pt x="5894" y="667"/>
                </a:lnTo>
                <a:lnTo>
                  <a:pt x="5894" y="620"/>
                </a:lnTo>
                <a:lnTo>
                  <a:pt x="5879" y="616"/>
                </a:lnTo>
                <a:lnTo>
                  <a:pt x="5879" y="592"/>
                </a:lnTo>
                <a:lnTo>
                  <a:pt x="5844" y="588"/>
                </a:lnTo>
                <a:lnTo>
                  <a:pt x="5809" y="588"/>
                </a:lnTo>
                <a:lnTo>
                  <a:pt x="5809" y="572"/>
                </a:lnTo>
                <a:lnTo>
                  <a:pt x="5801" y="572"/>
                </a:lnTo>
                <a:lnTo>
                  <a:pt x="5801" y="560"/>
                </a:lnTo>
                <a:lnTo>
                  <a:pt x="5801" y="560"/>
                </a:lnTo>
                <a:lnTo>
                  <a:pt x="5801" y="525"/>
                </a:lnTo>
                <a:lnTo>
                  <a:pt x="5801" y="525"/>
                </a:lnTo>
                <a:lnTo>
                  <a:pt x="5801" y="525"/>
                </a:lnTo>
                <a:lnTo>
                  <a:pt x="5801" y="525"/>
                </a:lnTo>
                <a:lnTo>
                  <a:pt x="5797" y="525"/>
                </a:lnTo>
                <a:lnTo>
                  <a:pt x="5797" y="525"/>
                </a:lnTo>
                <a:lnTo>
                  <a:pt x="5797" y="525"/>
                </a:lnTo>
                <a:lnTo>
                  <a:pt x="5797" y="525"/>
                </a:lnTo>
                <a:lnTo>
                  <a:pt x="5797" y="525"/>
                </a:lnTo>
                <a:lnTo>
                  <a:pt x="5797" y="525"/>
                </a:lnTo>
                <a:lnTo>
                  <a:pt x="5797" y="525"/>
                </a:lnTo>
                <a:lnTo>
                  <a:pt x="5797" y="525"/>
                </a:lnTo>
                <a:lnTo>
                  <a:pt x="5797" y="525"/>
                </a:lnTo>
                <a:lnTo>
                  <a:pt x="5797" y="560"/>
                </a:lnTo>
                <a:lnTo>
                  <a:pt x="5797" y="560"/>
                </a:lnTo>
                <a:lnTo>
                  <a:pt x="5793" y="560"/>
                </a:lnTo>
                <a:lnTo>
                  <a:pt x="5793" y="572"/>
                </a:lnTo>
                <a:lnTo>
                  <a:pt x="5789" y="572"/>
                </a:lnTo>
                <a:lnTo>
                  <a:pt x="5789" y="592"/>
                </a:lnTo>
                <a:lnTo>
                  <a:pt x="5777" y="596"/>
                </a:lnTo>
                <a:lnTo>
                  <a:pt x="5777" y="620"/>
                </a:lnTo>
                <a:lnTo>
                  <a:pt x="5774" y="624"/>
                </a:lnTo>
                <a:lnTo>
                  <a:pt x="5774" y="671"/>
                </a:lnTo>
                <a:lnTo>
                  <a:pt x="5766" y="675"/>
                </a:lnTo>
                <a:lnTo>
                  <a:pt x="5766" y="738"/>
                </a:lnTo>
                <a:lnTo>
                  <a:pt x="5746" y="722"/>
                </a:lnTo>
                <a:lnTo>
                  <a:pt x="5746" y="667"/>
                </a:lnTo>
                <a:lnTo>
                  <a:pt x="5742" y="667"/>
                </a:lnTo>
                <a:lnTo>
                  <a:pt x="5742" y="631"/>
                </a:lnTo>
                <a:lnTo>
                  <a:pt x="5742" y="631"/>
                </a:lnTo>
                <a:lnTo>
                  <a:pt x="5742" y="631"/>
                </a:lnTo>
                <a:lnTo>
                  <a:pt x="5742" y="616"/>
                </a:lnTo>
                <a:lnTo>
                  <a:pt x="5742" y="616"/>
                </a:lnTo>
                <a:lnTo>
                  <a:pt x="5742" y="616"/>
                </a:lnTo>
                <a:lnTo>
                  <a:pt x="5742" y="616"/>
                </a:lnTo>
                <a:lnTo>
                  <a:pt x="5742" y="616"/>
                </a:lnTo>
                <a:lnTo>
                  <a:pt x="5742" y="616"/>
                </a:lnTo>
                <a:lnTo>
                  <a:pt x="5742" y="616"/>
                </a:lnTo>
                <a:lnTo>
                  <a:pt x="5742" y="616"/>
                </a:lnTo>
                <a:lnTo>
                  <a:pt x="5742" y="616"/>
                </a:lnTo>
                <a:lnTo>
                  <a:pt x="5742" y="616"/>
                </a:lnTo>
                <a:lnTo>
                  <a:pt x="5742" y="616"/>
                </a:lnTo>
                <a:lnTo>
                  <a:pt x="5742" y="616"/>
                </a:lnTo>
                <a:lnTo>
                  <a:pt x="5742" y="616"/>
                </a:lnTo>
                <a:lnTo>
                  <a:pt x="5742" y="631"/>
                </a:lnTo>
                <a:lnTo>
                  <a:pt x="5739" y="631"/>
                </a:lnTo>
                <a:lnTo>
                  <a:pt x="5739" y="616"/>
                </a:lnTo>
                <a:lnTo>
                  <a:pt x="5739" y="616"/>
                </a:lnTo>
                <a:lnTo>
                  <a:pt x="5739" y="616"/>
                </a:lnTo>
                <a:lnTo>
                  <a:pt x="5739" y="616"/>
                </a:lnTo>
                <a:lnTo>
                  <a:pt x="5739" y="616"/>
                </a:lnTo>
                <a:lnTo>
                  <a:pt x="5739" y="616"/>
                </a:lnTo>
                <a:lnTo>
                  <a:pt x="5739" y="616"/>
                </a:lnTo>
                <a:lnTo>
                  <a:pt x="5739" y="616"/>
                </a:lnTo>
                <a:lnTo>
                  <a:pt x="5739" y="616"/>
                </a:lnTo>
                <a:lnTo>
                  <a:pt x="5739" y="616"/>
                </a:lnTo>
                <a:lnTo>
                  <a:pt x="5739" y="616"/>
                </a:lnTo>
                <a:lnTo>
                  <a:pt x="5739" y="616"/>
                </a:lnTo>
                <a:lnTo>
                  <a:pt x="5739" y="616"/>
                </a:lnTo>
                <a:lnTo>
                  <a:pt x="5739" y="631"/>
                </a:lnTo>
                <a:lnTo>
                  <a:pt x="5735" y="631"/>
                </a:lnTo>
                <a:lnTo>
                  <a:pt x="5735" y="631"/>
                </a:lnTo>
                <a:lnTo>
                  <a:pt x="5735" y="667"/>
                </a:lnTo>
                <a:lnTo>
                  <a:pt x="5735" y="667"/>
                </a:lnTo>
                <a:lnTo>
                  <a:pt x="5715" y="687"/>
                </a:lnTo>
                <a:lnTo>
                  <a:pt x="5688" y="714"/>
                </a:lnTo>
                <a:lnTo>
                  <a:pt x="5688" y="631"/>
                </a:lnTo>
                <a:lnTo>
                  <a:pt x="5688" y="631"/>
                </a:lnTo>
                <a:lnTo>
                  <a:pt x="5688" y="631"/>
                </a:lnTo>
                <a:lnTo>
                  <a:pt x="5688" y="631"/>
                </a:lnTo>
                <a:lnTo>
                  <a:pt x="5688" y="631"/>
                </a:lnTo>
                <a:lnTo>
                  <a:pt x="5688" y="631"/>
                </a:lnTo>
                <a:lnTo>
                  <a:pt x="5688" y="631"/>
                </a:lnTo>
                <a:lnTo>
                  <a:pt x="5688" y="631"/>
                </a:lnTo>
                <a:lnTo>
                  <a:pt x="5688" y="631"/>
                </a:lnTo>
                <a:lnTo>
                  <a:pt x="5688" y="631"/>
                </a:lnTo>
                <a:lnTo>
                  <a:pt x="5688" y="631"/>
                </a:lnTo>
                <a:lnTo>
                  <a:pt x="5688" y="628"/>
                </a:lnTo>
                <a:lnTo>
                  <a:pt x="5688" y="628"/>
                </a:lnTo>
                <a:lnTo>
                  <a:pt x="5680" y="620"/>
                </a:lnTo>
                <a:lnTo>
                  <a:pt x="5680" y="620"/>
                </a:lnTo>
                <a:lnTo>
                  <a:pt x="5680" y="620"/>
                </a:lnTo>
                <a:lnTo>
                  <a:pt x="5680" y="620"/>
                </a:lnTo>
                <a:lnTo>
                  <a:pt x="5680" y="620"/>
                </a:lnTo>
                <a:lnTo>
                  <a:pt x="5680" y="620"/>
                </a:lnTo>
                <a:lnTo>
                  <a:pt x="5680" y="620"/>
                </a:lnTo>
                <a:lnTo>
                  <a:pt x="5680" y="620"/>
                </a:lnTo>
                <a:lnTo>
                  <a:pt x="5665" y="616"/>
                </a:lnTo>
                <a:lnTo>
                  <a:pt x="5665" y="616"/>
                </a:lnTo>
                <a:lnTo>
                  <a:pt x="5665" y="616"/>
                </a:lnTo>
                <a:lnTo>
                  <a:pt x="5665" y="616"/>
                </a:lnTo>
                <a:lnTo>
                  <a:pt x="5665" y="616"/>
                </a:lnTo>
                <a:lnTo>
                  <a:pt x="5665" y="616"/>
                </a:lnTo>
                <a:lnTo>
                  <a:pt x="5645" y="620"/>
                </a:lnTo>
                <a:lnTo>
                  <a:pt x="5645" y="624"/>
                </a:lnTo>
                <a:lnTo>
                  <a:pt x="5618" y="612"/>
                </a:lnTo>
                <a:lnTo>
                  <a:pt x="5591" y="604"/>
                </a:lnTo>
                <a:lnTo>
                  <a:pt x="5591" y="616"/>
                </a:lnTo>
                <a:lnTo>
                  <a:pt x="5587" y="616"/>
                </a:lnTo>
                <a:lnTo>
                  <a:pt x="5587" y="616"/>
                </a:lnTo>
                <a:lnTo>
                  <a:pt x="5587" y="616"/>
                </a:lnTo>
                <a:lnTo>
                  <a:pt x="5587" y="616"/>
                </a:lnTo>
                <a:lnTo>
                  <a:pt x="5587" y="616"/>
                </a:lnTo>
                <a:lnTo>
                  <a:pt x="5587" y="616"/>
                </a:lnTo>
                <a:lnTo>
                  <a:pt x="5587" y="616"/>
                </a:lnTo>
                <a:lnTo>
                  <a:pt x="5587" y="616"/>
                </a:lnTo>
                <a:lnTo>
                  <a:pt x="5587" y="616"/>
                </a:lnTo>
                <a:lnTo>
                  <a:pt x="5587" y="616"/>
                </a:lnTo>
                <a:lnTo>
                  <a:pt x="5583" y="628"/>
                </a:lnTo>
                <a:lnTo>
                  <a:pt x="5583" y="628"/>
                </a:lnTo>
                <a:lnTo>
                  <a:pt x="5583" y="628"/>
                </a:lnTo>
                <a:lnTo>
                  <a:pt x="5583" y="628"/>
                </a:lnTo>
                <a:lnTo>
                  <a:pt x="5583" y="628"/>
                </a:lnTo>
                <a:lnTo>
                  <a:pt x="5583" y="628"/>
                </a:lnTo>
                <a:lnTo>
                  <a:pt x="5583" y="628"/>
                </a:lnTo>
                <a:lnTo>
                  <a:pt x="5583" y="628"/>
                </a:lnTo>
                <a:lnTo>
                  <a:pt x="5583" y="628"/>
                </a:lnTo>
                <a:lnTo>
                  <a:pt x="5583" y="628"/>
                </a:lnTo>
                <a:lnTo>
                  <a:pt x="5583" y="628"/>
                </a:lnTo>
                <a:lnTo>
                  <a:pt x="5583" y="628"/>
                </a:lnTo>
                <a:lnTo>
                  <a:pt x="5583" y="628"/>
                </a:lnTo>
                <a:lnTo>
                  <a:pt x="5583" y="730"/>
                </a:lnTo>
                <a:lnTo>
                  <a:pt x="5571" y="722"/>
                </a:lnTo>
                <a:lnTo>
                  <a:pt x="5571" y="600"/>
                </a:lnTo>
                <a:lnTo>
                  <a:pt x="5571" y="600"/>
                </a:lnTo>
                <a:lnTo>
                  <a:pt x="5571" y="600"/>
                </a:lnTo>
                <a:lnTo>
                  <a:pt x="5563" y="600"/>
                </a:lnTo>
                <a:lnTo>
                  <a:pt x="5563" y="564"/>
                </a:lnTo>
                <a:lnTo>
                  <a:pt x="5563" y="564"/>
                </a:lnTo>
                <a:lnTo>
                  <a:pt x="5563" y="564"/>
                </a:lnTo>
                <a:lnTo>
                  <a:pt x="5563" y="564"/>
                </a:lnTo>
                <a:lnTo>
                  <a:pt x="5563" y="564"/>
                </a:lnTo>
                <a:lnTo>
                  <a:pt x="5563" y="564"/>
                </a:lnTo>
                <a:lnTo>
                  <a:pt x="5563" y="564"/>
                </a:lnTo>
                <a:lnTo>
                  <a:pt x="5563" y="564"/>
                </a:lnTo>
                <a:lnTo>
                  <a:pt x="5563" y="564"/>
                </a:lnTo>
                <a:lnTo>
                  <a:pt x="5563" y="564"/>
                </a:lnTo>
                <a:lnTo>
                  <a:pt x="5563" y="564"/>
                </a:lnTo>
                <a:lnTo>
                  <a:pt x="5563" y="564"/>
                </a:lnTo>
                <a:lnTo>
                  <a:pt x="5563" y="564"/>
                </a:lnTo>
                <a:lnTo>
                  <a:pt x="5563" y="564"/>
                </a:lnTo>
                <a:lnTo>
                  <a:pt x="5563" y="564"/>
                </a:lnTo>
                <a:lnTo>
                  <a:pt x="5563" y="564"/>
                </a:lnTo>
                <a:lnTo>
                  <a:pt x="5563" y="560"/>
                </a:lnTo>
                <a:lnTo>
                  <a:pt x="5563" y="560"/>
                </a:lnTo>
                <a:lnTo>
                  <a:pt x="5563" y="560"/>
                </a:lnTo>
                <a:lnTo>
                  <a:pt x="5563" y="560"/>
                </a:lnTo>
                <a:lnTo>
                  <a:pt x="5563" y="509"/>
                </a:lnTo>
                <a:lnTo>
                  <a:pt x="5563" y="509"/>
                </a:lnTo>
                <a:lnTo>
                  <a:pt x="5563" y="509"/>
                </a:lnTo>
                <a:lnTo>
                  <a:pt x="5563" y="509"/>
                </a:lnTo>
                <a:lnTo>
                  <a:pt x="5563" y="509"/>
                </a:lnTo>
                <a:lnTo>
                  <a:pt x="5563" y="509"/>
                </a:lnTo>
                <a:lnTo>
                  <a:pt x="5563" y="509"/>
                </a:lnTo>
                <a:lnTo>
                  <a:pt x="5563" y="509"/>
                </a:lnTo>
                <a:lnTo>
                  <a:pt x="5563" y="509"/>
                </a:lnTo>
                <a:lnTo>
                  <a:pt x="5563" y="509"/>
                </a:lnTo>
                <a:lnTo>
                  <a:pt x="5563" y="509"/>
                </a:lnTo>
                <a:lnTo>
                  <a:pt x="5563" y="509"/>
                </a:lnTo>
                <a:lnTo>
                  <a:pt x="5563" y="509"/>
                </a:lnTo>
                <a:lnTo>
                  <a:pt x="5563" y="509"/>
                </a:lnTo>
                <a:lnTo>
                  <a:pt x="5560" y="509"/>
                </a:lnTo>
                <a:lnTo>
                  <a:pt x="5560" y="509"/>
                </a:lnTo>
                <a:lnTo>
                  <a:pt x="5560" y="509"/>
                </a:lnTo>
                <a:lnTo>
                  <a:pt x="5560" y="509"/>
                </a:lnTo>
                <a:lnTo>
                  <a:pt x="5560" y="509"/>
                </a:lnTo>
                <a:lnTo>
                  <a:pt x="5560" y="509"/>
                </a:lnTo>
                <a:lnTo>
                  <a:pt x="5560" y="560"/>
                </a:lnTo>
                <a:lnTo>
                  <a:pt x="5560" y="560"/>
                </a:lnTo>
                <a:lnTo>
                  <a:pt x="5560" y="560"/>
                </a:lnTo>
                <a:lnTo>
                  <a:pt x="5560" y="560"/>
                </a:lnTo>
                <a:lnTo>
                  <a:pt x="5560" y="564"/>
                </a:lnTo>
                <a:lnTo>
                  <a:pt x="5560" y="564"/>
                </a:lnTo>
                <a:lnTo>
                  <a:pt x="5560" y="564"/>
                </a:lnTo>
                <a:lnTo>
                  <a:pt x="5560" y="564"/>
                </a:lnTo>
                <a:lnTo>
                  <a:pt x="5560" y="564"/>
                </a:lnTo>
                <a:lnTo>
                  <a:pt x="5560" y="564"/>
                </a:lnTo>
                <a:lnTo>
                  <a:pt x="5560" y="564"/>
                </a:lnTo>
                <a:lnTo>
                  <a:pt x="5560" y="564"/>
                </a:lnTo>
                <a:lnTo>
                  <a:pt x="5560" y="564"/>
                </a:lnTo>
                <a:lnTo>
                  <a:pt x="5560" y="564"/>
                </a:lnTo>
                <a:lnTo>
                  <a:pt x="5560" y="564"/>
                </a:lnTo>
                <a:lnTo>
                  <a:pt x="5560" y="564"/>
                </a:lnTo>
                <a:lnTo>
                  <a:pt x="5560" y="564"/>
                </a:lnTo>
                <a:lnTo>
                  <a:pt x="5560" y="564"/>
                </a:lnTo>
                <a:lnTo>
                  <a:pt x="5560" y="600"/>
                </a:lnTo>
                <a:lnTo>
                  <a:pt x="5556" y="600"/>
                </a:lnTo>
                <a:lnTo>
                  <a:pt x="5552" y="600"/>
                </a:lnTo>
                <a:lnTo>
                  <a:pt x="5544" y="600"/>
                </a:lnTo>
                <a:lnTo>
                  <a:pt x="5540" y="600"/>
                </a:lnTo>
                <a:lnTo>
                  <a:pt x="5536" y="600"/>
                </a:lnTo>
                <a:lnTo>
                  <a:pt x="5536" y="564"/>
                </a:lnTo>
                <a:lnTo>
                  <a:pt x="5536" y="564"/>
                </a:lnTo>
                <a:lnTo>
                  <a:pt x="5536" y="564"/>
                </a:lnTo>
                <a:lnTo>
                  <a:pt x="5536" y="564"/>
                </a:lnTo>
                <a:lnTo>
                  <a:pt x="5536" y="564"/>
                </a:lnTo>
                <a:lnTo>
                  <a:pt x="5536" y="564"/>
                </a:lnTo>
                <a:lnTo>
                  <a:pt x="5536" y="564"/>
                </a:lnTo>
                <a:lnTo>
                  <a:pt x="5536" y="564"/>
                </a:lnTo>
                <a:lnTo>
                  <a:pt x="5536" y="564"/>
                </a:lnTo>
                <a:lnTo>
                  <a:pt x="5536" y="564"/>
                </a:lnTo>
                <a:lnTo>
                  <a:pt x="5536" y="564"/>
                </a:lnTo>
                <a:lnTo>
                  <a:pt x="5536" y="564"/>
                </a:lnTo>
                <a:lnTo>
                  <a:pt x="5536" y="564"/>
                </a:lnTo>
                <a:lnTo>
                  <a:pt x="5536" y="564"/>
                </a:lnTo>
                <a:lnTo>
                  <a:pt x="5536" y="560"/>
                </a:lnTo>
                <a:lnTo>
                  <a:pt x="5536" y="560"/>
                </a:lnTo>
                <a:lnTo>
                  <a:pt x="5536" y="560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09"/>
                </a:lnTo>
                <a:lnTo>
                  <a:pt x="5532" y="560"/>
                </a:lnTo>
                <a:lnTo>
                  <a:pt x="5532" y="560"/>
                </a:lnTo>
                <a:lnTo>
                  <a:pt x="5532" y="564"/>
                </a:lnTo>
                <a:lnTo>
                  <a:pt x="5532" y="564"/>
                </a:lnTo>
                <a:lnTo>
                  <a:pt x="5532" y="564"/>
                </a:lnTo>
                <a:lnTo>
                  <a:pt x="5532" y="564"/>
                </a:lnTo>
                <a:lnTo>
                  <a:pt x="5532" y="564"/>
                </a:lnTo>
                <a:lnTo>
                  <a:pt x="5532" y="564"/>
                </a:lnTo>
                <a:lnTo>
                  <a:pt x="5532" y="564"/>
                </a:lnTo>
                <a:lnTo>
                  <a:pt x="5532" y="564"/>
                </a:lnTo>
                <a:lnTo>
                  <a:pt x="5532" y="564"/>
                </a:lnTo>
                <a:lnTo>
                  <a:pt x="5532" y="564"/>
                </a:lnTo>
                <a:lnTo>
                  <a:pt x="5532" y="564"/>
                </a:lnTo>
                <a:lnTo>
                  <a:pt x="5532" y="564"/>
                </a:lnTo>
                <a:lnTo>
                  <a:pt x="5532" y="564"/>
                </a:lnTo>
                <a:lnTo>
                  <a:pt x="5532" y="564"/>
                </a:lnTo>
                <a:lnTo>
                  <a:pt x="5532" y="564"/>
                </a:lnTo>
                <a:lnTo>
                  <a:pt x="5532" y="564"/>
                </a:lnTo>
                <a:lnTo>
                  <a:pt x="5532" y="564"/>
                </a:lnTo>
                <a:lnTo>
                  <a:pt x="5532" y="600"/>
                </a:lnTo>
                <a:lnTo>
                  <a:pt x="5525" y="600"/>
                </a:lnTo>
                <a:lnTo>
                  <a:pt x="5525" y="600"/>
                </a:lnTo>
                <a:lnTo>
                  <a:pt x="5525" y="600"/>
                </a:lnTo>
                <a:lnTo>
                  <a:pt x="5525" y="722"/>
                </a:lnTo>
                <a:lnTo>
                  <a:pt x="5517" y="734"/>
                </a:lnTo>
                <a:lnTo>
                  <a:pt x="5513" y="557"/>
                </a:lnTo>
                <a:lnTo>
                  <a:pt x="5509" y="553"/>
                </a:lnTo>
                <a:lnTo>
                  <a:pt x="5509" y="549"/>
                </a:lnTo>
                <a:lnTo>
                  <a:pt x="5513" y="549"/>
                </a:lnTo>
                <a:lnTo>
                  <a:pt x="5513" y="545"/>
                </a:lnTo>
                <a:lnTo>
                  <a:pt x="5501" y="537"/>
                </a:lnTo>
                <a:lnTo>
                  <a:pt x="5493" y="537"/>
                </a:lnTo>
                <a:lnTo>
                  <a:pt x="5490" y="537"/>
                </a:lnTo>
                <a:lnTo>
                  <a:pt x="5482" y="533"/>
                </a:lnTo>
                <a:lnTo>
                  <a:pt x="5474" y="533"/>
                </a:lnTo>
                <a:lnTo>
                  <a:pt x="5466" y="533"/>
                </a:lnTo>
                <a:lnTo>
                  <a:pt x="5462" y="529"/>
                </a:lnTo>
                <a:lnTo>
                  <a:pt x="5455" y="529"/>
                </a:lnTo>
                <a:lnTo>
                  <a:pt x="5447" y="525"/>
                </a:lnTo>
                <a:lnTo>
                  <a:pt x="5439" y="525"/>
                </a:lnTo>
                <a:lnTo>
                  <a:pt x="5435" y="525"/>
                </a:lnTo>
                <a:lnTo>
                  <a:pt x="5427" y="521"/>
                </a:lnTo>
                <a:lnTo>
                  <a:pt x="5420" y="521"/>
                </a:lnTo>
                <a:lnTo>
                  <a:pt x="5408" y="521"/>
                </a:lnTo>
                <a:lnTo>
                  <a:pt x="5408" y="525"/>
                </a:lnTo>
                <a:lnTo>
                  <a:pt x="5420" y="533"/>
                </a:lnTo>
                <a:lnTo>
                  <a:pt x="5420" y="549"/>
                </a:lnTo>
                <a:lnTo>
                  <a:pt x="5420" y="549"/>
                </a:lnTo>
                <a:lnTo>
                  <a:pt x="5420" y="742"/>
                </a:lnTo>
                <a:lnTo>
                  <a:pt x="5353" y="742"/>
                </a:lnTo>
                <a:lnTo>
                  <a:pt x="5353" y="699"/>
                </a:lnTo>
                <a:lnTo>
                  <a:pt x="5322" y="699"/>
                </a:lnTo>
                <a:lnTo>
                  <a:pt x="5276" y="675"/>
                </a:lnTo>
                <a:lnTo>
                  <a:pt x="5283" y="675"/>
                </a:lnTo>
                <a:lnTo>
                  <a:pt x="5283" y="612"/>
                </a:lnTo>
                <a:lnTo>
                  <a:pt x="5291" y="612"/>
                </a:lnTo>
                <a:lnTo>
                  <a:pt x="5307" y="604"/>
                </a:lnTo>
                <a:lnTo>
                  <a:pt x="5353" y="580"/>
                </a:lnTo>
                <a:lnTo>
                  <a:pt x="5338" y="580"/>
                </a:lnTo>
                <a:lnTo>
                  <a:pt x="5314" y="588"/>
                </a:lnTo>
                <a:lnTo>
                  <a:pt x="5311" y="592"/>
                </a:lnTo>
                <a:lnTo>
                  <a:pt x="5283" y="592"/>
                </a:lnTo>
                <a:lnTo>
                  <a:pt x="5283" y="588"/>
                </a:lnTo>
                <a:lnTo>
                  <a:pt x="5233" y="588"/>
                </a:lnTo>
                <a:lnTo>
                  <a:pt x="5233" y="588"/>
                </a:lnTo>
                <a:lnTo>
                  <a:pt x="5233" y="588"/>
                </a:lnTo>
                <a:lnTo>
                  <a:pt x="5194" y="588"/>
                </a:lnTo>
                <a:lnTo>
                  <a:pt x="5194" y="592"/>
                </a:lnTo>
                <a:lnTo>
                  <a:pt x="5163" y="592"/>
                </a:lnTo>
                <a:lnTo>
                  <a:pt x="5163" y="588"/>
                </a:lnTo>
                <a:lnTo>
                  <a:pt x="5159" y="588"/>
                </a:lnTo>
                <a:lnTo>
                  <a:pt x="5128" y="588"/>
                </a:lnTo>
                <a:lnTo>
                  <a:pt x="5128" y="588"/>
                </a:lnTo>
                <a:lnTo>
                  <a:pt x="5128" y="588"/>
                </a:lnTo>
                <a:lnTo>
                  <a:pt x="5077" y="588"/>
                </a:lnTo>
                <a:lnTo>
                  <a:pt x="5077" y="592"/>
                </a:lnTo>
                <a:lnTo>
                  <a:pt x="5050" y="592"/>
                </a:lnTo>
                <a:lnTo>
                  <a:pt x="5042" y="592"/>
                </a:lnTo>
                <a:lnTo>
                  <a:pt x="5019" y="580"/>
                </a:lnTo>
                <a:lnTo>
                  <a:pt x="5003" y="580"/>
                </a:lnTo>
                <a:lnTo>
                  <a:pt x="5054" y="604"/>
                </a:lnTo>
                <a:lnTo>
                  <a:pt x="5073" y="612"/>
                </a:lnTo>
                <a:lnTo>
                  <a:pt x="5077" y="612"/>
                </a:lnTo>
                <a:lnTo>
                  <a:pt x="5077" y="675"/>
                </a:lnTo>
                <a:lnTo>
                  <a:pt x="5081" y="675"/>
                </a:lnTo>
                <a:lnTo>
                  <a:pt x="5050" y="691"/>
                </a:lnTo>
                <a:lnTo>
                  <a:pt x="5054" y="659"/>
                </a:lnTo>
                <a:lnTo>
                  <a:pt x="4972" y="659"/>
                </a:lnTo>
                <a:lnTo>
                  <a:pt x="4972" y="651"/>
                </a:lnTo>
                <a:lnTo>
                  <a:pt x="4972" y="651"/>
                </a:lnTo>
                <a:lnTo>
                  <a:pt x="4972" y="651"/>
                </a:lnTo>
                <a:lnTo>
                  <a:pt x="4972" y="651"/>
                </a:lnTo>
                <a:lnTo>
                  <a:pt x="4972" y="651"/>
                </a:lnTo>
                <a:lnTo>
                  <a:pt x="4972" y="651"/>
                </a:lnTo>
                <a:lnTo>
                  <a:pt x="4972" y="651"/>
                </a:lnTo>
                <a:lnTo>
                  <a:pt x="4972" y="647"/>
                </a:lnTo>
                <a:lnTo>
                  <a:pt x="4972" y="647"/>
                </a:lnTo>
                <a:lnTo>
                  <a:pt x="4972" y="639"/>
                </a:lnTo>
                <a:lnTo>
                  <a:pt x="4972" y="639"/>
                </a:lnTo>
                <a:lnTo>
                  <a:pt x="4972" y="639"/>
                </a:lnTo>
                <a:lnTo>
                  <a:pt x="4972" y="635"/>
                </a:lnTo>
                <a:lnTo>
                  <a:pt x="4972" y="635"/>
                </a:lnTo>
                <a:lnTo>
                  <a:pt x="4972" y="635"/>
                </a:lnTo>
                <a:lnTo>
                  <a:pt x="4972" y="635"/>
                </a:lnTo>
                <a:lnTo>
                  <a:pt x="4972" y="635"/>
                </a:lnTo>
                <a:lnTo>
                  <a:pt x="4972" y="631"/>
                </a:lnTo>
                <a:lnTo>
                  <a:pt x="4968" y="631"/>
                </a:lnTo>
                <a:lnTo>
                  <a:pt x="4964" y="628"/>
                </a:lnTo>
                <a:lnTo>
                  <a:pt x="4964" y="624"/>
                </a:lnTo>
                <a:lnTo>
                  <a:pt x="4964" y="624"/>
                </a:lnTo>
                <a:lnTo>
                  <a:pt x="4964" y="620"/>
                </a:lnTo>
                <a:lnTo>
                  <a:pt x="4960" y="620"/>
                </a:lnTo>
                <a:lnTo>
                  <a:pt x="4960" y="620"/>
                </a:lnTo>
                <a:lnTo>
                  <a:pt x="4960" y="616"/>
                </a:lnTo>
                <a:lnTo>
                  <a:pt x="4957" y="612"/>
                </a:lnTo>
                <a:lnTo>
                  <a:pt x="4957" y="612"/>
                </a:lnTo>
                <a:lnTo>
                  <a:pt x="4953" y="608"/>
                </a:lnTo>
                <a:lnTo>
                  <a:pt x="4949" y="608"/>
                </a:lnTo>
                <a:lnTo>
                  <a:pt x="4949" y="608"/>
                </a:lnTo>
                <a:lnTo>
                  <a:pt x="4949" y="608"/>
                </a:lnTo>
                <a:lnTo>
                  <a:pt x="4949" y="604"/>
                </a:lnTo>
                <a:lnTo>
                  <a:pt x="4949" y="604"/>
                </a:lnTo>
                <a:lnTo>
                  <a:pt x="4949" y="604"/>
                </a:lnTo>
                <a:lnTo>
                  <a:pt x="4949" y="604"/>
                </a:lnTo>
                <a:lnTo>
                  <a:pt x="4949" y="604"/>
                </a:lnTo>
                <a:lnTo>
                  <a:pt x="4949" y="604"/>
                </a:lnTo>
                <a:lnTo>
                  <a:pt x="4949" y="604"/>
                </a:lnTo>
                <a:lnTo>
                  <a:pt x="4945" y="604"/>
                </a:lnTo>
                <a:lnTo>
                  <a:pt x="4945" y="604"/>
                </a:lnTo>
                <a:lnTo>
                  <a:pt x="4945" y="604"/>
                </a:lnTo>
                <a:lnTo>
                  <a:pt x="4945" y="604"/>
                </a:lnTo>
                <a:lnTo>
                  <a:pt x="4945" y="600"/>
                </a:lnTo>
                <a:lnTo>
                  <a:pt x="4945" y="600"/>
                </a:lnTo>
                <a:lnTo>
                  <a:pt x="4945" y="600"/>
                </a:lnTo>
                <a:lnTo>
                  <a:pt x="4945" y="600"/>
                </a:lnTo>
                <a:lnTo>
                  <a:pt x="4945" y="600"/>
                </a:lnTo>
                <a:lnTo>
                  <a:pt x="4945" y="600"/>
                </a:lnTo>
                <a:lnTo>
                  <a:pt x="4945" y="592"/>
                </a:lnTo>
                <a:lnTo>
                  <a:pt x="4945" y="592"/>
                </a:lnTo>
                <a:lnTo>
                  <a:pt x="4945" y="592"/>
                </a:lnTo>
                <a:lnTo>
                  <a:pt x="4945" y="592"/>
                </a:lnTo>
                <a:lnTo>
                  <a:pt x="4945" y="592"/>
                </a:lnTo>
                <a:lnTo>
                  <a:pt x="4945" y="592"/>
                </a:lnTo>
                <a:lnTo>
                  <a:pt x="4945" y="592"/>
                </a:lnTo>
                <a:lnTo>
                  <a:pt x="4945" y="592"/>
                </a:lnTo>
                <a:lnTo>
                  <a:pt x="4945" y="592"/>
                </a:lnTo>
                <a:lnTo>
                  <a:pt x="4945" y="592"/>
                </a:lnTo>
                <a:lnTo>
                  <a:pt x="4945" y="592"/>
                </a:lnTo>
                <a:lnTo>
                  <a:pt x="4945" y="592"/>
                </a:lnTo>
                <a:lnTo>
                  <a:pt x="4945" y="592"/>
                </a:lnTo>
                <a:lnTo>
                  <a:pt x="4945" y="600"/>
                </a:lnTo>
                <a:lnTo>
                  <a:pt x="4945" y="600"/>
                </a:lnTo>
                <a:lnTo>
                  <a:pt x="4945" y="600"/>
                </a:lnTo>
                <a:lnTo>
                  <a:pt x="4945" y="600"/>
                </a:lnTo>
                <a:lnTo>
                  <a:pt x="4945" y="600"/>
                </a:lnTo>
                <a:lnTo>
                  <a:pt x="4945" y="600"/>
                </a:lnTo>
                <a:lnTo>
                  <a:pt x="4945" y="604"/>
                </a:lnTo>
                <a:lnTo>
                  <a:pt x="4945" y="604"/>
                </a:lnTo>
                <a:lnTo>
                  <a:pt x="4941" y="604"/>
                </a:lnTo>
                <a:lnTo>
                  <a:pt x="4941" y="604"/>
                </a:lnTo>
                <a:lnTo>
                  <a:pt x="4941" y="604"/>
                </a:lnTo>
                <a:lnTo>
                  <a:pt x="4941" y="604"/>
                </a:lnTo>
                <a:lnTo>
                  <a:pt x="4941" y="604"/>
                </a:lnTo>
                <a:lnTo>
                  <a:pt x="4941" y="604"/>
                </a:lnTo>
                <a:lnTo>
                  <a:pt x="4941" y="604"/>
                </a:lnTo>
                <a:lnTo>
                  <a:pt x="4941" y="604"/>
                </a:lnTo>
                <a:lnTo>
                  <a:pt x="4941" y="604"/>
                </a:lnTo>
                <a:lnTo>
                  <a:pt x="4941" y="604"/>
                </a:lnTo>
                <a:lnTo>
                  <a:pt x="4941" y="608"/>
                </a:lnTo>
                <a:lnTo>
                  <a:pt x="4941" y="608"/>
                </a:lnTo>
                <a:lnTo>
                  <a:pt x="4937" y="608"/>
                </a:lnTo>
                <a:lnTo>
                  <a:pt x="4937" y="608"/>
                </a:lnTo>
                <a:lnTo>
                  <a:pt x="4933" y="612"/>
                </a:lnTo>
                <a:lnTo>
                  <a:pt x="4929" y="616"/>
                </a:lnTo>
                <a:lnTo>
                  <a:pt x="4925" y="620"/>
                </a:lnTo>
                <a:lnTo>
                  <a:pt x="4925" y="620"/>
                </a:lnTo>
                <a:lnTo>
                  <a:pt x="4925" y="620"/>
                </a:lnTo>
                <a:lnTo>
                  <a:pt x="4925" y="620"/>
                </a:lnTo>
                <a:lnTo>
                  <a:pt x="4925" y="628"/>
                </a:lnTo>
                <a:lnTo>
                  <a:pt x="4922" y="631"/>
                </a:lnTo>
                <a:lnTo>
                  <a:pt x="4922" y="628"/>
                </a:lnTo>
                <a:lnTo>
                  <a:pt x="4918" y="628"/>
                </a:lnTo>
                <a:lnTo>
                  <a:pt x="4918" y="635"/>
                </a:lnTo>
                <a:lnTo>
                  <a:pt x="4914" y="635"/>
                </a:lnTo>
                <a:lnTo>
                  <a:pt x="4914" y="635"/>
                </a:lnTo>
                <a:lnTo>
                  <a:pt x="4918" y="635"/>
                </a:lnTo>
                <a:lnTo>
                  <a:pt x="4914" y="647"/>
                </a:lnTo>
                <a:lnTo>
                  <a:pt x="4914" y="651"/>
                </a:lnTo>
                <a:lnTo>
                  <a:pt x="4914" y="651"/>
                </a:lnTo>
                <a:lnTo>
                  <a:pt x="4914" y="651"/>
                </a:lnTo>
                <a:lnTo>
                  <a:pt x="4914" y="651"/>
                </a:lnTo>
                <a:lnTo>
                  <a:pt x="4914" y="659"/>
                </a:lnTo>
                <a:lnTo>
                  <a:pt x="4879" y="659"/>
                </a:lnTo>
                <a:lnTo>
                  <a:pt x="4883" y="592"/>
                </a:lnTo>
                <a:lnTo>
                  <a:pt x="4883" y="509"/>
                </a:lnTo>
                <a:lnTo>
                  <a:pt x="4883" y="434"/>
                </a:lnTo>
                <a:lnTo>
                  <a:pt x="4875" y="332"/>
                </a:lnTo>
                <a:lnTo>
                  <a:pt x="4875" y="308"/>
                </a:lnTo>
                <a:lnTo>
                  <a:pt x="4867" y="304"/>
                </a:lnTo>
                <a:lnTo>
                  <a:pt x="4824" y="312"/>
                </a:lnTo>
                <a:lnTo>
                  <a:pt x="4824" y="320"/>
                </a:lnTo>
                <a:lnTo>
                  <a:pt x="4816" y="320"/>
                </a:lnTo>
                <a:lnTo>
                  <a:pt x="4816" y="312"/>
                </a:lnTo>
                <a:lnTo>
                  <a:pt x="4793" y="308"/>
                </a:lnTo>
                <a:lnTo>
                  <a:pt x="4789" y="332"/>
                </a:lnTo>
                <a:lnTo>
                  <a:pt x="4785" y="434"/>
                </a:lnTo>
                <a:lnTo>
                  <a:pt x="4785" y="505"/>
                </a:lnTo>
                <a:lnTo>
                  <a:pt x="4789" y="588"/>
                </a:lnTo>
                <a:lnTo>
                  <a:pt x="4789" y="588"/>
                </a:lnTo>
                <a:lnTo>
                  <a:pt x="4785" y="588"/>
                </a:lnTo>
                <a:lnTo>
                  <a:pt x="4785" y="450"/>
                </a:lnTo>
                <a:lnTo>
                  <a:pt x="4778" y="450"/>
                </a:lnTo>
                <a:lnTo>
                  <a:pt x="4778" y="438"/>
                </a:lnTo>
                <a:lnTo>
                  <a:pt x="4770" y="438"/>
                </a:lnTo>
                <a:lnTo>
                  <a:pt x="4770" y="438"/>
                </a:lnTo>
                <a:lnTo>
                  <a:pt x="4770" y="414"/>
                </a:lnTo>
                <a:lnTo>
                  <a:pt x="4770" y="414"/>
                </a:lnTo>
                <a:lnTo>
                  <a:pt x="4770" y="411"/>
                </a:lnTo>
                <a:lnTo>
                  <a:pt x="4770" y="411"/>
                </a:lnTo>
                <a:lnTo>
                  <a:pt x="4766" y="411"/>
                </a:lnTo>
                <a:lnTo>
                  <a:pt x="4766" y="411"/>
                </a:lnTo>
                <a:lnTo>
                  <a:pt x="4762" y="411"/>
                </a:lnTo>
                <a:lnTo>
                  <a:pt x="4762" y="411"/>
                </a:lnTo>
                <a:lnTo>
                  <a:pt x="4762" y="411"/>
                </a:lnTo>
                <a:lnTo>
                  <a:pt x="4758" y="411"/>
                </a:lnTo>
                <a:lnTo>
                  <a:pt x="4758" y="411"/>
                </a:lnTo>
                <a:lnTo>
                  <a:pt x="4758" y="411"/>
                </a:lnTo>
                <a:lnTo>
                  <a:pt x="4758" y="414"/>
                </a:lnTo>
                <a:lnTo>
                  <a:pt x="4758" y="418"/>
                </a:lnTo>
                <a:lnTo>
                  <a:pt x="4739" y="418"/>
                </a:lnTo>
                <a:lnTo>
                  <a:pt x="4735" y="414"/>
                </a:lnTo>
                <a:lnTo>
                  <a:pt x="4715" y="414"/>
                </a:lnTo>
                <a:lnTo>
                  <a:pt x="4715" y="399"/>
                </a:lnTo>
                <a:lnTo>
                  <a:pt x="4715" y="391"/>
                </a:lnTo>
                <a:lnTo>
                  <a:pt x="4711" y="391"/>
                </a:lnTo>
                <a:lnTo>
                  <a:pt x="4673" y="391"/>
                </a:lnTo>
                <a:lnTo>
                  <a:pt x="4673" y="391"/>
                </a:lnTo>
                <a:lnTo>
                  <a:pt x="4673" y="403"/>
                </a:lnTo>
                <a:lnTo>
                  <a:pt x="4673" y="414"/>
                </a:lnTo>
                <a:lnTo>
                  <a:pt x="4649" y="414"/>
                </a:lnTo>
                <a:lnTo>
                  <a:pt x="4649" y="414"/>
                </a:lnTo>
                <a:lnTo>
                  <a:pt x="4634" y="414"/>
                </a:lnTo>
                <a:lnTo>
                  <a:pt x="4634" y="411"/>
                </a:lnTo>
                <a:lnTo>
                  <a:pt x="4634" y="411"/>
                </a:lnTo>
                <a:lnTo>
                  <a:pt x="4630" y="411"/>
                </a:lnTo>
                <a:lnTo>
                  <a:pt x="4630" y="411"/>
                </a:lnTo>
                <a:lnTo>
                  <a:pt x="4630" y="411"/>
                </a:lnTo>
                <a:lnTo>
                  <a:pt x="4626" y="411"/>
                </a:lnTo>
                <a:lnTo>
                  <a:pt x="4626" y="411"/>
                </a:lnTo>
                <a:lnTo>
                  <a:pt x="4622" y="411"/>
                </a:lnTo>
                <a:lnTo>
                  <a:pt x="4622" y="411"/>
                </a:lnTo>
                <a:lnTo>
                  <a:pt x="4622" y="411"/>
                </a:lnTo>
                <a:lnTo>
                  <a:pt x="4618" y="411"/>
                </a:lnTo>
                <a:lnTo>
                  <a:pt x="4618" y="411"/>
                </a:lnTo>
                <a:lnTo>
                  <a:pt x="4618" y="411"/>
                </a:lnTo>
                <a:lnTo>
                  <a:pt x="4618" y="438"/>
                </a:lnTo>
                <a:lnTo>
                  <a:pt x="4614" y="438"/>
                </a:lnTo>
                <a:lnTo>
                  <a:pt x="4606" y="438"/>
                </a:lnTo>
                <a:lnTo>
                  <a:pt x="4606" y="450"/>
                </a:lnTo>
                <a:lnTo>
                  <a:pt x="4602" y="450"/>
                </a:lnTo>
                <a:lnTo>
                  <a:pt x="4602" y="588"/>
                </a:lnTo>
                <a:lnTo>
                  <a:pt x="4602" y="588"/>
                </a:lnTo>
                <a:lnTo>
                  <a:pt x="4595" y="588"/>
                </a:lnTo>
                <a:lnTo>
                  <a:pt x="4595" y="580"/>
                </a:lnTo>
                <a:lnTo>
                  <a:pt x="4595" y="276"/>
                </a:lnTo>
                <a:lnTo>
                  <a:pt x="4591" y="276"/>
                </a:lnTo>
                <a:lnTo>
                  <a:pt x="4591" y="217"/>
                </a:lnTo>
                <a:lnTo>
                  <a:pt x="4556" y="205"/>
                </a:lnTo>
                <a:lnTo>
                  <a:pt x="4536" y="205"/>
                </a:lnTo>
                <a:lnTo>
                  <a:pt x="4501" y="213"/>
                </a:lnTo>
                <a:lnTo>
                  <a:pt x="4501" y="272"/>
                </a:lnTo>
                <a:lnTo>
                  <a:pt x="4490" y="276"/>
                </a:lnTo>
                <a:lnTo>
                  <a:pt x="4490" y="387"/>
                </a:lnTo>
                <a:lnTo>
                  <a:pt x="4439" y="387"/>
                </a:lnTo>
                <a:lnTo>
                  <a:pt x="4439" y="16"/>
                </a:lnTo>
                <a:lnTo>
                  <a:pt x="4334" y="16"/>
                </a:lnTo>
                <a:lnTo>
                  <a:pt x="4330" y="387"/>
                </a:lnTo>
                <a:lnTo>
                  <a:pt x="4287" y="387"/>
                </a:lnTo>
                <a:lnTo>
                  <a:pt x="4287" y="383"/>
                </a:lnTo>
                <a:lnTo>
                  <a:pt x="4287" y="371"/>
                </a:lnTo>
                <a:lnTo>
                  <a:pt x="4283" y="371"/>
                </a:lnTo>
                <a:lnTo>
                  <a:pt x="4283" y="332"/>
                </a:lnTo>
                <a:lnTo>
                  <a:pt x="4287" y="320"/>
                </a:lnTo>
                <a:lnTo>
                  <a:pt x="4283" y="320"/>
                </a:lnTo>
                <a:lnTo>
                  <a:pt x="4283" y="296"/>
                </a:lnTo>
                <a:lnTo>
                  <a:pt x="4283" y="284"/>
                </a:lnTo>
                <a:lnTo>
                  <a:pt x="4283" y="284"/>
                </a:lnTo>
                <a:lnTo>
                  <a:pt x="4283" y="268"/>
                </a:lnTo>
                <a:lnTo>
                  <a:pt x="4283" y="257"/>
                </a:lnTo>
                <a:lnTo>
                  <a:pt x="4280" y="257"/>
                </a:lnTo>
                <a:lnTo>
                  <a:pt x="4280" y="241"/>
                </a:lnTo>
                <a:lnTo>
                  <a:pt x="4283" y="229"/>
                </a:lnTo>
                <a:lnTo>
                  <a:pt x="4280" y="229"/>
                </a:lnTo>
                <a:lnTo>
                  <a:pt x="4280" y="225"/>
                </a:lnTo>
                <a:lnTo>
                  <a:pt x="4280" y="213"/>
                </a:lnTo>
                <a:lnTo>
                  <a:pt x="4280" y="213"/>
                </a:lnTo>
                <a:lnTo>
                  <a:pt x="4280" y="205"/>
                </a:lnTo>
                <a:lnTo>
                  <a:pt x="4280" y="205"/>
                </a:lnTo>
                <a:lnTo>
                  <a:pt x="4280" y="197"/>
                </a:lnTo>
                <a:lnTo>
                  <a:pt x="4280" y="197"/>
                </a:lnTo>
                <a:lnTo>
                  <a:pt x="4280" y="197"/>
                </a:lnTo>
                <a:lnTo>
                  <a:pt x="4276" y="194"/>
                </a:lnTo>
                <a:lnTo>
                  <a:pt x="4280" y="186"/>
                </a:lnTo>
                <a:lnTo>
                  <a:pt x="4276" y="186"/>
                </a:lnTo>
                <a:lnTo>
                  <a:pt x="4280" y="174"/>
                </a:lnTo>
                <a:lnTo>
                  <a:pt x="4272" y="174"/>
                </a:lnTo>
                <a:lnTo>
                  <a:pt x="4272" y="166"/>
                </a:lnTo>
                <a:lnTo>
                  <a:pt x="4272" y="162"/>
                </a:lnTo>
                <a:lnTo>
                  <a:pt x="4272" y="162"/>
                </a:lnTo>
                <a:lnTo>
                  <a:pt x="4272" y="158"/>
                </a:lnTo>
                <a:lnTo>
                  <a:pt x="4268" y="158"/>
                </a:lnTo>
                <a:lnTo>
                  <a:pt x="4268" y="154"/>
                </a:lnTo>
                <a:lnTo>
                  <a:pt x="4268" y="150"/>
                </a:lnTo>
                <a:lnTo>
                  <a:pt x="4264" y="150"/>
                </a:lnTo>
                <a:lnTo>
                  <a:pt x="4264" y="150"/>
                </a:lnTo>
                <a:lnTo>
                  <a:pt x="4264" y="150"/>
                </a:lnTo>
                <a:lnTo>
                  <a:pt x="4264" y="146"/>
                </a:lnTo>
                <a:lnTo>
                  <a:pt x="4264" y="146"/>
                </a:lnTo>
                <a:lnTo>
                  <a:pt x="4264" y="146"/>
                </a:lnTo>
                <a:lnTo>
                  <a:pt x="4264" y="146"/>
                </a:lnTo>
                <a:lnTo>
                  <a:pt x="4264" y="146"/>
                </a:lnTo>
                <a:lnTo>
                  <a:pt x="4264" y="146"/>
                </a:lnTo>
                <a:lnTo>
                  <a:pt x="4264" y="146"/>
                </a:lnTo>
                <a:lnTo>
                  <a:pt x="4260" y="138"/>
                </a:lnTo>
                <a:lnTo>
                  <a:pt x="4260" y="138"/>
                </a:lnTo>
                <a:lnTo>
                  <a:pt x="4260" y="138"/>
                </a:lnTo>
                <a:lnTo>
                  <a:pt x="4260" y="138"/>
                </a:lnTo>
                <a:lnTo>
                  <a:pt x="4260" y="138"/>
                </a:lnTo>
                <a:lnTo>
                  <a:pt x="4260" y="138"/>
                </a:lnTo>
                <a:lnTo>
                  <a:pt x="4260" y="134"/>
                </a:lnTo>
                <a:lnTo>
                  <a:pt x="4260" y="134"/>
                </a:lnTo>
                <a:lnTo>
                  <a:pt x="4256" y="130"/>
                </a:lnTo>
                <a:lnTo>
                  <a:pt x="4256" y="130"/>
                </a:lnTo>
                <a:lnTo>
                  <a:pt x="4256" y="126"/>
                </a:lnTo>
                <a:lnTo>
                  <a:pt x="4252" y="126"/>
                </a:lnTo>
                <a:lnTo>
                  <a:pt x="4252" y="126"/>
                </a:lnTo>
                <a:lnTo>
                  <a:pt x="4252" y="123"/>
                </a:lnTo>
                <a:lnTo>
                  <a:pt x="4248" y="123"/>
                </a:lnTo>
                <a:lnTo>
                  <a:pt x="4248" y="119"/>
                </a:lnTo>
                <a:lnTo>
                  <a:pt x="4245" y="111"/>
                </a:lnTo>
                <a:lnTo>
                  <a:pt x="4245" y="111"/>
                </a:lnTo>
                <a:lnTo>
                  <a:pt x="4245" y="107"/>
                </a:lnTo>
                <a:lnTo>
                  <a:pt x="4245" y="107"/>
                </a:lnTo>
                <a:lnTo>
                  <a:pt x="4248" y="95"/>
                </a:lnTo>
                <a:lnTo>
                  <a:pt x="4248" y="95"/>
                </a:lnTo>
                <a:lnTo>
                  <a:pt x="4248" y="83"/>
                </a:lnTo>
                <a:lnTo>
                  <a:pt x="4241" y="87"/>
                </a:lnTo>
                <a:lnTo>
                  <a:pt x="4241" y="55"/>
                </a:lnTo>
                <a:lnTo>
                  <a:pt x="4237" y="83"/>
                </a:lnTo>
                <a:lnTo>
                  <a:pt x="4237" y="83"/>
                </a:lnTo>
                <a:lnTo>
                  <a:pt x="4237" y="83"/>
                </a:lnTo>
                <a:lnTo>
                  <a:pt x="4237" y="87"/>
                </a:lnTo>
                <a:lnTo>
                  <a:pt x="4229" y="87"/>
                </a:lnTo>
                <a:lnTo>
                  <a:pt x="4233" y="91"/>
                </a:lnTo>
                <a:lnTo>
                  <a:pt x="4233" y="91"/>
                </a:lnTo>
                <a:lnTo>
                  <a:pt x="4233" y="107"/>
                </a:lnTo>
                <a:lnTo>
                  <a:pt x="4233" y="107"/>
                </a:lnTo>
                <a:lnTo>
                  <a:pt x="4233" y="107"/>
                </a:lnTo>
                <a:lnTo>
                  <a:pt x="4233" y="107"/>
                </a:lnTo>
                <a:lnTo>
                  <a:pt x="4233" y="107"/>
                </a:lnTo>
                <a:lnTo>
                  <a:pt x="4229" y="123"/>
                </a:lnTo>
                <a:lnTo>
                  <a:pt x="4221" y="123"/>
                </a:lnTo>
                <a:lnTo>
                  <a:pt x="4221" y="130"/>
                </a:lnTo>
                <a:lnTo>
                  <a:pt x="4213" y="134"/>
                </a:lnTo>
                <a:lnTo>
                  <a:pt x="4217" y="142"/>
                </a:lnTo>
                <a:lnTo>
                  <a:pt x="4210" y="142"/>
                </a:lnTo>
                <a:lnTo>
                  <a:pt x="4210" y="150"/>
                </a:lnTo>
                <a:lnTo>
                  <a:pt x="4206" y="150"/>
                </a:lnTo>
                <a:lnTo>
                  <a:pt x="4206" y="162"/>
                </a:lnTo>
                <a:lnTo>
                  <a:pt x="4206" y="162"/>
                </a:lnTo>
                <a:lnTo>
                  <a:pt x="4202" y="166"/>
                </a:lnTo>
                <a:lnTo>
                  <a:pt x="4202" y="174"/>
                </a:lnTo>
                <a:lnTo>
                  <a:pt x="4202" y="174"/>
                </a:lnTo>
                <a:lnTo>
                  <a:pt x="4202" y="186"/>
                </a:lnTo>
                <a:lnTo>
                  <a:pt x="4202" y="186"/>
                </a:lnTo>
                <a:lnTo>
                  <a:pt x="4202" y="197"/>
                </a:lnTo>
                <a:lnTo>
                  <a:pt x="4198" y="197"/>
                </a:lnTo>
                <a:lnTo>
                  <a:pt x="4202" y="205"/>
                </a:lnTo>
                <a:lnTo>
                  <a:pt x="4202" y="205"/>
                </a:lnTo>
                <a:lnTo>
                  <a:pt x="4202" y="209"/>
                </a:lnTo>
                <a:lnTo>
                  <a:pt x="4202" y="209"/>
                </a:lnTo>
                <a:lnTo>
                  <a:pt x="4198" y="209"/>
                </a:lnTo>
                <a:lnTo>
                  <a:pt x="4202" y="217"/>
                </a:lnTo>
                <a:lnTo>
                  <a:pt x="4198" y="217"/>
                </a:lnTo>
                <a:lnTo>
                  <a:pt x="4202" y="229"/>
                </a:lnTo>
                <a:lnTo>
                  <a:pt x="4202" y="229"/>
                </a:lnTo>
                <a:lnTo>
                  <a:pt x="4198" y="229"/>
                </a:lnTo>
                <a:lnTo>
                  <a:pt x="4202" y="233"/>
                </a:lnTo>
                <a:lnTo>
                  <a:pt x="4198" y="233"/>
                </a:lnTo>
                <a:lnTo>
                  <a:pt x="4202" y="237"/>
                </a:lnTo>
                <a:lnTo>
                  <a:pt x="4198" y="237"/>
                </a:lnTo>
                <a:lnTo>
                  <a:pt x="4198" y="245"/>
                </a:lnTo>
                <a:lnTo>
                  <a:pt x="4198" y="261"/>
                </a:lnTo>
                <a:lnTo>
                  <a:pt x="4198" y="261"/>
                </a:lnTo>
                <a:lnTo>
                  <a:pt x="4198" y="261"/>
                </a:lnTo>
                <a:lnTo>
                  <a:pt x="4198" y="261"/>
                </a:lnTo>
                <a:lnTo>
                  <a:pt x="4198" y="272"/>
                </a:lnTo>
                <a:lnTo>
                  <a:pt x="4198" y="288"/>
                </a:lnTo>
                <a:lnTo>
                  <a:pt x="4198" y="288"/>
                </a:lnTo>
                <a:lnTo>
                  <a:pt x="4198" y="288"/>
                </a:lnTo>
                <a:lnTo>
                  <a:pt x="4194" y="292"/>
                </a:lnTo>
                <a:lnTo>
                  <a:pt x="4198" y="300"/>
                </a:lnTo>
                <a:lnTo>
                  <a:pt x="4198" y="324"/>
                </a:lnTo>
                <a:lnTo>
                  <a:pt x="4198" y="324"/>
                </a:lnTo>
                <a:lnTo>
                  <a:pt x="4198" y="324"/>
                </a:lnTo>
                <a:lnTo>
                  <a:pt x="4194" y="324"/>
                </a:lnTo>
                <a:lnTo>
                  <a:pt x="4194" y="336"/>
                </a:lnTo>
                <a:lnTo>
                  <a:pt x="4194" y="375"/>
                </a:lnTo>
                <a:lnTo>
                  <a:pt x="4194" y="375"/>
                </a:lnTo>
                <a:lnTo>
                  <a:pt x="4194" y="387"/>
                </a:lnTo>
                <a:lnTo>
                  <a:pt x="4194" y="438"/>
                </a:lnTo>
                <a:lnTo>
                  <a:pt x="4190" y="438"/>
                </a:lnTo>
                <a:lnTo>
                  <a:pt x="4194" y="450"/>
                </a:lnTo>
                <a:lnTo>
                  <a:pt x="4190" y="513"/>
                </a:lnTo>
                <a:lnTo>
                  <a:pt x="4190" y="517"/>
                </a:lnTo>
                <a:lnTo>
                  <a:pt x="4190" y="529"/>
                </a:lnTo>
                <a:lnTo>
                  <a:pt x="4190" y="604"/>
                </a:lnTo>
                <a:lnTo>
                  <a:pt x="4186" y="604"/>
                </a:lnTo>
                <a:lnTo>
                  <a:pt x="4190" y="620"/>
                </a:lnTo>
                <a:lnTo>
                  <a:pt x="4190" y="679"/>
                </a:lnTo>
                <a:lnTo>
                  <a:pt x="4182" y="679"/>
                </a:lnTo>
                <a:lnTo>
                  <a:pt x="4182" y="667"/>
                </a:lnTo>
                <a:lnTo>
                  <a:pt x="4182" y="371"/>
                </a:lnTo>
                <a:lnTo>
                  <a:pt x="4178" y="371"/>
                </a:lnTo>
                <a:lnTo>
                  <a:pt x="4171" y="371"/>
                </a:lnTo>
                <a:lnTo>
                  <a:pt x="4163" y="367"/>
                </a:lnTo>
                <a:lnTo>
                  <a:pt x="4155" y="367"/>
                </a:lnTo>
                <a:lnTo>
                  <a:pt x="4147" y="367"/>
                </a:lnTo>
                <a:lnTo>
                  <a:pt x="4139" y="367"/>
                </a:lnTo>
                <a:lnTo>
                  <a:pt x="4128" y="367"/>
                </a:lnTo>
                <a:lnTo>
                  <a:pt x="4120" y="367"/>
                </a:lnTo>
                <a:lnTo>
                  <a:pt x="4112" y="367"/>
                </a:lnTo>
                <a:lnTo>
                  <a:pt x="4104" y="367"/>
                </a:lnTo>
                <a:lnTo>
                  <a:pt x="4104" y="359"/>
                </a:lnTo>
                <a:lnTo>
                  <a:pt x="4097" y="359"/>
                </a:lnTo>
                <a:lnTo>
                  <a:pt x="4097" y="371"/>
                </a:lnTo>
                <a:lnTo>
                  <a:pt x="4097" y="371"/>
                </a:lnTo>
                <a:lnTo>
                  <a:pt x="4097" y="371"/>
                </a:lnTo>
                <a:lnTo>
                  <a:pt x="4093" y="371"/>
                </a:lnTo>
                <a:lnTo>
                  <a:pt x="4089" y="355"/>
                </a:lnTo>
                <a:lnTo>
                  <a:pt x="4089" y="355"/>
                </a:lnTo>
                <a:lnTo>
                  <a:pt x="4097" y="355"/>
                </a:lnTo>
                <a:lnTo>
                  <a:pt x="4104" y="355"/>
                </a:lnTo>
                <a:lnTo>
                  <a:pt x="4112" y="359"/>
                </a:lnTo>
                <a:lnTo>
                  <a:pt x="4120" y="359"/>
                </a:lnTo>
                <a:lnTo>
                  <a:pt x="4128" y="359"/>
                </a:lnTo>
                <a:lnTo>
                  <a:pt x="4139" y="359"/>
                </a:lnTo>
                <a:lnTo>
                  <a:pt x="4147" y="359"/>
                </a:lnTo>
                <a:lnTo>
                  <a:pt x="4155" y="359"/>
                </a:lnTo>
                <a:lnTo>
                  <a:pt x="4163" y="359"/>
                </a:lnTo>
                <a:lnTo>
                  <a:pt x="4171" y="359"/>
                </a:lnTo>
                <a:lnTo>
                  <a:pt x="4171" y="367"/>
                </a:lnTo>
                <a:lnTo>
                  <a:pt x="4178" y="367"/>
                </a:lnTo>
                <a:lnTo>
                  <a:pt x="4178" y="359"/>
                </a:lnTo>
                <a:lnTo>
                  <a:pt x="4175" y="355"/>
                </a:lnTo>
                <a:lnTo>
                  <a:pt x="4178" y="355"/>
                </a:lnTo>
                <a:lnTo>
                  <a:pt x="4186" y="355"/>
                </a:lnTo>
                <a:lnTo>
                  <a:pt x="4186" y="351"/>
                </a:lnTo>
                <a:lnTo>
                  <a:pt x="4182" y="351"/>
                </a:lnTo>
                <a:lnTo>
                  <a:pt x="4175" y="351"/>
                </a:lnTo>
                <a:lnTo>
                  <a:pt x="4167" y="347"/>
                </a:lnTo>
                <a:lnTo>
                  <a:pt x="4159" y="347"/>
                </a:lnTo>
                <a:lnTo>
                  <a:pt x="4147" y="347"/>
                </a:lnTo>
                <a:lnTo>
                  <a:pt x="4139" y="347"/>
                </a:lnTo>
                <a:lnTo>
                  <a:pt x="4128" y="347"/>
                </a:lnTo>
                <a:lnTo>
                  <a:pt x="4120" y="347"/>
                </a:lnTo>
                <a:lnTo>
                  <a:pt x="4108" y="347"/>
                </a:lnTo>
                <a:lnTo>
                  <a:pt x="4101" y="347"/>
                </a:lnTo>
                <a:lnTo>
                  <a:pt x="4097" y="351"/>
                </a:lnTo>
                <a:lnTo>
                  <a:pt x="4089" y="351"/>
                </a:lnTo>
                <a:lnTo>
                  <a:pt x="4089" y="351"/>
                </a:lnTo>
                <a:lnTo>
                  <a:pt x="4089" y="347"/>
                </a:lnTo>
                <a:lnTo>
                  <a:pt x="4089" y="308"/>
                </a:lnTo>
                <a:lnTo>
                  <a:pt x="4089" y="308"/>
                </a:lnTo>
                <a:lnTo>
                  <a:pt x="4089" y="308"/>
                </a:lnTo>
                <a:lnTo>
                  <a:pt x="4089" y="308"/>
                </a:lnTo>
                <a:lnTo>
                  <a:pt x="4089" y="383"/>
                </a:lnTo>
                <a:lnTo>
                  <a:pt x="4093" y="387"/>
                </a:lnTo>
                <a:lnTo>
                  <a:pt x="4089" y="643"/>
                </a:lnTo>
                <a:lnTo>
                  <a:pt x="4066" y="643"/>
                </a:lnTo>
                <a:lnTo>
                  <a:pt x="4066" y="643"/>
                </a:lnTo>
                <a:lnTo>
                  <a:pt x="4066" y="643"/>
                </a:lnTo>
                <a:lnTo>
                  <a:pt x="4066" y="643"/>
                </a:lnTo>
                <a:lnTo>
                  <a:pt x="4066" y="643"/>
                </a:lnTo>
                <a:lnTo>
                  <a:pt x="4062" y="639"/>
                </a:lnTo>
                <a:lnTo>
                  <a:pt x="4062" y="639"/>
                </a:lnTo>
                <a:lnTo>
                  <a:pt x="4042" y="608"/>
                </a:lnTo>
                <a:lnTo>
                  <a:pt x="4046" y="604"/>
                </a:lnTo>
                <a:lnTo>
                  <a:pt x="4050" y="596"/>
                </a:lnTo>
                <a:lnTo>
                  <a:pt x="4054" y="588"/>
                </a:lnTo>
                <a:lnTo>
                  <a:pt x="4058" y="584"/>
                </a:lnTo>
                <a:lnTo>
                  <a:pt x="4058" y="572"/>
                </a:lnTo>
                <a:lnTo>
                  <a:pt x="4058" y="572"/>
                </a:lnTo>
                <a:lnTo>
                  <a:pt x="4058" y="560"/>
                </a:lnTo>
                <a:lnTo>
                  <a:pt x="4054" y="557"/>
                </a:lnTo>
                <a:lnTo>
                  <a:pt x="4050" y="549"/>
                </a:lnTo>
                <a:lnTo>
                  <a:pt x="4046" y="541"/>
                </a:lnTo>
                <a:lnTo>
                  <a:pt x="4034" y="533"/>
                </a:lnTo>
                <a:lnTo>
                  <a:pt x="4034" y="533"/>
                </a:lnTo>
                <a:lnTo>
                  <a:pt x="4031" y="533"/>
                </a:lnTo>
                <a:lnTo>
                  <a:pt x="4031" y="320"/>
                </a:lnTo>
                <a:lnTo>
                  <a:pt x="4031" y="316"/>
                </a:lnTo>
                <a:lnTo>
                  <a:pt x="4042" y="312"/>
                </a:lnTo>
                <a:lnTo>
                  <a:pt x="4046" y="304"/>
                </a:lnTo>
                <a:lnTo>
                  <a:pt x="4050" y="300"/>
                </a:lnTo>
                <a:lnTo>
                  <a:pt x="4050" y="292"/>
                </a:lnTo>
                <a:lnTo>
                  <a:pt x="4054" y="284"/>
                </a:lnTo>
                <a:lnTo>
                  <a:pt x="4054" y="280"/>
                </a:lnTo>
                <a:lnTo>
                  <a:pt x="4054" y="280"/>
                </a:lnTo>
                <a:lnTo>
                  <a:pt x="4050" y="272"/>
                </a:lnTo>
                <a:lnTo>
                  <a:pt x="4046" y="261"/>
                </a:lnTo>
                <a:lnTo>
                  <a:pt x="4042" y="253"/>
                </a:lnTo>
                <a:lnTo>
                  <a:pt x="4038" y="253"/>
                </a:lnTo>
                <a:lnTo>
                  <a:pt x="4031" y="245"/>
                </a:lnTo>
                <a:lnTo>
                  <a:pt x="4027" y="245"/>
                </a:lnTo>
                <a:lnTo>
                  <a:pt x="4023" y="245"/>
                </a:lnTo>
                <a:lnTo>
                  <a:pt x="4023" y="225"/>
                </a:lnTo>
                <a:lnTo>
                  <a:pt x="4023" y="225"/>
                </a:lnTo>
                <a:lnTo>
                  <a:pt x="4027" y="225"/>
                </a:lnTo>
                <a:lnTo>
                  <a:pt x="4027" y="225"/>
                </a:lnTo>
                <a:lnTo>
                  <a:pt x="4027" y="221"/>
                </a:lnTo>
                <a:lnTo>
                  <a:pt x="4027" y="221"/>
                </a:lnTo>
                <a:lnTo>
                  <a:pt x="4023" y="221"/>
                </a:lnTo>
                <a:lnTo>
                  <a:pt x="4023" y="221"/>
                </a:lnTo>
                <a:lnTo>
                  <a:pt x="4023" y="221"/>
                </a:lnTo>
                <a:lnTo>
                  <a:pt x="4023" y="186"/>
                </a:lnTo>
                <a:lnTo>
                  <a:pt x="4023" y="182"/>
                </a:lnTo>
                <a:lnTo>
                  <a:pt x="4027" y="182"/>
                </a:lnTo>
                <a:lnTo>
                  <a:pt x="4027" y="178"/>
                </a:lnTo>
                <a:lnTo>
                  <a:pt x="4027" y="178"/>
                </a:lnTo>
                <a:lnTo>
                  <a:pt x="4027" y="174"/>
                </a:lnTo>
                <a:lnTo>
                  <a:pt x="4027" y="174"/>
                </a:lnTo>
                <a:lnTo>
                  <a:pt x="4027" y="174"/>
                </a:lnTo>
                <a:lnTo>
                  <a:pt x="4027" y="174"/>
                </a:lnTo>
                <a:lnTo>
                  <a:pt x="4027" y="174"/>
                </a:lnTo>
                <a:lnTo>
                  <a:pt x="4027" y="174"/>
                </a:lnTo>
                <a:lnTo>
                  <a:pt x="4027" y="170"/>
                </a:lnTo>
                <a:lnTo>
                  <a:pt x="4027" y="170"/>
                </a:lnTo>
                <a:lnTo>
                  <a:pt x="4027" y="170"/>
                </a:lnTo>
                <a:lnTo>
                  <a:pt x="4027" y="166"/>
                </a:lnTo>
                <a:lnTo>
                  <a:pt x="4023" y="162"/>
                </a:lnTo>
                <a:lnTo>
                  <a:pt x="4023" y="162"/>
                </a:lnTo>
                <a:lnTo>
                  <a:pt x="4027" y="162"/>
                </a:lnTo>
                <a:lnTo>
                  <a:pt x="4027" y="162"/>
                </a:lnTo>
                <a:lnTo>
                  <a:pt x="4027" y="162"/>
                </a:lnTo>
                <a:lnTo>
                  <a:pt x="4027" y="158"/>
                </a:lnTo>
                <a:lnTo>
                  <a:pt x="4023" y="158"/>
                </a:lnTo>
                <a:lnTo>
                  <a:pt x="4023" y="158"/>
                </a:lnTo>
                <a:lnTo>
                  <a:pt x="4019" y="158"/>
                </a:lnTo>
                <a:lnTo>
                  <a:pt x="4019" y="158"/>
                </a:lnTo>
                <a:lnTo>
                  <a:pt x="4019" y="123"/>
                </a:lnTo>
                <a:lnTo>
                  <a:pt x="4023" y="119"/>
                </a:lnTo>
                <a:lnTo>
                  <a:pt x="4023" y="119"/>
                </a:lnTo>
                <a:lnTo>
                  <a:pt x="4015" y="115"/>
                </a:lnTo>
                <a:lnTo>
                  <a:pt x="4015" y="79"/>
                </a:lnTo>
                <a:lnTo>
                  <a:pt x="4019" y="79"/>
                </a:lnTo>
                <a:lnTo>
                  <a:pt x="4019" y="75"/>
                </a:lnTo>
                <a:lnTo>
                  <a:pt x="4019" y="75"/>
                </a:lnTo>
                <a:lnTo>
                  <a:pt x="4019" y="75"/>
                </a:lnTo>
                <a:lnTo>
                  <a:pt x="4019" y="75"/>
                </a:lnTo>
                <a:lnTo>
                  <a:pt x="4019" y="75"/>
                </a:lnTo>
                <a:lnTo>
                  <a:pt x="4019" y="75"/>
                </a:lnTo>
                <a:lnTo>
                  <a:pt x="4019" y="75"/>
                </a:lnTo>
                <a:lnTo>
                  <a:pt x="4019" y="75"/>
                </a:lnTo>
                <a:lnTo>
                  <a:pt x="4015" y="75"/>
                </a:lnTo>
                <a:lnTo>
                  <a:pt x="4015" y="75"/>
                </a:lnTo>
                <a:lnTo>
                  <a:pt x="4015" y="0"/>
                </a:lnTo>
                <a:lnTo>
                  <a:pt x="4015" y="0"/>
                </a:lnTo>
                <a:lnTo>
                  <a:pt x="4015" y="0"/>
                </a:lnTo>
                <a:lnTo>
                  <a:pt x="4015" y="0"/>
                </a:lnTo>
                <a:lnTo>
                  <a:pt x="4015" y="0"/>
                </a:lnTo>
                <a:lnTo>
                  <a:pt x="4015" y="0"/>
                </a:lnTo>
                <a:lnTo>
                  <a:pt x="4015" y="0"/>
                </a:lnTo>
                <a:lnTo>
                  <a:pt x="4011" y="0"/>
                </a:lnTo>
                <a:lnTo>
                  <a:pt x="4011" y="0"/>
                </a:lnTo>
                <a:lnTo>
                  <a:pt x="4011" y="0"/>
                </a:lnTo>
                <a:lnTo>
                  <a:pt x="4011" y="0"/>
                </a:lnTo>
                <a:lnTo>
                  <a:pt x="4011" y="0"/>
                </a:lnTo>
                <a:lnTo>
                  <a:pt x="4011" y="0"/>
                </a:lnTo>
                <a:lnTo>
                  <a:pt x="4011" y="75"/>
                </a:lnTo>
                <a:lnTo>
                  <a:pt x="4011" y="75"/>
                </a:lnTo>
                <a:lnTo>
                  <a:pt x="4011" y="75"/>
                </a:lnTo>
                <a:lnTo>
                  <a:pt x="4011" y="75"/>
                </a:lnTo>
                <a:lnTo>
                  <a:pt x="4007" y="75"/>
                </a:lnTo>
                <a:lnTo>
                  <a:pt x="4007" y="75"/>
                </a:lnTo>
                <a:lnTo>
                  <a:pt x="4007" y="75"/>
                </a:lnTo>
                <a:lnTo>
                  <a:pt x="4007" y="75"/>
                </a:lnTo>
                <a:lnTo>
                  <a:pt x="4007" y="75"/>
                </a:lnTo>
                <a:lnTo>
                  <a:pt x="4007" y="75"/>
                </a:lnTo>
                <a:lnTo>
                  <a:pt x="4011" y="79"/>
                </a:lnTo>
                <a:lnTo>
                  <a:pt x="4011" y="79"/>
                </a:lnTo>
                <a:lnTo>
                  <a:pt x="4011" y="79"/>
                </a:lnTo>
                <a:lnTo>
                  <a:pt x="4011" y="115"/>
                </a:lnTo>
                <a:lnTo>
                  <a:pt x="4003" y="119"/>
                </a:lnTo>
                <a:lnTo>
                  <a:pt x="4003" y="119"/>
                </a:lnTo>
                <a:lnTo>
                  <a:pt x="4007" y="119"/>
                </a:lnTo>
                <a:lnTo>
                  <a:pt x="4007" y="158"/>
                </a:lnTo>
                <a:lnTo>
                  <a:pt x="4007" y="158"/>
                </a:lnTo>
                <a:lnTo>
                  <a:pt x="4003" y="158"/>
                </a:lnTo>
                <a:lnTo>
                  <a:pt x="4003" y="158"/>
                </a:lnTo>
                <a:lnTo>
                  <a:pt x="4003" y="158"/>
                </a:lnTo>
                <a:lnTo>
                  <a:pt x="4003" y="158"/>
                </a:lnTo>
                <a:lnTo>
                  <a:pt x="4003" y="162"/>
                </a:lnTo>
                <a:lnTo>
                  <a:pt x="4003" y="162"/>
                </a:lnTo>
                <a:lnTo>
                  <a:pt x="4003" y="162"/>
                </a:lnTo>
                <a:lnTo>
                  <a:pt x="4003" y="162"/>
                </a:lnTo>
                <a:lnTo>
                  <a:pt x="4003" y="166"/>
                </a:lnTo>
                <a:lnTo>
                  <a:pt x="4003" y="166"/>
                </a:lnTo>
                <a:lnTo>
                  <a:pt x="3999" y="170"/>
                </a:lnTo>
                <a:lnTo>
                  <a:pt x="3999" y="170"/>
                </a:lnTo>
                <a:lnTo>
                  <a:pt x="3999" y="174"/>
                </a:lnTo>
                <a:lnTo>
                  <a:pt x="3999" y="174"/>
                </a:lnTo>
                <a:lnTo>
                  <a:pt x="3999" y="174"/>
                </a:lnTo>
                <a:lnTo>
                  <a:pt x="3999" y="174"/>
                </a:lnTo>
                <a:lnTo>
                  <a:pt x="3999" y="178"/>
                </a:lnTo>
                <a:lnTo>
                  <a:pt x="4003" y="182"/>
                </a:lnTo>
                <a:lnTo>
                  <a:pt x="4003" y="182"/>
                </a:lnTo>
                <a:lnTo>
                  <a:pt x="4003" y="182"/>
                </a:lnTo>
                <a:lnTo>
                  <a:pt x="4003" y="186"/>
                </a:lnTo>
                <a:lnTo>
                  <a:pt x="4003" y="221"/>
                </a:lnTo>
                <a:lnTo>
                  <a:pt x="4003" y="221"/>
                </a:lnTo>
                <a:lnTo>
                  <a:pt x="4003" y="221"/>
                </a:lnTo>
                <a:lnTo>
                  <a:pt x="3999" y="221"/>
                </a:lnTo>
                <a:lnTo>
                  <a:pt x="3999" y="225"/>
                </a:lnTo>
                <a:lnTo>
                  <a:pt x="4003" y="225"/>
                </a:lnTo>
                <a:lnTo>
                  <a:pt x="4003" y="225"/>
                </a:lnTo>
                <a:lnTo>
                  <a:pt x="4003" y="225"/>
                </a:lnTo>
                <a:lnTo>
                  <a:pt x="4003" y="225"/>
                </a:lnTo>
                <a:lnTo>
                  <a:pt x="4003" y="245"/>
                </a:lnTo>
                <a:lnTo>
                  <a:pt x="3996" y="245"/>
                </a:lnTo>
                <a:lnTo>
                  <a:pt x="3996" y="245"/>
                </a:lnTo>
                <a:lnTo>
                  <a:pt x="3988" y="253"/>
                </a:lnTo>
                <a:lnTo>
                  <a:pt x="3984" y="253"/>
                </a:lnTo>
                <a:lnTo>
                  <a:pt x="3980" y="261"/>
                </a:lnTo>
                <a:lnTo>
                  <a:pt x="3976" y="272"/>
                </a:lnTo>
                <a:lnTo>
                  <a:pt x="3972" y="280"/>
                </a:lnTo>
                <a:lnTo>
                  <a:pt x="3972" y="280"/>
                </a:lnTo>
                <a:lnTo>
                  <a:pt x="3972" y="292"/>
                </a:lnTo>
                <a:lnTo>
                  <a:pt x="3976" y="292"/>
                </a:lnTo>
                <a:lnTo>
                  <a:pt x="3976" y="300"/>
                </a:lnTo>
                <a:lnTo>
                  <a:pt x="3980" y="304"/>
                </a:lnTo>
                <a:lnTo>
                  <a:pt x="3984" y="312"/>
                </a:lnTo>
                <a:lnTo>
                  <a:pt x="3988" y="312"/>
                </a:lnTo>
                <a:lnTo>
                  <a:pt x="3988" y="537"/>
                </a:lnTo>
                <a:lnTo>
                  <a:pt x="3980" y="541"/>
                </a:lnTo>
                <a:lnTo>
                  <a:pt x="3976" y="549"/>
                </a:lnTo>
                <a:lnTo>
                  <a:pt x="3972" y="557"/>
                </a:lnTo>
                <a:lnTo>
                  <a:pt x="3968" y="560"/>
                </a:lnTo>
                <a:lnTo>
                  <a:pt x="3968" y="572"/>
                </a:lnTo>
                <a:lnTo>
                  <a:pt x="3968" y="572"/>
                </a:lnTo>
                <a:lnTo>
                  <a:pt x="3968" y="584"/>
                </a:lnTo>
                <a:lnTo>
                  <a:pt x="3972" y="588"/>
                </a:lnTo>
                <a:lnTo>
                  <a:pt x="3976" y="596"/>
                </a:lnTo>
                <a:lnTo>
                  <a:pt x="3980" y="604"/>
                </a:lnTo>
                <a:lnTo>
                  <a:pt x="3988" y="608"/>
                </a:lnTo>
                <a:lnTo>
                  <a:pt x="3988" y="635"/>
                </a:lnTo>
                <a:lnTo>
                  <a:pt x="3984" y="639"/>
                </a:lnTo>
                <a:lnTo>
                  <a:pt x="3984" y="639"/>
                </a:lnTo>
                <a:lnTo>
                  <a:pt x="3984" y="639"/>
                </a:lnTo>
                <a:lnTo>
                  <a:pt x="3984" y="643"/>
                </a:lnTo>
                <a:lnTo>
                  <a:pt x="3984" y="643"/>
                </a:lnTo>
                <a:lnTo>
                  <a:pt x="3984" y="643"/>
                </a:lnTo>
                <a:lnTo>
                  <a:pt x="3984" y="643"/>
                </a:lnTo>
                <a:lnTo>
                  <a:pt x="3914" y="643"/>
                </a:lnTo>
                <a:lnTo>
                  <a:pt x="3914" y="383"/>
                </a:lnTo>
                <a:lnTo>
                  <a:pt x="3914" y="383"/>
                </a:lnTo>
                <a:lnTo>
                  <a:pt x="3914" y="363"/>
                </a:lnTo>
                <a:lnTo>
                  <a:pt x="3926" y="359"/>
                </a:lnTo>
                <a:lnTo>
                  <a:pt x="3926" y="355"/>
                </a:lnTo>
                <a:lnTo>
                  <a:pt x="3914" y="351"/>
                </a:lnTo>
                <a:lnTo>
                  <a:pt x="3906" y="355"/>
                </a:lnTo>
                <a:lnTo>
                  <a:pt x="3898" y="355"/>
                </a:lnTo>
                <a:lnTo>
                  <a:pt x="3894" y="355"/>
                </a:lnTo>
                <a:lnTo>
                  <a:pt x="3887" y="359"/>
                </a:lnTo>
                <a:lnTo>
                  <a:pt x="3879" y="359"/>
                </a:lnTo>
                <a:lnTo>
                  <a:pt x="3871" y="363"/>
                </a:lnTo>
                <a:lnTo>
                  <a:pt x="3867" y="363"/>
                </a:lnTo>
                <a:lnTo>
                  <a:pt x="3859" y="363"/>
                </a:lnTo>
                <a:lnTo>
                  <a:pt x="3852" y="367"/>
                </a:lnTo>
                <a:lnTo>
                  <a:pt x="3844" y="367"/>
                </a:lnTo>
                <a:lnTo>
                  <a:pt x="3840" y="367"/>
                </a:lnTo>
                <a:lnTo>
                  <a:pt x="3832" y="371"/>
                </a:lnTo>
                <a:lnTo>
                  <a:pt x="3820" y="375"/>
                </a:lnTo>
                <a:lnTo>
                  <a:pt x="3820" y="379"/>
                </a:lnTo>
                <a:lnTo>
                  <a:pt x="3824" y="379"/>
                </a:lnTo>
                <a:lnTo>
                  <a:pt x="3824" y="387"/>
                </a:lnTo>
                <a:lnTo>
                  <a:pt x="3820" y="387"/>
                </a:lnTo>
                <a:lnTo>
                  <a:pt x="3820" y="564"/>
                </a:lnTo>
                <a:lnTo>
                  <a:pt x="3809" y="553"/>
                </a:lnTo>
                <a:lnTo>
                  <a:pt x="3809" y="430"/>
                </a:lnTo>
                <a:lnTo>
                  <a:pt x="3809" y="430"/>
                </a:lnTo>
                <a:lnTo>
                  <a:pt x="3809" y="430"/>
                </a:lnTo>
                <a:lnTo>
                  <a:pt x="3801" y="430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95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801" y="343"/>
                </a:lnTo>
                <a:lnTo>
                  <a:pt x="3797" y="395"/>
                </a:lnTo>
                <a:lnTo>
                  <a:pt x="3797" y="395"/>
                </a:lnTo>
                <a:lnTo>
                  <a:pt x="3797" y="395"/>
                </a:lnTo>
                <a:lnTo>
                  <a:pt x="3797" y="395"/>
                </a:lnTo>
                <a:lnTo>
                  <a:pt x="3797" y="395"/>
                </a:lnTo>
                <a:lnTo>
                  <a:pt x="3797" y="395"/>
                </a:lnTo>
                <a:lnTo>
                  <a:pt x="3797" y="395"/>
                </a:lnTo>
                <a:lnTo>
                  <a:pt x="3797" y="395"/>
                </a:lnTo>
                <a:lnTo>
                  <a:pt x="3797" y="395"/>
                </a:lnTo>
                <a:lnTo>
                  <a:pt x="3797" y="395"/>
                </a:lnTo>
                <a:lnTo>
                  <a:pt x="3797" y="395"/>
                </a:lnTo>
                <a:lnTo>
                  <a:pt x="3797" y="395"/>
                </a:lnTo>
                <a:lnTo>
                  <a:pt x="3797" y="395"/>
                </a:lnTo>
                <a:lnTo>
                  <a:pt x="3797" y="395"/>
                </a:lnTo>
                <a:lnTo>
                  <a:pt x="3797" y="395"/>
                </a:lnTo>
                <a:lnTo>
                  <a:pt x="3797" y="395"/>
                </a:lnTo>
                <a:lnTo>
                  <a:pt x="3797" y="395"/>
                </a:lnTo>
                <a:lnTo>
                  <a:pt x="3797" y="430"/>
                </a:lnTo>
                <a:lnTo>
                  <a:pt x="3793" y="430"/>
                </a:lnTo>
                <a:lnTo>
                  <a:pt x="3789" y="430"/>
                </a:lnTo>
                <a:lnTo>
                  <a:pt x="3782" y="430"/>
                </a:lnTo>
                <a:lnTo>
                  <a:pt x="3778" y="430"/>
                </a:lnTo>
                <a:lnTo>
                  <a:pt x="3774" y="430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95"/>
                </a:lnTo>
                <a:lnTo>
                  <a:pt x="3774" y="343"/>
                </a:lnTo>
                <a:lnTo>
                  <a:pt x="3774" y="343"/>
                </a:lnTo>
                <a:lnTo>
                  <a:pt x="3774" y="343"/>
                </a:lnTo>
                <a:lnTo>
                  <a:pt x="3774" y="343"/>
                </a:lnTo>
                <a:lnTo>
                  <a:pt x="3774" y="343"/>
                </a:lnTo>
                <a:lnTo>
                  <a:pt x="3774" y="343"/>
                </a:lnTo>
                <a:lnTo>
                  <a:pt x="3774" y="343"/>
                </a:lnTo>
                <a:lnTo>
                  <a:pt x="3770" y="343"/>
                </a:lnTo>
                <a:lnTo>
                  <a:pt x="3770" y="343"/>
                </a:lnTo>
                <a:lnTo>
                  <a:pt x="3770" y="343"/>
                </a:lnTo>
                <a:lnTo>
                  <a:pt x="3770" y="343"/>
                </a:lnTo>
                <a:lnTo>
                  <a:pt x="3770" y="343"/>
                </a:lnTo>
                <a:lnTo>
                  <a:pt x="3770" y="343"/>
                </a:lnTo>
                <a:lnTo>
                  <a:pt x="3770" y="343"/>
                </a:lnTo>
                <a:lnTo>
                  <a:pt x="3770" y="343"/>
                </a:lnTo>
                <a:lnTo>
                  <a:pt x="3770" y="343"/>
                </a:lnTo>
                <a:lnTo>
                  <a:pt x="3770" y="343"/>
                </a:lnTo>
                <a:lnTo>
                  <a:pt x="3770" y="343"/>
                </a:lnTo>
                <a:lnTo>
                  <a:pt x="3770" y="343"/>
                </a:lnTo>
                <a:lnTo>
                  <a:pt x="3770" y="343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395"/>
                </a:lnTo>
                <a:lnTo>
                  <a:pt x="3770" y="430"/>
                </a:lnTo>
                <a:lnTo>
                  <a:pt x="3762" y="430"/>
                </a:lnTo>
                <a:lnTo>
                  <a:pt x="3762" y="430"/>
                </a:lnTo>
                <a:lnTo>
                  <a:pt x="3762" y="430"/>
                </a:lnTo>
                <a:lnTo>
                  <a:pt x="3762" y="553"/>
                </a:lnTo>
                <a:lnTo>
                  <a:pt x="3750" y="560"/>
                </a:lnTo>
                <a:lnTo>
                  <a:pt x="3754" y="462"/>
                </a:lnTo>
                <a:lnTo>
                  <a:pt x="3754" y="462"/>
                </a:lnTo>
                <a:lnTo>
                  <a:pt x="3754" y="462"/>
                </a:lnTo>
                <a:lnTo>
                  <a:pt x="3754" y="462"/>
                </a:lnTo>
                <a:lnTo>
                  <a:pt x="3754" y="462"/>
                </a:lnTo>
                <a:lnTo>
                  <a:pt x="3750" y="458"/>
                </a:lnTo>
                <a:lnTo>
                  <a:pt x="3750" y="458"/>
                </a:lnTo>
                <a:lnTo>
                  <a:pt x="3750" y="458"/>
                </a:lnTo>
                <a:lnTo>
                  <a:pt x="3750" y="458"/>
                </a:lnTo>
                <a:lnTo>
                  <a:pt x="3750" y="458"/>
                </a:lnTo>
                <a:lnTo>
                  <a:pt x="3750" y="458"/>
                </a:lnTo>
                <a:lnTo>
                  <a:pt x="3750" y="458"/>
                </a:lnTo>
                <a:lnTo>
                  <a:pt x="3750" y="458"/>
                </a:lnTo>
                <a:lnTo>
                  <a:pt x="3747" y="450"/>
                </a:lnTo>
                <a:lnTo>
                  <a:pt x="3747" y="450"/>
                </a:lnTo>
                <a:lnTo>
                  <a:pt x="3747" y="450"/>
                </a:lnTo>
                <a:lnTo>
                  <a:pt x="3747" y="450"/>
                </a:lnTo>
                <a:lnTo>
                  <a:pt x="3747" y="450"/>
                </a:lnTo>
                <a:lnTo>
                  <a:pt x="3747" y="450"/>
                </a:lnTo>
                <a:lnTo>
                  <a:pt x="3747" y="450"/>
                </a:lnTo>
                <a:lnTo>
                  <a:pt x="3747" y="446"/>
                </a:lnTo>
                <a:lnTo>
                  <a:pt x="3747" y="446"/>
                </a:lnTo>
                <a:lnTo>
                  <a:pt x="3747" y="446"/>
                </a:lnTo>
                <a:lnTo>
                  <a:pt x="3747" y="446"/>
                </a:lnTo>
                <a:lnTo>
                  <a:pt x="3747" y="434"/>
                </a:lnTo>
                <a:lnTo>
                  <a:pt x="3715" y="442"/>
                </a:lnTo>
                <a:lnTo>
                  <a:pt x="3688" y="458"/>
                </a:lnTo>
                <a:lnTo>
                  <a:pt x="3688" y="450"/>
                </a:lnTo>
                <a:lnTo>
                  <a:pt x="3669" y="450"/>
                </a:lnTo>
                <a:lnTo>
                  <a:pt x="3669" y="450"/>
                </a:lnTo>
                <a:lnTo>
                  <a:pt x="3669" y="450"/>
                </a:lnTo>
                <a:lnTo>
                  <a:pt x="3669" y="450"/>
                </a:lnTo>
                <a:lnTo>
                  <a:pt x="3669" y="450"/>
                </a:lnTo>
                <a:lnTo>
                  <a:pt x="3669" y="450"/>
                </a:lnTo>
                <a:lnTo>
                  <a:pt x="3653" y="454"/>
                </a:lnTo>
                <a:lnTo>
                  <a:pt x="3653" y="454"/>
                </a:lnTo>
                <a:lnTo>
                  <a:pt x="3653" y="454"/>
                </a:lnTo>
                <a:lnTo>
                  <a:pt x="3653" y="454"/>
                </a:lnTo>
                <a:lnTo>
                  <a:pt x="3653" y="454"/>
                </a:lnTo>
                <a:lnTo>
                  <a:pt x="3653" y="454"/>
                </a:lnTo>
                <a:lnTo>
                  <a:pt x="3653" y="454"/>
                </a:lnTo>
                <a:lnTo>
                  <a:pt x="3653" y="454"/>
                </a:lnTo>
                <a:lnTo>
                  <a:pt x="3645" y="462"/>
                </a:lnTo>
                <a:lnTo>
                  <a:pt x="3645" y="462"/>
                </a:lnTo>
                <a:lnTo>
                  <a:pt x="3645" y="462"/>
                </a:lnTo>
                <a:lnTo>
                  <a:pt x="3645" y="462"/>
                </a:lnTo>
                <a:lnTo>
                  <a:pt x="3645" y="462"/>
                </a:lnTo>
                <a:lnTo>
                  <a:pt x="3645" y="462"/>
                </a:lnTo>
                <a:lnTo>
                  <a:pt x="3645" y="462"/>
                </a:lnTo>
                <a:lnTo>
                  <a:pt x="3645" y="462"/>
                </a:lnTo>
                <a:lnTo>
                  <a:pt x="3645" y="462"/>
                </a:lnTo>
                <a:lnTo>
                  <a:pt x="3645" y="462"/>
                </a:lnTo>
                <a:lnTo>
                  <a:pt x="3645" y="462"/>
                </a:lnTo>
                <a:lnTo>
                  <a:pt x="3645" y="462"/>
                </a:lnTo>
                <a:lnTo>
                  <a:pt x="3645" y="462"/>
                </a:lnTo>
                <a:lnTo>
                  <a:pt x="3645" y="545"/>
                </a:lnTo>
                <a:lnTo>
                  <a:pt x="3618" y="521"/>
                </a:lnTo>
                <a:lnTo>
                  <a:pt x="3599" y="497"/>
                </a:lnTo>
                <a:lnTo>
                  <a:pt x="3599" y="497"/>
                </a:lnTo>
                <a:lnTo>
                  <a:pt x="3599" y="462"/>
                </a:lnTo>
                <a:lnTo>
                  <a:pt x="3599" y="462"/>
                </a:lnTo>
                <a:lnTo>
                  <a:pt x="3599" y="462"/>
                </a:lnTo>
                <a:lnTo>
                  <a:pt x="3599" y="446"/>
                </a:lnTo>
                <a:lnTo>
                  <a:pt x="3599" y="446"/>
                </a:lnTo>
                <a:lnTo>
                  <a:pt x="3599" y="446"/>
                </a:lnTo>
                <a:lnTo>
                  <a:pt x="3599" y="446"/>
                </a:lnTo>
                <a:lnTo>
                  <a:pt x="3595" y="446"/>
                </a:lnTo>
                <a:lnTo>
                  <a:pt x="3595" y="446"/>
                </a:lnTo>
                <a:lnTo>
                  <a:pt x="3595" y="446"/>
                </a:lnTo>
                <a:lnTo>
                  <a:pt x="3595" y="446"/>
                </a:lnTo>
                <a:lnTo>
                  <a:pt x="3595" y="446"/>
                </a:lnTo>
                <a:lnTo>
                  <a:pt x="3595" y="446"/>
                </a:lnTo>
                <a:lnTo>
                  <a:pt x="3595" y="446"/>
                </a:lnTo>
                <a:lnTo>
                  <a:pt x="3595" y="446"/>
                </a:lnTo>
                <a:lnTo>
                  <a:pt x="3595" y="446"/>
                </a:lnTo>
                <a:lnTo>
                  <a:pt x="3595" y="462"/>
                </a:lnTo>
                <a:lnTo>
                  <a:pt x="3591" y="466"/>
                </a:lnTo>
                <a:lnTo>
                  <a:pt x="3591" y="450"/>
                </a:lnTo>
                <a:lnTo>
                  <a:pt x="3591" y="450"/>
                </a:lnTo>
                <a:lnTo>
                  <a:pt x="3591" y="450"/>
                </a:lnTo>
                <a:lnTo>
                  <a:pt x="3591" y="450"/>
                </a:lnTo>
                <a:lnTo>
                  <a:pt x="3591" y="450"/>
                </a:lnTo>
                <a:lnTo>
                  <a:pt x="3591" y="450"/>
                </a:lnTo>
                <a:lnTo>
                  <a:pt x="3591" y="450"/>
                </a:lnTo>
                <a:lnTo>
                  <a:pt x="3591" y="450"/>
                </a:lnTo>
                <a:lnTo>
                  <a:pt x="3591" y="450"/>
                </a:lnTo>
                <a:lnTo>
                  <a:pt x="3591" y="450"/>
                </a:lnTo>
                <a:lnTo>
                  <a:pt x="3591" y="450"/>
                </a:lnTo>
                <a:lnTo>
                  <a:pt x="3591" y="450"/>
                </a:lnTo>
                <a:lnTo>
                  <a:pt x="3591" y="450"/>
                </a:lnTo>
                <a:lnTo>
                  <a:pt x="3591" y="466"/>
                </a:lnTo>
                <a:lnTo>
                  <a:pt x="3591" y="466"/>
                </a:lnTo>
                <a:lnTo>
                  <a:pt x="3591" y="466"/>
                </a:lnTo>
                <a:lnTo>
                  <a:pt x="3591" y="501"/>
                </a:lnTo>
                <a:lnTo>
                  <a:pt x="3587" y="501"/>
                </a:lnTo>
                <a:lnTo>
                  <a:pt x="3587" y="553"/>
                </a:lnTo>
                <a:lnTo>
                  <a:pt x="3568" y="572"/>
                </a:lnTo>
                <a:lnTo>
                  <a:pt x="3568" y="399"/>
                </a:lnTo>
                <a:lnTo>
                  <a:pt x="3560" y="395"/>
                </a:lnTo>
                <a:lnTo>
                  <a:pt x="3560" y="347"/>
                </a:lnTo>
                <a:lnTo>
                  <a:pt x="3556" y="343"/>
                </a:lnTo>
                <a:lnTo>
                  <a:pt x="3556" y="320"/>
                </a:lnTo>
                <a:lnTo>
                  <a:pt x="3544" y="316"/>
                </a:lnTo>
                <a:lnTo>
                  <a:pt x="3544" y="296"/>
                </a:lnTo>
                <a:lnTo>
                  <a:pt x="3540" y="292"/>
                </a:lnTo>
                <a:lnTo>
                  <a:pt x="3540" y="284"/>
                </a:lnTo>
                <a:lnTo>
                  <a:pt x="3540" y="284"/>
                </a:lnTo>
                <a:lnTo>
                  <a:pt x="3536" y="284"/>
                </a:lnTo>
                <a:lnTo>
                  <a:pt x="3536" y="245"/>
                </a:lnTo>
                <a:lnTo>
                  <a:pt x="3536" y="245"/>
                </a:lnTo>
                <a:lnTo>
                  <a:pt x="3536" y="245"/>
                </a:lnTo>
                <a:lnTo>
                  <a:pt x="3536" y="245"/>
                </a:lnTo>
                <a:lnTo>
                  <a:pt x="3536" y="245"/>
                </a:lnTo>
                <a:lnTo>
                  <a:pt x="3536" y="245"/>
                </a:lnTo>
                <a:lnTo>
                  <a:pt x="3536" y="245"/>
                </a:lnTo>
                <a:lnTo>
                  <a:pt x="3536" y="245"/>
                </a:lnTo>
                <a:lnTo>
                  <a:pt x="3536" y="245"/>
                </a:lnTo>
                <a:lnTo>
                  <a:pt x="3536" y="245"/>
                </a:lnTo>
                <a:lnTo>
                  <a:pt x="3533" y="245"/>
                </a:lnTo>
                <a:lnTo>
                  <a:pt x="3533" y="245"/>
                </a:lnTo>
                <a:lnTo>
                  <a:pt x="3533" y="245"/>
                </a:lnTo>
                <a:lnTo>
                  <a:pt x="3533" y="284"/>
                </a:lnTo>
                <a:lnTo>
                  <a:pt x="3533" y="284"/>
                </a:lnTo>
                <a:lnTo>
                  <a:pt x="3533" y="292"/>
                </a:lnTo>
                <a:lnTo>
                  <a:pt x="3525" y="296"/>
                </a:lnTo>
                <a:lnTo>
                  <a:pt x="3525" y="312"/>
                </a:lnTo>
                <a:lnTo>
                  <a:pt x="3490" y="312"/>
                </a:lnTo>
                <a:lnTo>
                  <a:pt x="3455" y="316"/>
                </a:lnTo>
                <a:lnTo>
                  <a:pt x="3455" y="340"/>
                </a:lnTo>
                <a:lnTo>
                  <a:pt x="3439" y="343"/>
                </a:lnTo>
                <a:lnTo>
                  <a:pt x="3439" y="391"/>
                </a:lnTo>
                <a:lnTo>
                  <a:pt x="3424" y="391"/>
                </a:lnTo>
                <a:lnTo>
                  <a:pt x="3428" y="651"/>
                </a:lnTo>
                <a:lnTo>
                  <a:pt x="3408" y="659"/>
                </a:lnTo>
                <a:lnTo>
                  <a:pt x="3408" y="383"/>
                </a:lnTo>
                <a:lnTo>
                  <a:pt x="3408" y="383"/>
                </a:lnTo>
                <a:lnTo>
                  <a:pt x="3408" y="383"/>
                </a:lnTo>
                <a:lnTo>
                  <a:pt x="3408" y="383"/>
                </a:lnTo>
                <a:lnTo>
                  <a:pt x="3404" y="383"/>
                </a:lnTo>
                <a:lnTo>
                  <a:pt x="3404" y="383"/>
                </a:lnTo>
                <a:lnTo>
                  <a:pt x="3404" y="383"/>
                </a:lnTo>
                <a:lnTo>
                  <a:pt x="3400" y="383"/>
                </a:lnTo>
                <a:lnTo>
                  <a:pt x="3400" y="383"/>
                </a:lnTo>
                <a:lnTo>
                  <a:pt x="3400" y="383"/>
                </a:lnTo>
                <a:lnTo>
                  <a:pt x="3396" y="379"/>
                </a:lnTo>
                <a:lnTo>
                  <a:pt x="3396" y="379"/>
                </a:lnTo>
                <a:lnTo>
                  <a:pt x="3392" y="379"/>
                </a:lnTo>
                <a:lnTo>
                  <a:pt x="3334" y="379"/>
                </a:lnTo>
                <a:lnTo>
                  <a:pt x="3330" y="379"/>
                </a:lnTo>
                <a:lnTo>
                  <a:pt x="3326" y="379"/>
                </a:lnTo>
                <a:lnTo>
                  <a:pt x="3326" y="379"/>
                </a:lnTo>
                <a:lnTo>
                  <a:pt x="3322" y="379"/>
                </a:lnTo>
                <a:lnTo>
                  <a:pt x="3322" y="379"/>
                </a:lnTo>
                <a:lnTo>
                  <a:pt x="3319" y="379"/>
                </a:lnTo>
                <a:lnTo>
                  <a:pt x="3319" y="379"/>
                </a:lnTo>
                <a:lnTo>
                  <a:pt x="3319" y="383"/>
                </a:lnTo>
                <a:lnTo>
                  <a:pt x="3319" y="383"/>
                </a:lnTo>
                <a:lnTo>
                  <a:pt x="3315" y="383"/>
                </a:lnTo>
                <a:lnTo>
                  <a:pt x="3322" y="695"/>
                </a:lnTo>
                <a:lnTo>
                  <a:pt x="3319" y="695"/>
                </a:lnTo>
                <a:lnTo>
                  <a:pt x="3319" y="525"/>
                </a:lnTo>
                <a:lnTo>
                  <a:pt x="3311" y="525"/>
                </a:lnTo>
                <a:lnTo>
                  <a:pt x="3311" y="521"/>
                </a:lnTo>
                <a:lnTo>
                  <a:pt x="3311" y="521"/>
                </a:lnTo>
                <a:lnTo>
                  <a:pt x="3311" y="521"/>
                </a:lnTo>
                <a:lnTo>
                  <a:pt x="3307" y="517"/>
                </a:lnTo>
                <a:lnTo>
                  <a:pt x="3303" y="517"/>
                </a:lnTo>
                <a:lnTo>
                  <a:pt x="3295" y="517"/>
                </a:lnTo>
                <a:lnTo>
                  <a:pt x="3287" y="517"/>
                </a:lnTo>
                <a:lnTo>
                  <a:pt x="3284" y="517"/>
                </a:lnTo>
                <a:lnTo>
                  <a:pt x="3276" y="517"/>
                </a:lnTo>
                <a:lnTo>
                  <a:pt x="3272" y="517"/>
                </a:lnTo>
                <a:lnTo>
                  <a:pt x="3268" y="517"/>
                </a:lnTo>
                <a:lnTo>
                  <a:pt x="3268" y="517"/>
                </a:lnTo>
                <a:lnTo>
                  <a:pt x="3268" y="430"/>
                </a:lnTo>
                <a:lnTo>
                  <a:pt x="3252" y="426"/>
                </a:lnTo>
                <a:lnTo>
                  <a:pt x="3182" y="414"/>
                </a:lnTo>
                <a:lnTo>
                  <a:pt x="3175" y="411"/>
                </a:lnTo>
                <a:lnTo>
                  <a:pt x="3175" y="529"/>
                </a:lnTo>
                <a:lnTo>
                  <a:pt x="3163" y="529"/>
                </a:lnTo>
                <a:lnTo>
                  <a:pt x="3163" y="509"/>
                </a:lnTo>
                <a:lnTo>
                  <a:pt x="3163" y="509"/>
                </a:lnTo>
                <a:lnTo>
                  <a:pt x="3163" y="509"/>
                </a:lnTo>
                <a:lnTo>
                  <a:pt x="3159" y="509"/>
                </a:lnTo>
                <a:lnTo>
                  <a:pt x="3159" y="470"/>
                </a:lnTo>
                <a:lnTo>
                  <a:pt x="3159" y="470"/>
                </a:lnTo>
                <a:lnTo>
                  <a:pt x="3159" y="458"/>
                </a:lnTo>
                <a:lnTo>
                  <a:pt x="3155" y="458"/>
                </a:lnTo>
                <a:lnTo>
                  <a:pt x="3155" y="458"/>
                </a:lnTo>
                <a:lnTo>
                  <a:pt x="3151" y="458"/>
                </a:lnTo>
                <a:lnTo>
                  <a:pt x="3151" y="422"/>
                </a:lnTo>
                <a:lnTo>
                  <a:pt x="3151" y="422"/>
                </a:lnTo>
                <a:lnTo>
                  <a:pt x="3151" y="422"/>
                </a:lnTo>
                <a:lnTo>
                  <a:pt x="3151" y="458"/>
                </a:lnTo>
                <a:lnTo>
                  <a:pt x="3147" y="458"/>
                </a:lnTo>
                <a:lnTo>
                  <a:pt x="3147" y="458"/>
                </a:lnTo>
                <a:lnTo>
                  <a:pt x="3147" y="458"/>
                </a:lnTo>
                <a:lnTo>
                  <a:pt x="3147" y="458"/>
                </a:lnTo>
                <a:lnTo>
                  <a:pt x="3143" y="462"/>
                </a:lnTo>
                <a:lnTo>
                  <a:pt x="3143" y="462"/>
                </a:lnTo>
                <a:lnTo>
                  <a:pt x="3143" y="470"/>
                </a:lnTo>
                <a:lnTo>
                  <a:pt x="3143" y="470"/>
                </a:lnTo>
                <a:lnTo>
                  <a:pt x="3140" y="470"/>
                </a:lnTo>
                <a:lnTo>
                  <a:pt x="3136" y="470"/>
                </a:lnTo>
                <a:lnTo>
                  <a:pt x="3132" y="470"/>
                </a:lnTo>
                <a:lnTo>
                  <a:pt x="3128" y="470"/>
                </a:lnTo>
                <a:lnTo>
                  <a:pt x="3124" y="470"/>
                </a:lnTo>
                <a:lnTo>
                  <a:pt x="3120" y="470"/>
                </a:lnTo>
                <a:lnTo>
                  <a:pt x="3116" y="470"/>
                </a:lnTo>
                <a:lnTo>
                  <a:pt x="3112" y="470"/>
                </a:lnTo>
                <a:lnTo>
                  <a:pt x="3108" y="470"/>
                </a:lnTo>
                <a:lnTo>
                  <a:pt x="3105" y="470"/>
                </a:lnTo>
                <a:lnTo>
                  <a:pt x="3101" y="470"/>
                </a:lnTo>
                <a:lnTo>
                  <a:pt x="3101" y="462"/>
                </a:lnTo>
                <a:lnTo>
                  <a:pt x="3101" y="462"/>
                </a:lnTo>
                <a:lnTo>
                  <a:pt x="3101" y="458"/>
                </a:lnTo>
                <a:lnTo>
                  <a:pt x="3101" y="458"/>
                </a:lnTo>
                <a:lnTo>
                  <a:pt x="3101" y="458"/>
                </a:lnTo>
                <a:lnTo>
                  <a:pt x="3101" y="458"/>
                </a:lnTo>
                <a:lnTo>
                  <a:pt x="3097" y="458"/>
                </a:lnTo>
                <a:lnTo>
                  <a:pt x="3097" y="422"/>
                </a:lnTo>
                <a:lnTo>
                  <a:pt x="3097" y="422"/>
                </a:lnTo>
                <a:lnTo>
                  <a:pt x="3097" y="422"/>
                </a:lnTo>
                <a:lnTo>
                  <a:pt x="3097" y="458"/>
                </a:lnTo>
                <a:lnTo>
                  <a:pt x="3093" y="458"/>
                </a:lnTo>
                <a:lnTo>
                  <a:pt x="3093" y="458"/>
                </a:lnTo>
                <a:lnTo>
                  <a:pt x="3093" y="458"/>
                </a:lnTo>
                <a:lnTo>
                  <a:pt x="3093" y="470"/>
                </a:lnTo>
                <a:lnTo>
                  <a:pt x="3089" y="470"/>
                </a:lnTo>
                <a:lnTo>
                  <a:pt x="3089" y="509"/>
                </a:lnTo>
                <a:lnTo>
                  <a:pt x="3085" y="509"/>
                </a:lnTo>
                <a:lnTo>
                  <a:pt x="3085" y="509"/>
                </a:lnTo>
                <a:lnTo>
                  <a:pt x="3085" y="509"/>
                </a:lnTo>
                <a:lnTo>
                  <a:pt x="3085" y="639"/>
                </a:lnTo>
                <a:lnTo>
                  <a:pt x="3077" y="639"/>
                </a:lnTo>
                <a:lnTo>
                  <a:pt x="3077" y="639"/>
                </a:lnTo>
                <a:lnTo>
                  <a:pt x="3077" y="639"/>
                </a:lnTo>
                <a:lnTo>
                  <a:pt x="3077" y="639"/>
                </a:lnTo>
                <a:lnTo>
                  <a:pt x="3073" y="643"/>
                </a:lnTo>
                <a:lnTo>
                  <a:pt x="3073" y="643"/>
                </a:lnTo>
                <a:lnTo>
                  <a:pt x="3073" y="663"/>
                </a:lnTo>
                <a:lnTo>
                  <a:pt x="3050" y="663"/>
                </a:lnTo>
                <a:lnTo>
                  <a:pt x="3050" y="647"/>
                </a:lnTo>
                <a:lnTo>
                  <a:pt x="3050" y="647"/>
                </a:lnTo>
                <a:lnTo>
                  <a:pt x="3050" y="647"/>
                </a:lnTo>
                <a:lnTo>
                  <a:pt x="3046" y="647"/>
                </a:lnTo>
                <a:lnTo>
                  <a:pt x="2949" y="647"/>
                </a:lnTo>
                <a:lnTo>
                  <a:pt x="2949" y="624"/>
                </a:lnTo>
                <a:lnTo>
                  <a:pt x="2972" y="616"/>
                </a:lnTo>
                <a:lnTo>
                  <a:pt x="3000" y="608"/>
                </a:lnTo>
                <a:lnTo>
                  <a:pt x="3027" y="592"/>
                </a:lnTo>
                <a:lnTo>
                  <a:pt x="3038" y="584"/>
                </a:lnTo>
                <a:lnTo>
                  <a:pt x="3066" y="564"/>
                </a:lnTo>
                <a:lnTo>
                  <a:pt x="3066" y="560"/>
                </a:lnTo>
                <a:lnTo>
                  <a:pt x="2992" y="560"/>
                </a:lnTo>
                <a:lnTo>
                  <a:pt x="2992" y="560"/>
                </a:lnTo>
                <a:lnTo>
                  <a:pt x="2766" y="564"/>
                </a:lnTo>
                <a:lnTo>
                  <a:pt x="2758" y="560"/>
                </a:lnTo>
                <a:lnTo>
                  <a:pt x="2688" y="560"/>
                </a:lnTo>
                <a:lnTo>
                  <a:pt x="2688" y="564"/>
                </a:lnTo>
                <a:lnTo>
                  <a:pt x="2716" y="584"/>
                </a:lnTo>
                <a:lnTo>
                  <a:pt x="2747" y="600"/>
                </a:lnTo>
                <a:lnTo>
                  <a:pt x="2778" y="612"/>
                </a:lnTo>
                <a:lnTo>
                  <a:pt x="2809" y="624"/>
                </a:lnTo>
                <a:lnTo>
                  <a:pt x="2809" y="671"/>
                </a:lnTo>
                <a:lnTo>
                  <a:pt x="2731" y="671"/>
                </a:lnTo>
                <a:lnTo>
                  <a:pt x="2731" y="663"/>
                </a:lnTo>
                <a:lnTo>
                  <a:pt x="2727" y="663"/>
                </a:lnTo>
                <a:lnTo>
                  <a:pt x="2716" y="663"/>
                </a:lnTo>
                <a:lnTo>
                  <a:pt x="2700" y="663"/>
                </a:lnTo>
                <a:lnTo>
                  <a:pt x="2692" y="663"/>
                </a:lnTo>
                <a:lnTo>
                  <a:pt x="2688" y="699"/>
                </a:lnTo>
                <a:lnTo>
                  <a:pt x="2688" y="742"/>
                </a:lnTo>
                <a:lnTo>
                  <a:pt x="2560" y="742"/>
                </a:lnTo>
                <a:lnTo>
                  <a:pt x="2560" y="549"/>
                </a:lnTo>
                <a:lnTo>
                  <a:pt x="2560" y="549"/>
                </a:lnTo>
                <a:lnTo>
                  <a:pt x="2560" y="533"/>
                </a:lnTo>
                <a:lnTo>
                  <a:pt x="2572" y="525"/>
                </a:lnTo>
                <a:lnTo>
                  <a:pt x="2572" y="521"/>
                </a:lnTo>
                <a:lnTo>
                  <a:pt x="2560" y="521"/>
                </a:lnTo>
                <a:lnTo>
                  <a:pt x="2552" y="521"/>
                </a:lnTo>
                <a:lnTo>
                  <a:pt x="2544" y="525"/>
                </a:lnTo>
                <a:lnTo>
                  <a:pt x="2537" y="525"/>
                </a:lnTo>
                <a:lnTo>
                  <a:pt x="2529" y="525"/>
                </a:lnTo>
                <a:lnTo>
                  <a:pt x="2525" y="529"/>
                </a:lnTo>
                <a:lnTo>
                  <a:pt x="2517" y="529"/>
                </a:lnTo>
                <a:lnTo>
                  <a:pt x="2509" y="533"/>
                </a:lnTo>
                <a:lnTo>
                  <a:pt x="2502" y="533"/>
                </a:lnTo>
                <a:lnTo>
                  <a:pt x="2498" y="533"/>
                </a:lnTo>
                <a:lnTo>
                  <a:pt x="2490" y="537"/>
                </a:lnTo>
                <a:lnTo>
                  <a:pt x="2482" y="537"/>
                </a:lnTo>
                <a:lnTo>
                  <a:pt x="2474" y="537"/>
                </a:lnTo>
                <a:lnTo>
                  <a:pt x="2467" y="545"/>
                </a:lnTo>
                <a:lnTo>
                  <a:pt x="2467" y="549"/>
                </a:lnTo>
                <a:lnTo>
                  <a:pt x="2470" y="549"/>
                </a:lnTo>
                <a:lnTo>
                  <a:pt x="2470" y="553"/>
                </a:lnTo>
                <a:lnTo>
                  <a:pt x="2467" y="557"/>
                </a:lnTo>
                <a:lnTo>
                  <a:pt x="2463" y="734"/>
                </a:lnTo>
                <a:lnTo>
                  <a:pt x="2455" y="722"/>
                </a:lnTo>
                <a:lnTo>
                  <a:pt x="2455" y="600"/>
                </a:lnTo>
                <a:lnTo>
                  <a:pt x="2451" y="600"/>
                </a:lnTo>
                <a:lnTo>
                  <a:pt x="2451" y="600"/>
                </a:lnTo>
                <a:lnTo>
                  <a:pt x="2447" y="600"/>
                </a:lnTo>
                <a:lnTo>
                  <a:pt x="2447" y="564"/>
                </a:lnTo>
                <a:lnTo>
                  <a:pt x="2447" y="564"/>
                </a:lnTo>
                <a:lnTo>
                  <a:pt x="2447" y="564"/>
                </a:lnTo>
                <a:lnTo>
                  <a:pt x="2447" y="564"/>
                </a:lnTo>
                <a:lnTo>
                  <a:pt x="2447" y="564"/>
                </a:lnTo>
                <a:lnTo>
                  <a:pt x="2447" y="564"/>
                </a:lnTo>
                <a:lnTo>
                  <a:pt x="2447" y="564"/>
                </a:lnTo>
                <a:lnTo>
                  <a:pt x="2447" y="564"/>
                </a:lnTo>
                <a:lnTo>
                  <a:pt x="2447" y="564"/>
                </a:lnTo>
                <a:lnTo>
                  <a:pt x="2447" y="564"/>
                </a:lnTo>
                <a:lnTo>
                  <a:pt x="2447" y="564"/>
                </a:lnTo>
                <a:lnTo>
                  <a:pt x="2447" y="564"/>
                </a:lnTo>
                <a:lnTo>
                  <a:pt x="2447" y="564"/>
                </a:lnTo>
                <a:lnTo>
                  <a:pt x="2447" y="564"/>
                </a:lnTo>
                <a:lnTo>
                  <a:pt x="2447" y="564"/>
                </a:lnTo>
                <a:lnTo>
                  <a:pt x="2447" y="564"/>
                </a:lnTo>
                <a:lnTo>
                  <a:pt x="2447" y="564"/>
                </a:lnTo>
                <a:lnTo>
                  <a:pt x="2447" y="560"/>
                </a:lnTo>
                <a:lnTo>
                  <a:pt x="2447" y="560"/>
                </a:lnTo>
                <a:lnTo>
                  <a:pt x="2447" y="509"/>
                </a:lnTo>
                <a:lnTo>
                  <a:pt x="2447" y="509"/>
                </a:lnTo>
                <a:lnTo>
                  <a:pt x="2447" y="509"/>
                </a:lnTo>
                <a:lnTo>
                  <a:pt x="2447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09"/>
                </a:lnTo>
                <a:lnTo>
                  <a:pt x="2443" y="560"/>
                </a:lnTo>
                <a:lnTo>
                  <a:pt x="2443" y="560"/>
                </a:lnTo>
                <a:lnTo>
                  <a:pt x="2443" y="560"/>
                </a:lnTo>
                <a:lnTo>
                  <a:pt x="2443" y="564"/>
                </a:lnTo>
                <a:lnTo>
                  <a:pt x="2443" y="564"/>
                </a:lnTo>
                <a:lnTo>
                  <a:pt x="2443" y="564"/>
                </a:lnTo>
                <a:lnTo>
                  <a:pt x="2443" y="564"/>
                </a:lnTo>
                <a:lnTo>
                  <a:pt x="2443" y="564"/>
                </a:lnTo>
                <a:lnTo>
                  <a:pt x="2443" y="564"/>
                </a:lnTo>
                <a:lnTo>
                  <a:pt x="2443" y="564"/>
                </a:lnTo>
                <a:lnTo>
                  <a:pt x="2443" y="564"/>
                </a:lnTo>
                <a:lnTo>
                  <a:pt x="2443" y="564"/>
                </a:lnTo>
                <a:lnTo>
                  <a:pt x="2443" y="564"/>
                </a:lnTo>
                <a:lnTo>
                  <a:pt x="2443" y="564"/>
                </a:lnTo>
                <a:lnTo>
                  <a:pt x="2443" y="564"/>
                </a:lnTo>
                <a:lnTo>
                  <a:pt x="2443" y="564"/>
                </a:lnTo>
                <a:lnTo>
                  <a:pt x="2443" y="564"/>
                </a:lnTo>
                <a:lnTo>
                  <a:pt x="2443" y="600"/>
                </a:lnTo>
                <a:lnTo>
                  <a:pt x="2439" y="600"/>
                </a:lnTo>
                <a:lnTo>
                  <a:pt x="2435" y="600"/>
                </a:lnTo>
                <a:lnTo>
                  <a:pt x="2424" y="600"/>
                </a:lnTo>
                <a:lnTo>
                  <a:pt x="2420" y="600"/>
                </a:lnTo>
                <a:lnTo>
                  <a:pt x="2416" y="600"/>
                </a:lnTo>
                <a:lnTo>
                  <a:pt x="2416" y="564"/>
                </a:lnTo>
                <a:lnTo>
                  <a:pt x="2416" y="564"/>
                </a:lnTo>
                <a:lnTo>
                  <a:pt x="2416" y="564"/>
                </a:lnTo>
                <a:lnTo>
                  <a:pt x="2416" y="564"/>
                </a:lnTo>
                <a:lnTo>
                  <a:pt x="2416" y="564"/>
                </a:lnTo>
                <a:lnTo>
                  <a:pt x="2416" y="564"/>
                </a:lnTo>
                <a:lnTo>
                  <a:pt x="2416" y="564"/>
                </a:lnTo>
                <a:lnTo>
                  <a:pt x="2416" y="564"/>
                </a:lnTo>
                <a:lnTo>
                  <a:pt x="2416" y="564"/>
                </a:lnTo>
                <a:lnTo>
                  <a:pt x="2416" y="564"/>
                </a:lnTo>
                <a:lnTo>
                  <a:pt x="2416" y="564"/>
                </a:lnTo>
                <a:lnTo>
                  <a:pt x="2416" y="564"/>
                </a:lnTo>
                <a:lnTo>
                  <a:pt x="2416" y="564"/>
                </a:lnTo>
                <a:lnTo>
                  <a:pt x="2416" y="564"/>
                </a:lnTo>
                <a:lnTo>
                  <a:pt x="2416" y="560"/>
                </a:lnTo>
                <a:lnTo>
                  <a:pt x="2416" y="560"/>
                </a:lnTo>
                <a:lnTo>
                  <a:pt x="2416" y="560"/>
                </a:lnTo>
                <a:lnTo>
                  <a:pt x="2416" y="560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09"/>
                </a:lnTo>
                <a:lnTo>
                  <a:pt x="2416" y="560"/>
                </a:lnTo>
                <a:lnTo>
                  <a:pt x="2416" y="560"/>
                </a:lnTo>
                <a:lnTo>
                  <a:pt x="2412" y="560"/>
                </a:lnTo>
                <a:lnTo>
                  <a:pt x="2412" y="560"/>
                </a:lnTo>
                <a:lnTo>
                  <a:pt x="2412" y="564"/>
                </a:lnTo>
                <a:lnTo>
                  <a:pt x="2412" y="564"/>
                </a:lnTo>
                <a:lnTo>
                  <a:pt x="2412" y="564"/>
                </a:lnTo>
                <a:lnTo>
                  <a:pt x="2412" y="564"/>
                </a:lnTo>
                <a:lnTo>
                  <a:pt x="2412" y="564"/>
                </a:lnTo>
                <a:lnTo>
                  <a:pt x="2412" y="564"/>
                </a:lnTo>
                <a:lnTo>
                  <a:pt x="2412" y="564"/>
                </a:lnTo>
                <a:lnTo>
                  <a:pt x="2412" y="564"/>
                </a:lnTo>
                <a:lnTo>
                  <a:pt x="2412" y="564"/>
                </a:lnTo>
                <a:lnTo>
                  <a:pt x="2412" y="564"/>
                </a:lnTo>
                <a:lnTo>
                  <a:pt x="2412" y="564"/>
                </a:lnTo>
                <a:lnTo>
                  <a:pt x="2412" y="564"/>
                </a:lnTo>
                <a:lnTo>
                  <a:pt x="2412" y="564"/>
                </a:lnTo>
                <a:lnTo>
                  <a:pt x="2412" y="564"/>
                </a:lnTo>
                <a:lnTo>
                  <a:pt x="2416" y="564"/>
                </a:lnTo>
                <a:lnTo>
                  <a:pt x="2416" y="564"/>
                </a:lnTo>
                <a:lnTo>
                  <a:pt x="2416" y="600"/>
                </a:lnTo>
                <a:lnTo>
                  <a:pt x="2404" y="600"/>
                </a:lnTo>
                <a:lnTo>
                  <a:pt x="2404" y="600"/>
                </a:lnTo>
                <a:lnTo>
                  <a:pt x="2404" y="600"/>
                </a:lnTo>
                <a:lnTo>
                  <a:pt x="2404" y="722"/>
                </a:lnTo>
                <a:lnTo>
                  <a:pt x="2396" y="730"/>
                </a:lnTo>
                <a:lnTo>
                  <a:pt x="2396" y="628"/>
                </a:lnTo>
                <a:lnTo>
                  <a:pt x="2396" y="628"/>
                </a:lnTo>
                <a:lnTo>
                  <a:pt x="2396" y="628"/>
                </a:lnTo>
                <a:lnTo>
                  <a:pt x="2396" y="628"/>
                </a:lnTo>
                <a:lnTo>
                  <a:pt x="2396" y="628"/>
                </a:lnTo>
                <a:lnTo>
                  <a:pt x="2396" y="628"/>
                </a:lnTo>
                <a:lnTo>
                  <a:pt x="2396" y="628"/>
                </a:lnTo>
                <a:lnTo>
                  <a:pt x="2396" y="628"/>
                </a:lnTo>
                <a:lnTo>
                  <a:pt x="2396" y="628"/>
                </a:lnTo>
                <a:lnTo>
                  <a:pt x="2396" y="628"/>
                </a:lnTo>
                <a:lnTo>
                  <a:pt x="2396" y="628"/>
                </a:lnTo>
                <a:lnTo>
                  <a:pt x="2396" y="628"/>
                </a:lnTo>
                <a:lnTo>
                  <a:pt x="2396" y="628"/>
                </a:lnTo>
                <a:lnTo>
                  <a:pt x="2389" y="616"/>
                </a:lnTo>
                <a:lnTo>
                  <a:pt x="2389" y="616"/>
                </a:lnTo>
                <a:lnTo>
                  <a:pt x="2389" y="616"/>
                </a:lnTo>
                <a:lnTo>
                  <a:pt x="2389" y="616"/>
                </a:lnTo>
                <a:lnTo>
                  <a:pt x="2389" y="616"/>
                </a:lnTo>
                <a:lnTo>
                  <a:pt x="2389" y="616"/>
                </a:lnTo>
                <a:lnTo>
                  <a:pt x="2389" y="616"/>
                </a:lnTo>
                <a:lnTo>
                  <a:pt x="2389" y="616"/>
                </a:lnTo>
                <a:lnTo>
                  <a:pt x="2389" y="616"/>
                </a:lnTo>
                <a:lnTo>
                  <a:pt x="2389" y="616"/>
                </a:lnTo>
                <a:lnTo>
                  <a:pt x="2389" y="616"/>
                </a:lnTo>
                <a:lnTo>
                  <a:pt x="2389" y="604"/>
                </a:lnTo>
                <a:lnTo>
                  <a:pt x="2358" y="612"/>
                </a:lnTo>
                <a:lnTo>
                  <a:pt x="2330" y="624"/>
                </a:lnTo>
                <a:lnTo>
                  <a:pt x="2330" y="620"/>
                </a:lnTo>
                <a:lnTo>
                  <a:pt x="2315" y="616"/>
                </a:lnTo>
                <a:lnTo>
                  <a:pt x="2315" y="616"/>
                </a:lnTo>
                <a:lnTo>
                  <a:pt x="2315" y="616"/>
                </a:lnTo>
                <a:lnTo>
                  <a:pt x="2315" y="616"/>
                </a:lnTo>
                <a:lnTo>
                  <a:pt x="2315" y="616"/>
                </a:lnTo>
                <a:lnTo>
                  <a:pt x="2315" y="616"/>
                </a:lnTo>
                <a:lnTo>
                  <a:pt x="2299" y="620"/>
                </a:lnTo>
                <a:lnTo>
                  <a:pt x="2299" y="620"/>
                </a:lnTo>
                <a:lnTo>
                  <a:pt x="2299" y="620"/>
                </a:lnTo>
                <a:lnTo>
                  <a:pt x="2295" y="620"/>
                </a:lnTo>
                <a:lnTo>
                  <a:pt x="2295" y="620"/>
                </a:lnTo>
                <a:lnTo>
                  <a:pt x="2295" y="620"/>
                </a:lnTo>
                <a:lnTo>
                  <a:pt x="2295" y="620"/>
                </a:lnTo>
                <a:lnTo>
                  <a:pt x="2295" y="620"/>
                </a:lnTo>
                <a:lnTo>
                  <a:pt x="2288" y="628"/>
                </a:lnTo>
                <a:lnTo>
                  <a:pt x="2288" y="628"/>
                </a:lnTo>
                <a:lnTo>
                  <a:pt x="2288" y="631"/>
                </a:lnTo>
                <a:lnTo>
                  <a:pt x="2288" y="631"/>
                </a:lnTo>
                <a:lnTo>
                  <a:pt x="2288" y="631"/>
                </a:lnTo>
                <a:lnTo>
                  <a:pt x="2288" y="631"/>
                </a:lnTo>
                <a:lnTo>
                  <a:pt x="2288" y="631"/>
                </a:lnTo>
                <a:lnTo>
                  <a:pt x="2288" y="631"/>
                </a:lnTo>
                <a:lnTo>
                  <a:pt x="2288" y="631"/>
                </a:lnTo>
                <a:lnTo>
                  <a:pt x="2288" y="631"/>
                </a:lnTo>
                <a:lnTo>
                  <a:pt x="2288" y="631"/>
                </a:lnTo>
                <a:lnTo>
                  <a:pt x="2288" y="631"/>
                </a:lnTo>
                <a:lnTo>
                  <a:pt x="2288" y="631"/>
                </a:lnTo>
                <a:lnTo>
                  <a:pt x="2288" y="714"/>
                </a:lnTo>
                <a:lnTo>
                  <a:pt x="2264" y="687"/>
                </a:lnTo>
                <a:lnTo>
                  <a:pt x="2245" y="667"/>
                </a:lnTo>
                <a:lnTo>
                  <a:pt x="2241" y="667"/>
                </a:lnTo>
                <a:lnTo>
                  <a:pt x="2241" y="631"/>
                </a:lnTo>
                <a:lnTo>
                  <a:pt x="2241" y="631"/>
                </a:lnTo>
                <a:lnTo>
                  <a:pt x="2241" y="631"/>
                </a:lnTo>
                <a:lnTo>
                  <a:pt x="2241" y="616"/>
                </a:lnTo>
                <a:lnTo>
                  <a:pt x="2241" y="616"/>
                </a:lnTo>
                <a:lnTo>
                  <a:pt x="2241" y="616"/>
                </a:lnTo>
                <a:lnTo>
                  <a:pt x="2241" y="616"/>
                </a:lnTo>
                <a:lnTo>
                  <a:pt x="2241" y="616"/>
                </a:lnTo>
                <a:lnTo>
                  <a:pt x="2241" y="616"/>
                </a:lnTo>
                <a:lnTo>
                  <a:pt x="2241" y="616"/>
                </a:lnTo>
                <a:lnTo>
                  <a:pt x="2241" y="616"/>
                </a:lnTo>
                <a:lnTo>
                  <a:pt x="2241" y="616"/>
                </a:lnTo>
                <a:lnTo>
                  <a:pt x="2241" y="616"/>
                </a:lnTo>
                <a:lnTo>
                  <a:pt x="2241" y="616"/>
                </a:lnTo>
                <a:lnTo>
                  <a:pt x="2241" y="616"/>
                </a:lnTo>
                <a:lnTo>
                  <a:pt x="2241" y="616"/>
                </a:lnTo>
                <a:lnTo>
                  <a:pt x="2241" y="631"/>
                </a:lnTo>
                <a:lnTo>
                  <a:pt x="2233" y="631"/>
                </a:lnTo>
                <a:lnTo>
                  <a:pt x="2233" y="616"/>
                </a:lnTo>
                <a:lnTo>
                  <a:pt x="2233" y="616"/>
                </a:lnTo>
                <a:lnTo>
                  <a:pt x="2233" y="616"/>
                </a:lnTo>
                <a:lnTo>
                  <a:pt x="2233" y="616"/>
                </a:lnTo>
                <a:lnTo>
                  <a:pt x="2233" y="616"/>
                </a:lnTo>
                <a:lnTo>
                  <a:pt x="2233" y="616"/>
                </a:lnTo>
                <a:lnTo>
                  <a:pt x="2233" y="616"/>
                </a:lnTo>
                <a:lnTo>
                  <a:pt x="2233" y="616"/>
                </a:lnTo>
                <a:lnTo>
                  <a:pt x="2233" y="616"/>
                </a:lnTo>
                <a:lnTo>
                  <a:pt x="2233" y="616"/>
                </a:lnTo>
                <a:lnTo>
                  <a:pt x="2233" y="616"/>
                </a:lnTo>
                <a:lnTo>
                  <a:pt x="2233" y="616"/>
                </a:lnTo>
                <a:lnTo>
                  <a:pt x="2233" y="616"/>
                </a:lnTo>
                <a:lnTo>
                  <a:pt x="2233" y="631"/>
                </a:lnTo>
                <a:lnTo>
                  <a:pt x="2233" y="631"/>
                </a:lnTo>
                <a:lnTo>
                  <a:pt x="2233" y="631"/>
                </a:lnTo>
                <a:lnTo>
                  <a:pt x="2233" y="667"/>
                </a:lnTo>
                <a:lnTo>
                  <a:pt x="2229" y="667"/>
                </a:lnTo>
                <a:lnTo>
                  <a:pt x="2229" y="722"/>
                </a:lnTo>
                <a:lnTo>
                  <a:pt x="2210" y="738"/>
                </a:lnTo>
                <a:lnTo>
                  <a:pt x="2210" y="675"/>
                </a:lnTo>
                <a:lnTo>
                  <a:pt x="2206" y="671"/>
                </a:lnTo>
                <a:lnTo>
                  <a:pt x="2206" y="624"/>
                </a:lnTo>
                <a:lnTo>
                  <a:pt x="2198" y="620"/>
                </a:lnTo>
                <a:lnTo>
                  <a:pt x="2198" y="596"/>
                </a:lnTo>
                <a:lnTo>
                  <a:pt x="2190" y="592"/>
                </a:lnTo>
                <a:lnTo>
                  <a:pt x="2190" y="572"/>
                </a:lnTo>
                <a:lnTo>
                  <a:pt x="2182" y="572"/>
                </a:lnTo>
                <a:lnTo>
                  <a:pt x="2182" y="560"/>
                </a:lnTo>
                <a:lnTo>
                  <a:pt x="2182" y="560"/>
                </a:lnTo>
                <a:lnTo>
                  <a:pt x="2182" y="560"/>
                </a:lnTo>
                <a:lnTo>
                  <a:pt x="2182" y="525"/>
                </a:lnTo>
                <a:lnTo>
                  <a:pt x="2182" y="525"/>
                </a:lnTo>
                <a:lnTo>
                  <a:pt x="2182" y="525"/>
                </a:lnTo>
                <a:lnTo>
                  <a:pt x="2182" y="525"/>
                </a:lnTo>
                <a:lnTo>
                  <a:pt x="2182" y="525"/>
                </a:lnTo>
                <a:lnTo>
                  <a:pt x="2179" y="525"/>
                </a:lnTo>
                <a:lnTo>
                  <a:pt x="2179" y="525"/>
                </a:lnTo>
                <a:lnTo>
                  <a:pt x="2179" y="525"/>
                </a:lnTo>
                <a:lnTo>
                  <a:pt x="2179" y="525"/>
                </a:lnTo>
                <a:lnTo>
                  <a:pt x="2179" y="525"/>
                </a:lnTo>
                <a:lnTo>
                  <a:pt x="2179" y="525"/>
                </a:lnTo>
                <a:lnTo>
                  <a:pt x="2179" y="525"/>
                </a:lnTo>
                <a:lnTo>
                  <a:pt x="2179" y="525"/>
                </a:lnTo>
                <a:lnTo>
                  <a:pt x="2179" y="560"/>
                </a:lnTo>
                <a:lnTo>
                  <a:pt x="2175" y="560"/>
                </a:lnTo>
                <a:lnTo>
                  <a:pt x="2175" y="572"/>
                </a:lnTo>
                <a:lnTo>
                  <a:pt x="2171" y="572"/>
                </a:lnTo>
                <a:lnTo>
                  <a:pt x="2171" y="588"/>
                </a:lnTo>
                <a:lnTo>
                  <a:pt x="2132" y="588"/>
                </a:lnTo>
                <a:lnTo>
                  <a:pt x="2101" y="592"/>
                </a:lnTo>
                <a:lnTo>
                  <a:pt x="2101" y="616"/>
                </a:lnTo>
                <a:lnTo>
                  <a:pt x="2081" y="620"/>
                </a:lnTo>
                <a:lnTo>
                  <a:pt x="2085" y="667"/>
                </a:lnTo>
                <a:lnTo>
                  <a:pt x="2066" y="671"/>
                </a:lnTo>
                <a:lnTo>
                  <a:pt x="2070" y="742"/>
                </a:lnTo>
                <a:lnTo>
                  <a:pt x="2054" y="742"/>
                </a:lnTo>
                <a:lnTo>
                  <a:pt x="2050" y="628"/>
                </a:lnTo>
                <a:lnTo>
                  <a:pt x="2050" y="628"/>
                </a:lnTo>
                <a:lnTo>
                  <a:pt x="2050" y="628"/>
                </a:lnTo>
                <a:lnTo>
                  <a:pt x="2050" y="628"/>
                </a:lnTo>
                <a:lnTo>
                  <a:pt x="2050" y="628"/>
                </a:lnTo>
                <a:lnTo>
                  <a:pt x="2050" y="628"/>
                </a:lnTo>
                <a:lnTo>
                  <a:pt x="2046" y="628"/>
                </a:lnTo>
                <a:lnTo>
                  <a:pt x="2046" y="628"/>
                </a:lnTo>
                <a:lnTo>
                  <a:pt x="2046" y="624"/>
                </a:lnTo>
                <a:lnTo>
                  <a:pt x="2042" y="624"/>
                </a:lnTo>
                <a:lnTo>
                  <a:pt x="2042" y="624"/>
                </a:lnTo>
                <a:lnTo>
                  <a:pt x="2039" y="624"/>
                </a:lnTo>
                <a:lnTo>
                  <a:pt x="2039" y="624"/>
                </a:lnTo>
                <a:lnTo>
                  <a:pt x="1976" y="624"/>
                </a:lnTo>
                <a:lnTo>
                  <a:pt x="1976" y="624"/>
                </a:lnTo>
                <a:lnTo>
                  <a:pt x="1972" y="624"/>
                </a:lnTo>
                <a:lnTo>
                  <a:pt x="1968" y="624"/>
                </a:lnTo>
                <a:lnTo>
                  <a:pt x="1968" y="624"/>
                </a:lnTo>
                <a:lnTo>
                  <a:pt x="1965" y="624"/>
                </a:lnTo>
                <a:lnTo>
                  <a:pt x="1965" y="624"/>
                </a:lnTo>
                <a:lnTo>
                  <a:pt x="1961" y="624"/>
                </a:lnTo>
                <a:lnTo>
                  <a:pt x="1961" y="624"/>
                </a:lnTo>
                <a:lnTo>
                  <a:pt x="1961" y="628"/>
                </a:lnTo>
                <a:lnTo>
                  <a:pt x="1961" y="628"/>
                </a:lnTo>
                <a:lnTo>
                  <a:pt x="1965" y="742"/>
                </a:lnTo>
                <a:lnTo>
                  <a:pt x="1961" y="742"/>
                </a:lnTo>
                <a:lnTo>
                  <a:pt x="1961" y="714"/>
                </a:lnTo>
                <a:lnTo>
                  <a:pt x="1957" y="714"/>
                </a:lnTo>
                <a:lnTo>
                  <a:pt x="1957" y="710"/>
                </a:lnTo>
                <a:lnTo>
                  <a:pt x="1953" y="710"/>
                </a:lnTo>
                <a:lnTo>
                  <a:pt x="1953" y="710"/>
                </a:lnTo>
                <a:lnTo>
                  <a:pt x="1949" y="706"/>
                </a:lnTo>
                <a:lnTo>
                  <a:pt x="1945" y="706"/>
                </a:lnTo>
                <a:lnTo>
                  <a:pt x="1941" y="706"/>
                </a:lnTo>
                <a:lnTo>
                  <a:pt x="1933" y="706"/>
                </a:lnTo>
                <a:lnTo>
                  <a:pt x="1926" y="706"/>
                </a:lnTo>
                <a:lnTo>
                  <a:pt x="1922" y="706"/>
                </a:lnTo>
                <a:lnTo>
                  <a:pt x="1918" y="706"/>
                </a:lnTo>
                <a:lnTo>
                  <a:pt x="1914" y="706"/>
                </a:lnTo>
                <a:lnTo>
                  <a:pt x="1910" y="706"/>
                </a:lnTo>
                <a:lnTo>
                  <a:pt x="1914" y="620"/>
                </a:lnTo>
                <a:lnTo>
                  <a:pt x="1898" y="620"/>
                </a:lnTo>
                <a:lnTo>
                  <a:pt x="1828" y="604"/>
                </a:lnTo>
                <a:lnTo>
                  <a:pt x="1817" y="600"/>
                </a:lnTo>
                <a:lnTo>
                  <a:pt x="1817" y="718"/>
                </a:lnTo>
                <a:lnTo>
                  <a:pt x="1809" y="718"/>
                </a:lnTo>
                <a:lnTo>
                  <a:pt x="1809" y="699"/>
                </a:lnTo>
                <a:lnTo>
                  <a:pt x="1805" y="699"/>
                </a:lnTo>
                <a:lnTo>
                  <a:pt x="1805" y="699"/>
                </a:lnTo>
                <a:lnTo>
                  <a:pt x="1805" y="699"/>
                </a:lnTo>
                <a:lnTo>
                  <a:pt x="1801" y="659"/>
                </a:lnTo>
                <a:lnTo>
                  <a:pt x="1801" y="659"/>
                </a:lnTo>
                <a:lnTo>
                  <a:pt x="1801" y="647"/>
                </a:lnTo>
                <a:lnTo>
                  <a:pt x="1801" y="647"/>
                </a:lnTo>
                <a:lnTo>
                  <a:pt x="1801" y="647"/>
                </a:lnTo>
                <a:lnTo>
                  <a:pt x="1797" y="647"/>
                </a:lnTo>
                <a:lnTo>
                  <a:pt x="1797" y="612"/>
                </a:lnTo>
                <a:lnTo>
                  <a:pt x="1797" y="612"/>
                </a:lnTo>
                <a:lnTo>
                  <a:pt x="1797" y="612"/>
                </a:lnTo>
                <a:lnTo>
                  <a:pt x="1797" y="647"/>
                </a:lnTo>
                <a:lnTo>
                  <a:pt x="1793" y="647"/>
                </a:lnTo>
                <a:lnTo>
                  <a:pt x="1793" y="647"/>
                </a:lnTo>
                <a:lnTo>
                  <a:pt x="1790" y="647"/>
                </a:lnTo>
                <a:lnTo>
                  <a:pt x="1790" y="647"/>
                </a:lnTo>
                <a:lnTo>
                  <a:pt x="1790" y="651"/>
                </a:lnTo>
                <a:lnTo>
                  <a:pt x="1790" y="651"/>
                </a:lnTo>
                <a:lnTo>
                  <a:pt x="1790" y="659"/>
                </a:lnTo>
                <a:lnTo>
                  <a:pt x="1786" y="659"/>
                </a:lnTo>
                <a:lnTo>
                  <a:pt x="1782" y="659"/>
                </a:lnTo>
                <a:lnTo>
                  <a:pt x="1778" y="659"/>
                </a:lnTo>
                <a:lnTo>
                  <a:pt x="1774" y="659"/>
                </a:lnTo>
                <a:lnTo>
                  <a:pt x="1770" y="659"/>
                </a:lnTo>
                <a:lnTo>
                  <a:pt x="1766" y="659"/>
                </a:lnTo>
                <a:lnTo>
                  <a:pt x="1766" y="659"/>
                </a:lnTo>
                <a:lnTo>
                  <a:pt x="1762" y="659"/>
                </a:lnTo>
                <a:lnTo>
                  <a:pt x="1758" y="659"/>
                </a:lnTo>
                <a:lnTo>
                  <a:pt x="1755" y="659"/>
                </a:lnTo>
                <a:lnTo>
                  <a:pt x="1751" y="659"/>
                </a:lnTo>
                <a:lnTo>
                  <a:pt x="1747" y="659"/>
                </a:lnTo>
                <a:lnTo>
                  <a:pt x="1747" y="651"/>
                </a:lnTo>
                <a:lnTo>
                  <a:pt x="1747" y="651"/>
                </a:lnTo>
                <a:lnTo>
                  <a:pt x="1747" y="647"/>
                </a:lnTo>
                <a:lnTo>
                  <a:pt x="1747" y="647"/>
                </a:lnTo>
                <a:lnTo>
                  <a:pt x="1743" y="647"/>
                </a:lnTo>
                <a:lnTo>
                  <a:pt x="1743" y="647"/>
                </a:lnTo>
                <a:lnTo>
                  <a:pt x="1739" y="647"/>
                </a:lnTo>
                <a:lnTo>
                  <a:pt x="1739" y="612"/>
                </a:lnTo>
                <a:lnTo>
                  <a:pt x="1739" y="612"/>
                </a:lnTo>
                <a:lnTo>
                  <a:pt x="1739" y="612"/>
                </a:lnTo>
                <a:lnTo>
                  <a:pt x="1739" y="647"/>
                </a:lnTo>
                <a:lnTo>
                  <a:pt x="1739" y="647"/>
                </a:lnTo>
                <a:lnTo>
                  <a:pt x="1739" y="647"/>
                </a:lnTo>
                <a:lnTo>
                  <a:pt x="1735" y="647"/>
                </a:lnTo>
                <a:lnTo>
                  <a:pt x="1735" y="659"/>
                </a:lnTo>
                <a:lnTo>
                  <a:pt x="1735" y="659"/>
                </a:lnTo>
                <a:lnTo>
                  <a:pt x="1735" y="699"/>
                </a:lnTo>
                <a:lnTo>
                  <a:pt x="1731" y="699"/>
                </a:lnTo>
                <a:lnTo>
                  <a:pt x="1731" y="699"/>
                </a:lnTo>
                <a:lnTo>
                  <a:pt x="1727" y="699"/>
                </a:lnTo>
                <a:lnTo>
                  <a:pt x="1727" y="742"/>
                </a:lnTo>
                <a:lnTo>
                  <a:pt x="1649" y="742"/>
                </a:lnTo>
                <a:lnTo>
                  <a:pt x="1649" y="624"/>
                </a:lnTo>
                <a:lnTo>
                  <a:pt x="1649" y="624"/>
                </a:lnTo>
                <a:lnTo>
                  <a:pt x="1649" y="604"/>
                </a:lnTo>
                <a:lnTo>
                  <a:pt x="1661" y="600"/>
                </a:lnTo>
                <a:lnTo>
                  <a:pt x="1661" y="596"/>
                </a:lnTo>
                <a:lnTo>
                  <a:pt x="1649" y="592"/>
                </a:lnTo>
                <a:lnTo>
                  <a:pt x="1642" y="596"/>
                </a:lnTo>
                <a:lnTo>
                  <a:pt x="1634" y="596"/>
                </a:lnTo>
                <a:lnTo>
                  <a:pt x="1626" y="600"/>
                </a:lnTo>
                <a:lnTo>
                  <a:pt x="1618" y="600"/>
                </a:lnTo>
                <a:lnTo>
                  <a:pt x="1614" y="600"/>
                </a:lnTo>
                <a:lnTo>
                  <a:pt x="1607" y="604"/>
                </a:lnTo>
                <a:lnTo>
                  <a:pt x="1599" y="604"/>
                </a:lnTo>
                <a:lnTo>
                  <a:pt x="1591" y="604"/>
                </a:lnTo>
                <a:lnTo>
                  <a:pt x="1587" y="608"/>
                </a:lnTo>
                <a:lnTo>
                  <a:pt x="1579" y="608"/>
                </a:lnTo>
                <a:lnTo>
                  <a:pt x="1572" y="608"/>
                </a:lnTo>
                <a:lnTo>
                  <a:pt x="1564" y="612"/>
                </a:lnTo>
                <a:lnTo>
                  <a:pt x="1556" y="616"/>
                </a:lnTo>
                <a:lnTo>
                  <a:pt x="1556" y="620"/>
                </a:lnTo>
                <a:lnTo>
                  <a:pt x="1560" y="620"/>
                </a:lnTo>
                <a:lnTo>
                  <a:pt x="1560" y="628"/>
                </a:lnTo>
                <a:lnTo>
                  <a:pt x="1556" y="628"/>
                </a:lnTo>
                <a:lnTo>
                  <a:pt x="1552" y="742"/>
                </a:lnTo>
                <a:lnTo>
                  <a:pt x="1544" y="742"/>
                </a:lnTo>
                <a:lnTo>
                  <a:pt x="1544" y="671"/>
                </a:lnTo>
                <a:lnTo>
                  <a:pt x="1541" y="671"/>
                </a:lnTo>
                <a:lnTo>
                  <a:pt x="1541" y="671"/>
                </a:lnTo>
                <a:lnTo>
                  <a:pt x="1537" y="671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635"/>
                </a:lnTo>
                <a:lnTo>
                  <a:pt x="1537" y="584"/>
                </a:lnTo>
                <a:lnTo>
                  <a:pt x="1537" y="584"/>
                </a:lnTo>
                <a:lnTo>
                  <a:pt x="1537" y="584"/>
                </a:lnTo>
                <a:lnTo>
                  <a:pt x="1537" y="584"/>
                </a:lnTo>
                <a:lnTo>
                  <a:pt x="1537" y="584"/>
                </a:lnTo>
                <a:lnTo>
                  <a:pt x="1537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584"/>
                </a:lnTo>
                <a:lnTo>
                  <a:pt x="1533" y="635"/>
                </a:lnTo>
                <a:lnTo>
                  <a:pt x="1533" y="635"/>
                </a:lnTo>
                <a:lnTo>
                  <a:pt x="1533" y="635"/>
                </a:lnTo>
                <a:lnTo>
                  <a:pt x="1533" y="635"/>
                </a:lnTo>
                <a:lnTo>
                  <a:pt x="1533" y="635"/>
                </a:lnTo>
                <a:lnTo>
                  <a:pt x="1533" y="635"/>
                </a:lnTo>
                <a:lnTo>
                  <a:pt x="1533" y="635"/>
                </a:lnTo>
                <a:lnTo>
                  <a:pt x="1533" y="635"/>
                </a:lnTo>
                <a:lnTo>
                  <a:pt x="1533" y="635"/>
                </a:lnTo>
                <a:lnTo>
                  <a:pt x="1533" y="635"/>
                </a:lnTo>
                <a:lnTo>
                  <a:pt x="1533" y="635"/>
                </a:lnTo>
                <a:lnTo>
                  <a:pt x="1533" y="635"/>
                </a:lnTo>
                <a:lnTo>
                  <a:pt x="1533" y="635"/>
                </a:lnTo>
                <a:lnTo>
                  <a:pt x="1533" y="635"/>
                </a:lnTo>
                <a:lnTo>
                  <a:pt x="1533" y="635"/>
                </a:lnTo>
                <a:lnTo>
                  <a:pt x="1533" y="635"/>
                </a:lnTo>
                <a:lnTo>
                  <a:pt x="1533" y="635"/>
                </a:lnTo>
                <a:lnTo>
                  <a:pt x="1533" y="671"/>
                </a:lnTo>
                <a:lnTo>
                  <a:pt x="1529" y="671"/>
                </a:lnTo>
                <a:lnTo>
                  <a:pt x="1525" y="671"/>
                </a:lnTo>
                <a:lnTo>
                  <a:pt x="1513" y="671"/>
                </a:lnTo>
                <a:lnTo>
                  <a:pt x="1509" y="671"/>
                </a:lnTo>
                <a:lnTo>
                  <a:pt x="1506" y="671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584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2" y="635"/>
                </a:lnTo>
                <a:lnTo>
                  <a:pt x="1502" y="635"/>
                </a:lnTo>
                <a:lnTo>
                  <a:pt x="1502" y="635"/>
                </a:lnTo>
                <a:lnTo>
                  <a:pt x="1502" y="635"/>
                </a:lnTo>
                <a:lnTo>
                  <a:pt x="1502" y="635"/>
                </a:lnTo>
                <a:lnTo>
                  <a:pt x="1502" y="635"/>
                </a:lnTo>
                <a:lnTo>
                  <a:pt x="1502" y="635"/>
                </a:lnTo>
                <a:lnTo>
                  <a:pt x="1502" y="635"/>
                </a:lnTo>
                <a:lnTo>
                  <a:pt x="1502" y="635"/>
                </a:lnTo>
                <a:lnTo>
                  <a:pt x="1502" y="635"/>
                </a:lnTo>
                <a:lnTo>
                  <a:pt x="1502" y="635"/>
                </a:lnTo>
                <a:lnTo>
                  <a:pt x="1502" y="635"/>
                </a:lnTo>
                <a:lnTo>
                  <a:pt x="1502" y="635"/>
                </a:lnTo>
                <a:lnTo>
                  <a:pt x="1502" y="635"/>
                </a:lnTo>
                <a:lnTo>
                  <a:pt x="1502" y="635"/>
                </a:lnTo>
                <a:lnTo>
                  <a:pt x="1506" y="635"/>
                </a:lnTo>
                <a:lnTo>
                  <a:pt x="1506" y="635"/>
                </a:lnTo>
                <a:lnTo>
                  <a:pt x="1506" y="671"/>
                </a:lnTo>
                <a:lnTo>
                  <a:pt x="1494" y="671"/>
                </a:lnTo>
                <a:lnTo>
                  <a:pt x="1494" y="671"/>
                </a:lnTo>
                <a:lnTo>
                  <a:pt x="1494" y="671"/>
                </a:lnTo>
                <a:lnTo>
                  <a:pt x="1494" y="742"/>
                </a:lnTo>
                <a:lnTo>
                  <a:pt x="1486" y="742"/>
                </a:lnTo>
                <a:lnTo>
                  <a:pt x="1486" y="702"/>
                </a:lnTo>
                <a:lnTo>
                  <a:pt x="1486" y="702"/>
                </a:lnTo>
                <a:lnTo>
                  <a:pt x="1486" y="702"/>
                </a:lnTo>
                <a:lnTo>
                  <a:pt x="1486" y="702"/>
                </a:lnTo>
                <a:lnTo>
                  <a:pt x="1486" y="702"/>
                </a:lnTo>
                <a:lnTo>
                  <a:pt x="1486" y="702"/>
                </a:lnTo>
                <a:lnTo>
                  <a:pt x="1486" y="702"/>
                </a:lnTo>
                <a:lnTo>
                  <a:pt x="1486" y="702"/>
                </a:lnTo>
                <a:lnTo>
                  <a:pt x="1486" y="699"/>
                </a:lnTo>
                <a:lnTo>
                  <a:pt x="1486" y="699"/>
                </a:lnTo>
                <a:lnTo>
                  <a:pt x="1486" y="699"/>
                </a:lnTo>
                <a:lnTo>
                  <a:pt x="1486" y="699"/>
                </a:lnTo>
                <a:lnTo>
                  <a:pt x="1486" y="699"/>
                </a:lnTo>
                <a:lnTo>
                  <a:pt x="1478" y="691"/>
                </a:lnTo>
                <a:lnTo>
                  <a:pt x="1478" y="691"/>
                </a:lnTo>
                <a:lnTo>
                  <a:pt x="1478" y="691"/>
                </a:lnTo>
                <a:lnTo>
                  <a:pt x="1478" y="691"/>
                </a:lnTo>
                <a:lnTo>
                  <a:pt x="1478" y="691"/>
                </a:lnTo>
                <a:lnTo>
                  <a:pt x="1478" y="691"/>
                </a:lnTo>
                <a:lnTo>
                  <a:pt x="1478" y="691"/>
                </a:lnTo>
                <a:lnTo>
                  <a:pt x="1478" y="691"/>
                </a:lnTo>
                <a:lnTo>
                  <a:pt x="1478" y="691"/>
                </a:lnTo>
                <a:lnTo>
                  <a:pt x="1478" y="691"/>
                </a:lnTo>
                <a:lnTo>
                  <a:pt x="1478" y="691"/>
                </a:lnTo>
                <a:lnTo>
                  <a:pt x="1478" y="675"/>
                </a:lnTo>
                <a:lnTo>
                  <a:pt x="1447" y="683"/>
                </a:lnTo>
                <a:lnTo>
                  <a:pt x="1420" y="699"/>
                </a:lnTo>
                <a:lnTo>
                  <a:pt x="1420" y="691"/>
                </a:lnTo>
                <a:lnTo>
                  <a:pt x="1404" y="691"/>
                </a:lnTo>
                <a:lnTo>
                  <a:pt x="1404" y="691"/>
                </a:lnTo>
                <a:lnTo>
                  <a:pt x="1404" y="691"/>
                </a:lnTo>
                <a:lnTo>
                  <a:pt x="1404" y="691"/>
                </a:lnTo>
                <a:lnTo>
                  <a:pt x="1404" y="691"/>
                </a:lnTo>
                <a:lnTo>
                  <a:pt x="1404" y="691"/>
                </a:lnTo>
                <a:lnTo>
                  <a:pt x="1389" y="695"/>
                </a:lnTo>
                <a:lnTo>
                  <a:pt x="1389" y="695"/>
                </a:lnTo>
                <a:lnTo>
                  <a:pt x="1389" y="695"/>
                </a:lnTo>
                <a:lnTo>
                  <a:pt x="1385" y="695"/>
                </a:lnTo>
                <a:lnTo>
                  <a:pt x="1385" y="695"/>
                </a:lnTo>
                <a:lnTo>
                  <a:pt x="1385" y="695"/>
                </a:lnTo>
                <a:lnTo>
                  <a:pt x="1385" y="695"/>
                </a:lnTo>
                <a:lnTo>
                  <a:pt x="1385" y="695"/>
                </a:lnTo>
                <a:lnTo>
                  <a:pt x="1377" y="702"/>
                </a:lnTo>
                <a:lnTo>
                  <a:pt x="1377" y="702"/>
                </a:lnTo>
                <a:lnTo>
                  <a:pt x="1377" y="702"/>
                </a:lnTo>
                <a:lnTo>
                  <a:pt x="1377" y="702"/>
                </a:lnTo>
                <a:lnTo>
                  <a:pt x="1377" y="702"/>
                </a:lnTo>
                <a:lnTo>
                  <a:pt x="1377" y="702"/>
                </a:lnTo>
                <a:lnTo>
                  <a:pt x="1377" y="702"/>
                </a:lnTo>
                <a:lnTo>
                  <a:pt x="1377" y="702"/>
                </a:lnTo>
                <a:lnTo>
                  <a:pt x="1377" y="702"/>
                </a:lnTo>
                <a:lnTo>
                  <a:pt x="1377" y="702"/>
                </a:lnTo>
                <a:lnTo>
                  <a:pt x="1377" y="702"/>
                </a:lnTo>
                <a:lnTo>
                  <a:pt x="1377" y="702"/>
                </a:lnTo>
                <a:lnTo>
                  <a:pt x="1377" y="702"/>
                </a:lnTo>
                <a:lnTo>
                  <a:pt x="1377" y="742"/>
                </a:lnTo>
                <a:lnTo>
                  <a:pt x="1338" y="742"/>
                </a:lnTo>
                <a:lnTo>
                  <a:pt x="1338" y="631"/>
                </a:lnTo>
                <a:lnTo>
                  <a:pt x="1350" y="624"/>
                </a:lnTo>
                <a:lnTo>
                  <a:pt x="1350" y="620"/>
                </a:lnTo>
                <a:lnTo>
                  <a:pt x="1338" y="620"/>
                </a:lnTo>
                <a:lnTo>
                  <a:pt x="1338" y="604"/>
                </a:lnTo>
                <a:lnTo>
                  <a:pt x="1338" y="604"/>
                </a:lnTo>
                <a:lnTo>
                  <a:pt x="1338" y="620"/>
                </a:lnTo>
                <a:lnTo>
                  <a:pt x="1330" y="620"/>
                </a:lnTo>
                <a:lnTo>
                  <a:pt x="1323" y="620"/>
                </a:lnTo>
                <a:lnTo>
                  <a:pt x="1315" y="624"/>
                </a:lnTo>
                <a:lnTo>
                  <a:pt x="1311" y="580"/>
                </a:lnTo>
                <a:lnTo>
                  <a:pt x="1303" y="584"/>
                </a:lnTo>
                <a:lnTo>
                  <a:pt x="1295" y="584"/>
                </a:lnTo>
                <a:lnTo>
                  <a:pt x="1288" y="584"/>
                </a:lnTo>
                <a:lnTo>
                  <a:pt x="1280" y="588"/>
                </a:lnTo>
                <a:lnTo>
                  <a:pt x="1276" y="588"/>
                </a:lnTo>
                <a:lnTo>
                  <a:pt x="1268" y="588"/>
                </a:lnTo>
                <a:lnTo>
                  <a:pt x="1260" y="592"/>
                </a:lnTo>
                <a:lnTo>
                  <a:pt x="1257" y="592"/>
                </a:lnTo>
                <a:lnTo>
                  <a:pt x="1245" y="600"/>
                </a:lnTo>
                <a:lnTo>
                  <a:pt x="1245" y="604"/>
                </a:lnTo>
                <a:lnTo>
                  <a:pt x="1249" y="604"/>
                </a:lnTo>
                <a:lnTo>
                  <a:pt x="1249" y="608"/>
                </a:lnTo>
                <a:lnTo>
                  <a:pt x="1245" y="612"/>
                </a:lnTo>
                <a:lnTo>
                  <a:pt x="1241" y="742"/>
                </a:lnTo>
                <a:lnTo>
                  <a:pt x="1233" y="742"/>
                </a:lnTo>
                <a:lnTo>
                  <a:pt x="1233" y="655"/>
                </a:lnTo>
                <a:lnTo>
                  <a:pt x="1233" y="655"/>
                </a:lnTo>
                <a:lnTo>
                  <a:pt x="1233" y="655"/>
                </a:lnTo>
                <a:lnTo>
                  <a:pt x="1233" y="655"/>
                </a:lnTo>
                <a:lnTo>
                  <a:pt x="1233" y="651"/>
                </a:lnTo>
                <a:lnTo>
                  <a:pt x="1186" y="651"/>
                </a:lnTo>
                <a:lnTo>
                  <a:pt x="1186" y="655"/>
                </a:lnTo>
                <a:lnTo>
                  <a:pt x="1183" y="655"/>
                </a:lnTo>
                <a:lnTo>
                  <a:pt x="1183" y="742"/>
                </a:lnTo>
                <a:lnTo>
                  <a:pt x="1175" y="742"/>
                </a:lnTo>
                <a:lnTo>
                  <a:pt x="1175" y="683"/>
                </a:lnTo>
                <a:lnTo>
                  <a:pt x="1175" y="683"/>
                </a:lnTo>
                <a:lnTo>
                  <a:pt x="1175" y="683"/>
                </a:lnTo>
                <a:lnTo>
                  <a:pt x="1175" y="683"/>
                </a:lnTo>
                <a:lnTo>
                  <a:pt x="1175" y="683"/>
                </a:lnTo>
                <a:lnTo>
                  <a:pt x="1175" y="683"/>
                </a:lnTo>
                <a:lnTo>
                  <a:pt x="1175" y="683"/>
                </a:lnTo>
                <a:lnTo>
                  <a:pt x="1175" y="683"/>
                </a:lnTo>
                <a:lnTo>
                  <a:pt x="1175" y="683"/>
                </a:lnTo>
                <a:lnTo>
                  <a:pt x="1175" y="683"/>
                </a:lnTo>
                <a:lnTo>
                  <a:pt x="1175" y="683"/>
                </a:lnTo>
                <a:lnTo>
                  <a:pt x="1175" y="683"/>
                </a:lnTo>
                <a:lnTo>
                  <a:pt x="1175" y="683"/>
                </a:lnTo>
                <a:lnTo>
                  <a:pt x="1171" y="671"/>
                </a:lnTo>
                <a:lnTo>
                  <a:pt x="1171" y="671"/>
                </a:lnTo>
                <a:lnTo>
                  <a:pt x="1171" y="671"/>
                </a:lnTo>
                <a:lnTo>
                  <a:pt x="1167" y="671"/>
                </a:lnTo>
                <a:lnTo>
                  <a:pt x="1167" y="671"/>
                </a:lnTo>
                <a:lnTo>
                  <a:pt x="1167" y="671"/>
                </a:lnTo>
                <a:lnTo>
                  <a:pt x="1167" y="671"/>
                </a:lnTo>
                <a:lnTo>
                  <a:pt x="1167" y="671"/>
                </a:lnTo>
                <a:lnTo>
                  <a:pt x="1167" y="671"/>
                </a:lnTo>
                <a:lnTo>
                  <a:pt x="1167" y="671"/>
                </a:lnTo>
                <a:lnTo>
                  <a:pt x="1167" y="671"/>
                </a:lnTo>
                <a:lnTo>
                  <a:pt x="1167" y="659"/>
                </a:lnTo>
                <a:lnTo>
                  <a:pt x="1136" y="667"/>
                </a:lnTo>
                <a:lnTo>
                  <a:pt x="1109" y="679"/>
                </a:lnTo>
                <a:lnTo>
                  <a:pt x="1109" y="671"/>
                </a:lnTo>
                <a:lnTo>
                  <a:pt x="1093" y="671"/>
                </a:lnTo>
                <a:lnTo>
                  <a:pt x="1093" y="671"/>
                </a:lnTo>
                <a:lnTo>
                  <a:pt x="1093" y="671"/>
                </a:lnTo>
                <a:lnTo>
                  <a:pt x="1093" y="671"/>
                </a:lnTo>
                <a:lnTo>
                  <a:pt x="1093" y="671"/>
                </a:lnTo>
                <a:lnTo>
                  <a:pt x="1093" y="671"/>
                </a:lnTo>
                <a:lnTo>
                  <a:pt x="1078" y="675"/>
                </a:lnTo>
                <a:lnTo>
                  <a:pt x="1078" y="675"/>
                </a:lnTo>
                <a:lnTo>
                  <a:pt x="1078" y="675"/>
                </a:lnTo>
                <a:lnTo>
                  <a:pt x="1078" y="675"/>
                </a:lnTo>
                <a:lnTo>
                  <a:pt x="1078" y="675"/>
                </a:lnTo>
                <a:lnTo>
                  <a:pt x="1078" y="675"/>
                </a:lnTo>
                <a:lnTo>
                  <a:pt x="1078" y="675"/>
                </a:lnTo>
                <a:lnTo>
                  <a:pt x="1078" y="675"/>
                </a:lnTo>
                <a:lnTo>
                  <a:pt x="1070" y="683"/>
                </a:lnTo>
                <a:lnTo>
                  <a:pt x="1070" y="683"/>
                </a:lnTo>
                <a:lnTo>
                  <a:pt x="1066" y="683"/>
                </a:lnTo>
                <a:lnTo>
                  <a:pt x="1066" y="683"/>
                </a:lnTo>
                <a:lnTo>
                  <a:pt x="1066" y="683"/>
                </a:lnTo>
                <a:lnTo>
                  <a:pt x="1066" y="683"/>
                </a:lnTo>
                <a:lnTo>
                  <a:pt x="1066" y="683"/>
                </a:lnTo>
                <a:lnTo>
                  <a:pt x="1066" y="687"/>
                </a:lnTo>
                <a:lnTo>
                  <a:pt x="1066" y="687"/>
                </a:lnTo>
                <a:lnTo>
                  <a:pt x="1066" y="687"/>
                </a:lnTo>
                <a:lnTo>
                  <a:pt x="1066" y="687"/>
                </a:lnTo>
                <a:lnTo>
                  <a:pt x="1066" y="687"/>
                </a:lnTo>
                <a:lnTo>
                  <a:pt x="1066" y="687"/>
                </a:lnTo>
                <a:lnTo>
                  <a:pt x="1066" y="742"/>
                </a:lnTo>
                <a:lnTo>
                  <a:pt x="1043" y="691"/>
                </a:lnTo>
                <a:lnTo>
                  <a:pt x="1023" y="722"/>
                </a:lnTo>
                <a:lnTo>
                  <a:pt x="1019" y="722"/>
                </a:lnTo>
                <a:lnTo>
                  <a:pt x="1019" y="687"/>
                </a:lnTo>
                <a:lnTo>
                  <a:pt x="1019" y="687"/>
                </a:lnTo>
                <a:lnTo>
                  <a:pt x="1019" y="687"/>
                </a:lnTo>
                <a:lnTo>
                  <a:pt x="1019" y="671"/>
                </a:lnTo>
                <a:lnTo>
                  <a:pt x="1019" y="671"/>
                </a:lnTo>
                <a:lnTo>
                  <a:pt x="1019" y="671"/>
                </a:lnTo>
                <a:lnTo>
                  <a:pt x="1019" y="671"/>
                </a:lnTo>
                <a:lnTo>
                  <a:pt x="1019" y="671"/>
                </a:lnTo>
                <a:lnTo>
                  <a:pt x="1019" y="671"/>
                </a:lnTo>
                <a:lnTo>
                  <a:pt x="1019" y="671"/>
                </a:lnTo>
                <a:lnTo>
                  <a:pt x="1019" y="671"/>
                </a:lnTo>
                <a:lnTo>
                  <a:pt x="1019" y="671"/>
                </a:lnTo>
                <a:lnTo>
                  <a:pt x="1019" y="671"/>
                </a:lnTo>
                <a:lnTo>
                  <a:pt x="1019" y="671"/>
                </a:lnTo>
                <a:lnTo>
                  <a:pt x="1019" y="671"/>
                </a:lnTo>
                <a:lnTo>
                  <a:pt x="1019" y="671"/>
                </a:lnTo>
                <a:lnTo>
                  <a:pt x="1019" y="687"/>
                </a:lnTo>
                <a:lnTo>
                  <a:pt x="1015" y="687"/>
                </a:lnTo>
                <a:lnTo>
                  <a:pt x="1015" y="671"/>
                </a:lnTo>
                <a:lnTo>
                  <a:pt x="1015" y="671"/>
                </a:lnTo>
                <a:lnTo>
                  <a:pt x="1015" y="671"/>
                </a:lnTo>
                <a:lnTo>
                  <a:pt x="1015" y="671"/>
                </a:lnTo>
                <a:lnTo>
                  <a:pt x="1015" y="671"/>
                </a:lnTo>
                <a:lnTo>
                  <a:pt x="1015" y="671"/>
                </a:lnTo>
                <a:lnTo>
                  <a:pt x="1015" y="671"/>
                </a:lnTo>
                <a:lnTo>
                  <a:pt x="1011" y="671"/>
                </a:lnTo>
                <a:lnTo>
                  <a:pt x="1011" y="671"/>
                </a:lnTo>
                <a:lnTo>
                  <a:pt x="1011" y="671"/>
                </a:lnTo>
                <a:lnTo>
                  <a:pt x="1011" y="671"/>
                </a:lnTo>
                <a:lnTo>
                  <a:pt x="1011" y="671"/>
                </a:lnTo>
                <a:lnTo>
                  <a:pt x="1011" y="671"/>
                </a:lnTo>
                <a:lnTo>
                  <a:pt x="1011" y="687"/>
                </a:lnTo>
                <a:lnTo>
                  <a:pt x="1011" y="687"/>
                </a:lnTo>
                <a:lnTo>
                  <a:pt x="1011" y="687"/>
                </a:lnTo>
                <a:lnTo>
                  <a:pt x="1011" y="722"/>
                </a:lnTo>
                <a:lnTo>
                  <a:pt x="1011" y="722"/>
                </a:lnTo>
                <a:lnTo>
                  <a:pt x="1011" y="742"/>
                </a:lnTo>
                <a:lnTo>
                  <a:pt x="988" y="742"/>
                </a:lnTo>
                <a:lnTo>
                  <a:pt x="957" y="631"/>
                </a:lnTo>
                <a:lnTo>
                  <a:pt x="926" y="742"/>
                </a:lnTo>
                <a:lnTo>
                  <a:pt x="899" y="742"/>
                </a:lnTo>
                <a:lnTo>
                  <a:pt x="899" y="699"/>
                </a:lnTo>
                <a:lnTo>
                  <a:pt x="895" y="699"/>
                </a:lnTo>
                <a:lnTo>
                  <a:pt x="895" y="699"/>
                </a:lnTo>
                <a:lnTo>
                  <a:pt x="891" y="699"/>
                </a:lnTo>
                <a:lnTo>
                  <a:pt x="891" y="659"/>
                </a:lnTo>
                <a:lnTo>
                  <a:pt x="891" y="659"/>
                </a:lnTo>
                <a:lnTo>
                  <a:pt x="891" y="647"/>
                </a:lnTo>
                <a:lnTo>
                  <a:pt x="887" y="647"/>
                </a:lnTo>
                <a:lnTo>
                  <a:pt x="887" y="647"/>
                </a:lnTo>
                <a:lnTo>
                  <a:pt x="887" y="647"/>
                </a:lnTo>
                <a:lnTo>
                  <a:pt x="887" y="612"/>
                </a:lnTo>
                <a:lnTo>
                  <a:pt x="883" y="612"/>
                </a:lnTo>
                <a:lnTo>
                  <a:pt x="883" y="612"/>
                </a:lnTo>
                <a:lnTo>
                  <a:pt x="883" y="647"/>
                </a:lnTo>
                <a:lnTo>
                  <a:pt x="883" y="647"/>
                </a:lnTo>
                <a:lnTo>
                  <a:pt x="883" y="647"/>
                </a:lnTo>
                <a:lnTo>
                  <a:pt x="879" y="647"/>
                </a:lnTo>
                <a:lnTo>
                  <a:pt x="879" y="647"/>
                </a:lnTo>
                <a:lnTo>
                  <a:pt x="879" y="651"/>
                </a:lnTo>
                <a:lnTo>
                  <a:pt x="879" y="651"/>
                </a:lnTo>
                <a:lnTo>
                  <a:pt x="879" y="659"/>
                </a:lnTo>
                <a:lnTo>
                  <a:pt x="875" y="659"/>
                </a:lnTo>
                <a:lnTo>
                  <a:pt x="871" y="659"/>
                </a:lnTo>
                <a:lnTo>
                  <a:pt x="867" y="659"/>
                </a:lnTo>
                <a:lnTo>
                  <a:pt x="864" y="659"/>
                </a:lnTo>
                <a:lnTo>
                  <a:pt x="860" y="659"/>
                </a:lnTo>
                <a:lnTo>
                  <a:pt x="856" y="659"/>
                </a:lnTo>
                <a:lnTo>
                  <a:pt x="856" y="659"/>
                </a:lnTo>
                <a:lnTo>
                  <a:pt x="852" y="659"/>
                </a:lnTo>
                <a:lnTo>
                  <a:pt x="848" y="659"/>
                </a:lnTo>
                <a:lnTo>
                  <a:pt x="844" y="659"/>
                </a:lnTo>
                <a:lnTo>
                  <a:pt x="840" y="659"/>
                </a:lnTo>
                <a:lnTo>
                  <a:pt x="836" y="659"/>
                </a:lnTo>
                <a:lnTo>
                  <a:pt x="836" y="651"/>
                </a:lnTo>
                <a:lnTo>
                  <a:pt x="836" y="651"/>
                </a:lnTo>
                <a:lnTo>
                  <a:pt x="836" y="647"/>
                </a:lnTo>
                <a:lnTo>
                  <a:pt x="836" y="647"/>
                </a:lnTo>
                <a:lnTo>
                  <a:pt x="832" y="647"/>
                </a:lnTo>
                <a:lnTo>
                  <a:pt x="832" y="647"/>
                </a:lnTo>
                <a:lnTo>
                  <a:pt x="829" y="647"/>
                </a:lnTo>
                <a:lnTo>
                  <a:pt x="829" y="612"/>
                </a:lnTo>
                <a:lnTo>
                  <a:pt x="829" y="612"/>
                </a:lnTo>
                <a:lnTo>
                  <a:pt x="829" y="612"/>
                </a:lnTo>
                <a:lnTo>
                  <a:pt x="829" y="647"/>
                </a:lnTo>
                <a:lnTo>
                  <a:pt x="825" y="647"/>
                </a:lnTo>
                <a:lnTo>
                  <a:pt x="825" y="647"/>
                </a:lnTo>
                <a:lnTo>
                  <a:pt x="825" y="647"/>
                </a:lnTo>
                <a:lnTo>
                  <a:pt x="825" y="659"/>
                </a:lnTo>
                <a:lnTo>
                  <a:pt x="821" y="659"/>
                </a:lnTo>
                <a:lnTo>
                  <a:pt x="821" y="699"/>
                </a:lnTo>
                <a:lnTo>
                  <a:pt x="821" y="699"/>
                </a:lnTo>
                <a:lnTo>
                  <a:pt x="821" y="699"/>
                </a:lnTo>
                <a:lnTo>
                  <a:pt x="817" y="699"/>
                </a:lnTo>
                <a:lnTo>
                  <a:pt x="817" y="718"/>
                </a:lnTo>
                <a:lnTo>
                  <a:pt x="809" y="718"/>
                </a:lnTo>
                <a:lnTo>
                  <a:pt x="809" y="600"/>
                </a:lnTo>
                <a:lnTo>
                  <a:pt x="797" y="604"/>
                </a:lnTo>
                <a:lnTo>
                  <a:pt x="727" y="620"/>
                </a:lnTo>
                <a:lnTo>
                  <a:pt x="712" y="620"/>
                </a:lnTo>
                <a:lnTo>
                  <a:pt x="716" y="706"/>
                </a:lnTo>
                <a:lnTo>
                  <a:pt x="712" y="706"/>
                </a:lnTo>
                <a:lnTo>
                  <a:pt x="708" y="706"/>
                </a:lnTo>
                <a:lnTo>
                  <a:pt x="704" y="706"/>
                </a:lnTo>
                <a:lnTo>
                  <a:pt x="700" y="706"/>
                </a:lnTo>
                <a:lnTo>
                  <a:pt x="692" y="706"/>
                </a:lnTo>
                <a:lnTo>
                  <a:pt x="685" y="706"/>
                </a:lnTo>
                <a:lnTo>
                  <a:pt x="681" y="706"/>
                </a:lnTo>
                <a:lnTo>
                  <a:pt x="677" y="706"/>
                </a:lnTo>
                <a:lnTo>
                  <a:pt x="673" y="710"/>
                </a:lnTo>
                <a:lnTo>
                  <a:pt x="669" y="710"/>
                </a:lnTo>
                <a:lnTo>
                  <a:pt x="669" y="710"/>
                </a:lnTo>
                <a:lnTo>
                  <a:pt x="669" y="714"/>
                </a:lnTo>
                <a:lnTo>
                  <a:pt x="665" y="714"/>
                </a:lnTo>
                <a:lnTo>
                  <a:pt x="665" y="742"/>
                </a:lnTo>
                <a:lnTo>
                  <a:pt x="661" y="742"/>
                </a:lnTo>
                <a:lnTo>
                  <a:pt x="665" y="628"/>
                </a:lnTo>
                <a:lnTo>
                  <a:pt x="665" y="628"/>
                </a:lnTo>
                <a:lnTo>
                  <a:pt x="665" y="624"/>
                </a:lnTo>
                <a:lnTo>
                  <a:pt x="661" y="624"/>
                </a:lnTo>
                <a:lnTo>
                  <a:pt x="661" y="624"/>
                </a:lnTo>
                <a:lnTo>
                  <a:pt x="661" y="624"/>
                </a:lnTo>
                <a:lnTo>
                  <a:pt x="657" y="624"/>
                </a:lnTo>
                <a:lnTo>
                  <a:pt x="657" y="624"/>
                </a:lnTo>
                <a:lnTo>
                  <a:pt x="653" y="624"/>
                </a:lnTo>
                <a:lnTo>
                  <a:pt x="650" y="624"/>
                </a:lnTo>
                <a:lnTo>
                  <a:pt x="650" y="624"/>
                </a:lnTo>
                <a:lnTo>
                  <a:pt x="587" y="624"/>
                </a:lnTo>
                <a:lnTo>
                  <a:pt x="587" y="624"/>
                </a:lnTo>
                <a:lnTo>
                  <a:pt x="583" y="624"/>
                </a:lnTo>
                <a:lnTo>
                  <a:pt x="583" y="624"/>
                </a:lnTo>
                <a:lnTo>
                  <a:pt x="580" y="624"/>
                </a:lnTo>
                <a:lnTo>
                  <a:pt x="580" y="628"/>
                </a:lnTo>
                <a:lnTo>
                  <a:pt x="580" y="628"/>
                </a:lnTo>
                <a:lnTo>
                  <a:pt x="576" y="628"/>
                </a:lnTo>
                <a:lnTo>
                  <a:pt x="576" y="628"/>
                </a:lnTo>
                <a:lnTo>
                  <a:pt x="576" y="628"/>
                </a:lnTo>
                <a:lnTo>
                  <a:pt x="576" y="628"/>
                </a:lnTo>
                <a:lnTo>
                  <a:pt x="576" y="628"/>
                </a:lnTo>
                <a:lnTo>
                  <a:pt x="576" y="628"/>
                </a:lnTo>
                <a:lnTo>
                  <a:pt x="572" y="742"/>
                </a:lnTo>
                <a:lnTo>
                  <a:pt x="556" y="742"/>
                </a:lnTo>
                <a:lnTo>
                  <a:pt x="560" y="671"/>
                </a:lnTo>
                <a:lnTo>
                  <a:pt x="541" y="667"/>
                </a:lnTo>
                <a:lnTo>
                  <a:pt x="541" y="620"/>
                </a:lnTo>
                <a:lnTo>
                  <a:pt x="525" y="616"/>
                </a:lnTo>
                <a:lnTo>
                  <a:pt x="525" y="592"/>
                </a:lnTo>
                <a:lnTo>
                  <a:pt x="494" y="588"/>
                </a:lnTo>
                <a:lnTo>
                  <a:pt x="455" y="588"/>
                </a:lnTo>
                <a:lnTo>
                  <a:pt x="455" y="572"/>
                </a:lnTo>
                <a:lnTo>
                  <a:pt x="451" y="572"/>
                </a:lnTo>
                <a:lnTo>
                  <a:pt x="451" y="560"/>
                </a:lnTo>
                <a:lnTo>
                  <a:pt x="447" y="560"/>
                </a:lnTo>
                <a:lnTo>
                  <a:pt x="447" y="525"/>
                </a:lnTo>
                <a:lnTo>
                  <a:pt x="447" y="525"/>
                </a:lnTo>
                <a:lnTo>
                  <a:pt x="447" y="525"/>
                </a:lnTo>
                <a:lnTo>
                  <a:pt x="447" y="525"/>
                </a:lnTo>
                <a:lnTo>
                  <a:pt x="447" y="525"/>
                </a:lnTo>
                <a:lnTo>
                  <a:pt x="447" y="525"/>
                </a:lnTo>
                <a:lnTo>
                  <a:pt x="447" y="525"/>
                </a:lnTo>
                <a:lnTo>
                  <a:pt x="443" y="525"/>
                </a:lnTo>
                <a:lnTo>
                  <a:pt x="443" y="525"/>
                </a:lnTo>
                <a:lnTo>
                  <a:pt x="443" y="525"/>
                </a:lnTo>
                <a:lnTo>
                  <a:pt x="443" y="525"/>
                </a:lnTo>
                <a:lnTo>
                  <a:pt x="443" y="525"/>
                </a:lnTo>
                <a:lnTo>
                  <a:pt x="443" y="525"/>
                </a:lnTo>
                <a:lnTo>
                  <a:pt x="443" y="560"/>
                </a:lnTo>
                <a:lnTo>
                  <a:pt x="443" y="560"/>
                </a:lnTo>
                <a:lnTo>
                  <a:pt x="443" y="560"/>
                </a:lnTo>
                <a:lnTo>
                  <a:pt x="443" y="572"/>
                </a:lnTo>
                <a:lnTo>
                  <a:pt x="436" y="572"/>
                </a:lnTo>
                <a:lnTo>
                  <a:pt x="436" y="592"/>
                </a:lnTo>
                <a:lnTo>
                  <a:pt x="428" y="596"/>
                </a:lnTo>
                <a:lnTo>
                  <a:pt x="428" y="620"/>
                </a:lnTo>
                <a:lnTo>
                  <a:pt x="420" y="624"/>
                </a:lnTo>
                <a:lnTo>
                  <a:pt x="420" y="671"/>
                </a:lnTo>
                <a:lnTo>
                  <a:pt x="416" y="675"/>
                </a:lnTo>
                <a:lnTo>
                  <a:pt x="416" y="738"/>
                </a:lnTo>
                <a:lnTo>
                  <a:pt x="397" y="722"/>
                </a:lnTo>
                <a:lnTo>
                  <a:pt x="397" y="667"/>
                </a:lnTo>
                <a:lnTo>
                  <a:pt x="393" y="667"/>
                </a:lnTo>
                <a:lnTo>
                  <a:pt x="393" y="631"/>
                </a:lnTo>
                <a:lnTo>
                  <a:pt x="393" y="631"/>
                </a:lnTo>
                <a:lnTo>
                  <a:pt x="393" y="631"/>
                </a:lnTo>
                <a:lnTo>
                  <a:pt x="393" y="616"/>
                </a:lnTo>
                <a:lnTo>
                  <a:pt x="393" y="616"/>
                </a:lnTo>
                <a:lnTo>
                  <a:pt x="393" y="616"/>
                </a:lnTo>
                <a:lnTo>
                  <a:pt x="393" y="616"/>
                </a:lnTo>
                <a:lnTo>
                  <a:pt x="393" y="616"/>
                </a:lnTo>
                <a:lnTo>
                  <a:pt x="393" y="616"/>
                </a:lnTo>
                <a:lnTo>
                  <a:pt x="393" y="616"/>
                </a:lnTo>
                <a:lnTo>
                  <a:pt x="393" y="616"/>
                </a:lnTo>
                <a:lnTo>
                  <a:pt x="393" y="616"/>
                </a:lnTo>
                <a:lnTo>
                  <a:pt x="393" y="616"/>
                </a:lnTo>
                <a:lnTo>
                  <a:pt x="393" y="616"/>
                </a:lnTo>
                <a:lnTo>
                  <a:pt x="393" y="616"/>
                </a:lnTo>
                <a:lnTo>
                  <a:pt x="393" y="616"/>
                </a:lnTo>
                <a:lnTo>
                  <a:pt x="393" y="631"/>
                </a:lnTo>
                <a:lnTo>
                  <a:pt x="385" y="631"/>
                </a:lnTo>
                <a:lnTo>
                  <a:pt x="385" y="616"/>
                </a:lnTo>
                <a:lnTo>
                  <a:pt x="385" y="616"/>
                </a:lnTo>
                <a:lnTo>
                  <a:pt x="385" y="616"/>
                </a:lnTo>
                <a:lnTo>
                  <a:pt x="385" y="616"/>
                </a:lnTo>
                <a:lnTo>
                  <a:pt x="385" y="616"/>
                </a:lnTo>
                <a:lnTo>
                  <a:pt x="385" y="616"/>
                </a:lnTo>
                <a:lnTo>
                  <a:pt x="385" y="616"/>
                </a:lnTo>
                <a:lnTo>
                  <a:pt x="385" y="616"/>
                </a:lnTo>
                <a:lnTo>
                  <a:pt x="385" y="616"/>
                </a:lnTo>
                <a:lnTo>
                  <a:pt x="385" y="616"/>
                </a:lnTo>
                <a:lnTo>
                  <a:pt x="385" y="616"/>
                </a:lnTo>
                <a:lnTo>
                  <a:pt x="385" y="616"/>
                </a:lnTo>
                <a:lnTo>
                  <a:pt x="385" y="616"/>
                </a:lnTo>
                <a:lnTo>
                  <a:pt x="385" y="631"/>
                </a:lnTo>
                <a:lnTo>
                  <a:pt x="385" y="631"/>
                </a:lnTo>
                <a:lnTo>
                  <a:pt x="385" y="631"/>
                </a:lnTo>
                <a:lnTo>
                  <a:pt x="385" y="667"/>
                </a:lnTo>
                <a:lnTo>
                  <a:pt x="381" y="667"/>
                </a:lnTo>
                <a:lnTo>
                  <a:pt x="362" y="687"/>
                </a:lnTo>
                <a:lnTo>
                  <a:pt x="338" y="714"/>
                </a:lnTo>
                <a:lnTo>
                  <a:pt x="338" y="631"/>
                </a:lnTo>
                <a:lnTo>
                  <a:pt x="338" y="631"/>
                </a:lnTo>
                <a:lnTo>
                  <a:pt x="338" y="631"/>
                </a:lnTo>
                <a:lnTo>
                  <a:pt x="338" y="631"/>
                </a:lnTo>
                <a:lnTo>
                  <a:pt x="338" y="631"/>
                </a:lnTo>
                <a:lnTo>
                  <a:pt x="338" y="631"/>
                </a:lnTo>
                <a:lnTo>
                  <a:pt x="338" y="631"/>
                </a:lnTo>
                <a:lnTo>
                  <a:pt x="338" y="631"/>
                </a:lnTo>
                <a:lnTo>
                  <a:pt x="338" y="631"/>
                </a:lnTo>
                <a:lnTo>
                  <a:pt x="338" y="631"/>
                </a:lnTo>
                <a:lnTo>
                  <a:pt x="338" y="631"/>
                </a:lnTo>
                <a:lnTo>
                  <a:pt x="338" y="628"/>
                </a:lnTo>
                <a:lnTo>
                  <a:pt x="338" y="628"/>
                </a:lnTo>
                <a:lnTo>
                  <a:pt x="331" y="620"/>
                </a:lnTo>
                <a:lnTo>
                  <a:pt x="331" y="620"/>
                </a:lnTo>
                <a:lnTo>
                  <a:pt x="331" y="620"/>
                </a:lnTo>
                <a:lnTo>
                  <a:pt x="331" y="620"/>
                </a:lnTo>
                <a:lnTo>
                  <a:pt x="327" y="620"/>
                </a:lnTo>
                <a:lnTo>
                  <a:pt x="327" y="620"/>
                </a:lnTo>
                <a:lnTo>
                  <a:pt x="327" y="620"/>
                </a:lnTo>
                <a:lnTo>
                  <a:pt x="327" y="620"/>
                </a:lnTo>
                <a:lnTo>
                  <a:pt x="311" y="616"/>
                </a:lnTo>
                <a:lnTo>
                  <a:pt x="311" y="616"/>
                </a:lnTo>
                <a:lnTo>
                  <a:pt x="311" y="616"/>
                </a:lnTo>
                <a:lnTo>
                  <a:pt x="311" y="616"/>
                </a:lnTo>
                <a:lnTo>
                  <a:pt x="311" y="616"/>
                </a:lnTo>
                <a:lnTo>
                  <a:pt x="311" y="616"/>
                </a:lnTo>
                <a:lnTo>
                  <a:pt x="296" y="620"/>
                </a:lnTo>
                <a:lnTo>
                  <a:pt x="296" y="624"/>
                </a:lnTo>
                <a:lnTo>
                  <a:pt x="268" y="612"/>
                </a:lnTo>
                <a:lnTo>
                  <a:pt x="237" y="604"/>
                </a:lnTo>
                <a:lnTo>
                  <a:pt x="237" y="616"/>
                </a:lnTo>
                <a:lnTo>
                  <a:pt x="237" y="616"/>
                </a:lnTo>
                <a:lnTo>
                  <a:pt x="237" y="616"/>
                </a:lnTo>
                <a:lnTo>
                  <a:pt x="237" y="616"/>
                </a:lnTo>
                <a:lnTo>
                  <a:pt x="237" y="616"/>
                </a:lnTo>
                <a:lnTo>
                  <a:pt x="237" y="616"/>
                </a:lnTo>
                <a:lnTo>
                  <a:pt x="237" y="616"/>
                </a:lnTo>
                <a:lnTo>
                  <a:pt x="237" y="616"/>
                </a:lnTo>
                <a:lnTo>
                  <a:pt x="237" y="616"/>
                </a:lnTo>
                <a:lnTo>
                  <a:pt x="237" y="616"/>
                </a:lnTo>
                <a:lnTo>
                  <a:pt x="237" y="616"/>
                </a:lnTo>
                <a:lnTo>
                  <a:pt x="229" y="628"/>
                </a:lnTo>
                <a:lnTo>
                  <a:pt x="229" y="628"/>
                </a:lnTo>
                <a:lnTo>
                  <a:pt x="229" y="628"/>
                </a:lnTo>
                <a:lnTo>
                  <a:pt x="229" y="628"/>
                </a:lnTo>
                <a:lnTo>
                  <a:pt x="229" y="628"/>
                </a:lnTo>
                <a:lnTo>
                  <a:pt x="229" y="628"/>
                </a:lnTo>
                <a:lnTo>
                  <a:pt x="229" y="628"/>
                </a:lnTo>
                <a:lnTo>
                  <a:pt x="229" y="628"/>
                </a:lnTo>
                <a:lnTo>
                  <a:pt x="229" y="628"/>
                </a:lnTo>
                <a:lnTo>
                  <a:pt x="229" y="628"/>
                </a:lnTo>
                <a:lnTo>
                  <a:pt x="229" y="628"/>
                </a:lnTo>
                <a:lnTo>
                  <a:pt x="229" y="628"/>
                </a:lnTo>
                <a:lnTo>
                  <a:pt x="229" y="628"/>
                </a:lnTo>
                <a:lnTo>
                  <a:pt x="229" y="730"/>
                </a:lnTo>
                <a:lnTo>
                  <a:pt x="222" y="722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10" y="600"/>
                </a:lnTo>
                <a:lnTo>
                  <a:pt x="210" y="564"/>
                </a:lnTo>
                <a:lnTo>
                  <a:pt x="210" y="564"/>
                </a:lnTo>
                <a:lnTo>
                  <a:pt x="210" y="564"/>
                </a:lnTo>
                <a:lnTo>
                  <a:pt x="210" y="564"/>
                </a:lnTo>
                <a:lnTo>
                  <a:pt x="214" y="564"/>
                </a:lnTo>
                <a:lnTo>
                  <a:pt x="214" y="564"/>
                </a:lnTo>
                <a:lnTo>
                  <a:pt x="214" y="564"/>
                </a:lnTo>
                <a:lnTo>
                  <a:pt x="214" y="564"/>
                </a:lnTo>
                <a:lnTo>
                  <a:pt x="214" y="564"/>
                </a:lnTo>
                <a:lnTo>
                  <a:pt x="214" y="564"/>
                </a:lnTo>
                <a:lnTo>
                  <a:pt x="214" y="564"/>
                </a:lnTo>
                <a:lnTo>
                  <a:pt x="214" y="564"/>
                </a:lnTo>
                <a:lnTo>
                  <a:pt x="214" y="564"/>
                </a:lnTo>
                <a:lnTo>
                  <a:pt x="210" y="564"/>
                </a:lnTo>
                <a:lnTo>
                  <a:pt x="210" y="564"/>
                </a:lnTo>
                <a:lnTo>
                  <a:pt x="210" y="564"/>
                </a:lnTo>
                <a:lnTo>
                  <a:pt x="210" y="560"/>
                </a:lnTo>
                <a:lnTo>
                  <a:pt x="210" y="560"/>
                </a:lnTo>
                <a:lnTo>
                  <a:pt x="210" y="560"/>
                </a:lnTo>
                <a:lnTo>
                  <a:pt x="210" y="560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09"/>
                </a:lnTo>
                <a:lnTo>
                  <a:pt x="210" y="560"/>
                </a:lnTo>
                <a:lnTo>
                  <a:pt x="210" y="560"/>
                </a:lnTo>
                <a:lnTo>
                  <a:pt x="210" y="560"/>
                </a:lnTo>
                <a:lnTo>
                  <a:pt x="210" y="560"/>
                </a:lnTo>
                <a:lnTo>
                  <a:pt x="210" y="564"/>
                </a:lnTo>
                <a:lnTo>
                  <a:pt x="210" y="564"/>
                </a:lnTo>
                <a:lnTo>
                  <a:pt x="210" y="564"/>
                </a:lnTo>
                <a:lnTo>
                  <a:pt x="210" y="564"/>
                </a:lnTo>
                <a:lnTo>
                  <a:pt x="210" y="564"/>
                </a:lnTo>
                <a:lnTo>
                  <a:pt x="210" y="564"/>
                </a:lnTo>
                <a:lnTo>
                  <a:pt x="210" y="564"/>
                </a:lnTo>
                <a:lnTo>
                  <a:pt x="210" y="564"/>
                </a:lnTo>
                <a:lnTo>
                  <a:pt x="210" y="564"/>
                </a:lnTo>
                <a:lnTo>
                  <a:pt x="210" y="564"/>
                </a:lnTo>
                <a:lnTo>
                  <a:pt x="210" y="564"/>
                </a:lnTo>
                <a:lnTo>
                  <a:pt x="210" y="564"/>
                </a:lnTo>
                <a:lnTo>
                  <a:pt x="210" y="564"/>
                </a:lnTo>
                <a:lnTo>
                  <a:pt x="210" y="564"/>
                </a:lnTo>
                <a:lnTo>
                  <a:pt x="210" y="600"/>
                </a:lnTo>
                <a:lnTo>
                  <a:pt x="206" y="600"/>
                </a:lnTo>
                <a:lnTo>
                  <a:pt x="202" y="600"/>
                </a:lnTo>
                <a:lnTo>
                  <a:pt x="190" y="600"/>
                </a:lnTo>
                <a:lnTo>
                  <a:pt x="187" y="600"/>
                </a:lnTo>
                <a:lnTo>
                  <a:pt x="183" y="600"/>
                </a:lnTo>
                <a:lnTo>
                  <a:pt x="183" y="564"/>
                </a:lnTo>
                <a:lnTo>
                  <a:pt x="183" y="564"/>
                </a:lnTo>
                <a:lnTo>
                  <a:pt x="183" y="564"/>
                </a:lnTo>
                <a:lnTo>
                  <a:pt x="183" y="564"/>
                </a:lnTo>
                <a:lnTo>
                  <a:pt x="183" y="564"/>
                </a:lnTo>
                <a:lnTo>
                  <a:pt x="183" y="564"/>
                </a:lnTo>
                <a:lnTo>
                  <a:pt x="183" y="564"/>
                </a:lnTo>
                <a:lnTo>
                  <a:pt x="183" y="564"/>
                </a:lnTo>
                <a:lnTo>
                  <a:pt x="183" y="564"/>
                </a:lnTo>
                <a:lnTo>
                  <a:pt x="183" y="564"/>
                </a:lnTo>
                <a:lnTo>
                  <a:pt x="183" y="564"/>
                </a:lnTo>
                <a:lnTo>
                  <a:pt x="183" y="564"/>
                </a:lnTo>
                <a:lnTo>
                  <a:pt x="183" y="564"/>
                </a:lnTo>
                <a:lnTo>
                  <a:pt x="183" y="564"/>
                </a:lnTo>
                <a:lnTo>
                  <a:pt x="183" y="560"/>
                </a:lnTo>
                <a:lnTo>
                  <a:pt x="183" y="560"/>
                </a:lnTo>
                <a:lnTo>
                  <a:pt x="183" y="560"/>
                </a:lnTo>
                <a:lnTo>
                  <a:pt x="183" y="509"/>
                </a:lnTo>
                <a:lnTo>
                  <a:pt x="183" y="509"/>
                </a:lnTo>
                <a:lnTo>
                  <a:pt x="183" y="509"/>
                </a:lnTo>
                <a:lnTo>
                  <a:pt x="183" y="509"/>
                </a:lnTo>
                <a:lnTo>
                  <a:pt x="183" y="509"/>
                </a:lnTo>
                <a:lnTo>
                  <a:pt x="183" y="509"/>
                </a:lnTo>
                <a:lnTo>
                  <a:pt x="183" y="509"/>
                </a:lnTo>
                <a:lnTo>
                  <a:pt x="183" y="509"/>
                </a:lnTo>
                <a:lnTo>
                  <a:pt x="183" y="509"/>
                </a:lnTo>
                <a:lnTo>
                  <a:pt x="183" y="509"/>
                </a:lnTo>
                <a:lnTo>
                  <a:pt x="183" y="509"/>
                </a:lnTo>
                <a:lnTo>
                  <a:pt x="183" y="509"/>
                </a:lnTo>
                <a:lnTo>
                  <a:pt x="183" y="509"/>
                </a:lnTo>
                <a:lnTo>
                  <a:pt x="183" y="509"/>
                </a:lnTo>
                <a:lnTo>
                  <a:pt x="183" y="509"/>
                </a:lnTo>
                <a:lnTo>
                  <a:pt x="183" y="509"/>
                </a:lnTo>
                <a:lnTo>
                  <a:pt x="183" y="509"/>
                </a:lnTo>
                <a:lnTo>
                  <a:pt x="179" y="509"/>
                </a:lnTo>
                <a:lnTo>
                  <a:pt x="179" y="509"/>
                </a:lnTo>
                <a:lnTo>
                  <a:pt x="179" y="509"/>
                </a:lnTo>
                <a:lnTo>
                  <a:pt x="179" y="509"/>
                </a:lnTo>
                <a:lnTo>
                  <a:pt x="179" y="509"/>
                </a:lnTo>
                <a:lnTo>
                  <a:pt x="179" y="509"/>
                </a:lnTo>
                <a:lnTo>
                  <a:pt x="179" y="509"/>
                </a:lnTo>
                <a:lnTo>
                  <a:pt x="179" y="560"/>
                </a:lnTo>
                <a:lnTo>
                  <a:pt x="179" y="560"/>
                </a:lnTo>
                <a:lnTo>
                  <a:pt x="179" y="564"/>
                </a:lnTo>
                <a:lnTo>
                  <a:pt x="179" y="564"/>
                </a:lnTo>
                <a:lnTo>
                  <a:pt x="179" y="564"/>
                </a:lnTo>
                <a:lnTo>
                  <a:pt x="179" y="564"/>
                </a:lnTo>
                <a:lnTo>
                  <a:pt x="179" y="564"/>
                </a:lnTo>
                <a:lnTo>
                  <a:pt x="179" y="564"/>
                </a:lnTo>
                <a:lnTo>
                  <a:pt x="179" y="564"/>
                </a:lnTo>
                <a:lnTo>
                  <a:pt x="179" y="564"/>
                </a:lnTo>
                <a:lnTo>
                  <a:pt x="179" y="564"/>
                </a:lnTo>
                <a:lnTo>
                  <a:pt x="179" y="564"/>
                </a:lnTo>
                <a:lnTo>
                  <a:pt x="179" y="564"/>
                </a:lnTo>
                <a:lnTo>
                  <a:pt x="179" y="564"/>
                </a:lnTo>
                <a:lnTo>
                  <a:pt x="179" y="564"/>
                </a:lnTo>
                <a:lnTo>
                  <a:pt x="179" y="564"/>
                </a:lnTo>
                <a:lnTo>
                  <a:pt x="179" y="564"/>
                </a:lnTo>
                <a:lnTo>
                  <a:pt x="179" y="564"/>
                </a:lnTo>
                <a:lnTo>
                  <a:pt x="179" y="564"/>
                </a:lnTo>
                <a:lnTo>
                  <a:pt x="179" y="600"/>
                </a:lnTo>
                <a:lnTo>
                  <a:pt x="175" y="600"/>
                </a:lnTo>
                <a:lnTo>
                  <a:pt x="175" y="600"/>
                </a:lnTo>
                <a:lnTo>
                  <a:pt x="171" y="600"/>
                </a:lnTo>
                <a:lnTo>
                  <a:pt x="171" y="722"/>
                </a:lnTo>
                <a:lnTo>
                  <a:pt x="163" y="734"/>
                </a:lnTo>
                <a:lnTo>
                  <a:pt x="159" y="557"/>
                </a:lnTo>
                <a:lnTo>
                  <a:pt x="155" y="553"/>
                </a:lnTo>
                <a:lnTo>
                  <a:pt x="155" y="549"/>
                </a:lnTo>
                <a:lnTo>
                  <a:pt x="159" y="549"/>
                </a:lnTo>
                <a:lnTo>
                  <a:pt x="159" y="545"/>
                </a:lnTo>
                <a:lnTo>
                  <a:pt x="152" y="537"/>
                </a:lnTo>
                <a:lnTo>
                  <a:pt x="144" y="537"/>
                </a:lnTo>
                <a:lnTo>
                  <a:pt x="136" y="537"/>
                </a:lnTo>
                <a:lnTo>
                  <a:pt x="128" y="533"/>
                </a:lnTo>
                <a:lnTo>
                  <a:pt x="124" y="533"/>
                </a:lnTo>
                <a:lnTo>
                  <a:pt x="117" y="533"/>
                </a:lnTo>
                <a:lnTo>
                  <a:pt x="109" y="529"/>
                </a:lnTo>
                <a:lnTo>
                  <a:pt x="101" y="529"/>
                </a:lnTo>
                <a:lnTo>
                  <a:pt x="97" y="525"/>
                </a:lnTo>
                <a:lnTo>
                  <a:pt x="89" y="525"/>
                </a:lnTo>
                <a:lnTo>
                  <a:pt x="82" y="525"/>
                </a:lnTo>
                <a:lnTo>
                  <a:pt x="74" y="521"/>
                </a:lnTo>
                <a:lnTo>
                  <a:pt x="66" y="521"/>
                </a:lnTo>
                <a:lnTo>
                  <a:pt x="54" y="521"/>
                </a:lnTo>
                <a:lnTo>
                  <a:pt x="54" y="525"/>
                </a:lnTo>
                <a:lnTo>
                  <a:pt x="66" y="533"/>
                </a:lnTo>
                <a:lnTo>
                  <a:pt x="66" y="549"/>
                </a:lnTo>
                <a:lnTo>
                  <a:pt x="66" y="549"/>
                </a:lnTo>
                <a:lnTo>
                  <a:pt x="66" y="742"/>
                </a:lnTo>
                <a:lnTo>
                  <a:pt x="0" y="742"/>
                </a:lnTo>
                <a:lnTo>
                  <a:pt x="0" y="825"/>
                </a:lnTo>
                <a:lnTo>
                  <a:pt x="1323" y="825"/>
                </a:lnTo>
                <a:lnTo>
                  <a:pt x="1338" y="825"/>
                </a:lnTo>
                <a:lnTo>
                  <a:pt x="2688" y="825"/>
                </a:lnTo>
                <a:lnTo>
                  <a:pt x="5353" y="825"/>
                </a:lnTo>
                <a:lnTo>
                  <a:pt x="6307" y="825"/>
                </a:lnTo>
                <a:lnTo>
                  <a:pt x="7622" y="825"/>
                </a:lnTo>
                <a:lnTo>
                  <a:pt x="7637" y="825"/>
                </a:lnTo>
                <a:lnTo>
                  <a:pt x="7676" y="825"/>
                </a:lnTo>
                <a:lnTo>
                  <a:pt x="7676" y="74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73914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-3385"/>
            <a:ext cx="12192000" cy="6857998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411" y="6083501"/>
            <a:ext cx="2622884" cy="639865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920959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5017774"/>
            <a:ext cx="105156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zh-CN" altLang="en-US" sz="2400" b="0" baseline="0">
                <a:solidFill>
                  <a:schemeClr val="bg1"/>
                </a:solidFill>
                <a:latin typeface="+mj-lt"/>
                <a:ea typeface="等线" panose="02010600030101010101" pitchFamily="2" charset="-122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380355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5" b="42508"/>
          <a:stretch>
            <a:fillRect/>
          </a:stretch>
        </p:blipFill>
        <p:spPr>
          <a:xfrm>
            <a:off x="0" y="3387"/>
            <a:ext cx="12192000" cy="379347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28833"/>
            <a:ext cx="12192000" cy="376802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8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-3385"/>
            <a:ext cx="12192000" cy="6857998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411" y="6083501"/>
            <a:ext cx="2622884" cy="639865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920959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5017774"/>
            <a:ext cx="105156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zh-CN" altLang="en-US" sz="2400" b="0" baseline="0">
                <a:solidFill>
                  <a:schemeClr val="bg1"/>
                </a:solidFill>
                <a:latin typeface="+mj-lt"/>
                <a:ea typeface="等线" panose="02010600030101010101" pitchFamily="2" charset="-122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380355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2524" r="40" b="-13"/>
          <a:stretch>
            <a:fillRect/>
          </a:stretch>
        </p:blipFill>
        <p:spPr>
          <a:xfrm>
            <a:off x="0" y="-3385"/>
            <a:ext cx="12192000" cy="38079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6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5"/>
          <a:stretch>
            <a:fillRect/>
          </a:stretch>
        </p:blipFill>
        <p:spPr>
          <a:xfrm>
            <a:off x="-144" y="632675"/>
            <a:ext cx="12192000" cy="613639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3"/>
          <a:srcRect l="11985"/>
          <a:stretch>
            <a:fillRect/>
          </a:stretch>
        </p:blipFill>
        <p:spPr>
          <a:xfrm>
            <a:off x="0" y="0"/>
            <a:ext cx="12193058" cy="786445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0" y="6769068"/>
            <a:ext cx="12192000" cy="91439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标题 4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162884" cy="57418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b="1" baseline="0">
                <a:solidFill>
                  <a:schemeClr val="bg1"/>
                </a:solidFill>
                <a:latin typeface="+mj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201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标题占位符 3"/>
          <p:cNvSpPr>
            <a:spLocks noGrp="1"/>
          </p:cNvSpPr>
          <p:nvPr>
            <p:ph type="title"/>
          </p:nvPr>
        </p:nvSpPr>
        <p:spPr>
          <a:xfrm>
            <a:off x="148520" y="86274"/>
            <a:ext cx="11213989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8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35270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89F28-E18F-4718-93D8-FB223F2E25DA}" type="datetime1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67DAC-4B79-482A-AFAA-AD95A8AC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4525E-175A-4B16-AD55-4038C9545B29}" type="datetime1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67DAC-4B79-482A-AFAA-AD95A8AC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0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FD45B-D244-4ED2-AFD4-2CB2FFAE611D}" type="datetime1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67DAC-4B79-482A-AFAA-AD95A8AC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13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5"/>
          <p:cNvSpPr>
            <a:spLocks noGrp="1"/>
          </p:cNvSpPr>
          <p:nvPr>
            <p:ph type="body" idx="1"/>
          </p:nvPr>
        </p:nvSpPr>
        <p:spPr>
          <a:xfrm>
            <a:off x="551292" y="955594"/>
            <a:ext cx="1112056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标题占位符 3"/>
          <p:cNvSpPr>
            <a:spLocks noGrp="1"/>
          </p:cNvSpPr>
          <p:nvPr>
            <p:ph type="title"/>
          </p:nvPr>
        </p:nvSpPr>
        <p:spPr>
          <a:xfrm>
            <a:off x="180000" y="126000"/>
            <a:ext cx="11213989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435270"/>
            <a:ext cx="12192000" cy="33271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628" y="144467"/>
            <a:ext cx="590119" cy="5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8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A8E6D-A30C-C195-3F50-A15601135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9769F99-BDB4-A73E-D988-2EFE8C5B749A}"/>
              </a:ext>
            </a:extLst>
          </p:cNvPr>
          <p:cNvSpPr txBox="1">
            <a:spLocks/>
          </p:cNvSpPr>
          <p:nvPr/>
        </p:nvSpPr>
        <p:spPr>
          <a:xfrm>
            <a:off x="157947" y="118757"/>
            <a:ext cx="11213989" cy="7013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400">
                <a:solidFill>
                  <a:prstClr val="black"/>
                </a:solidFill>
                <a:latin typeface="Times New Roman"/>
                <a:ea typeface="楷体" panose="02010609060101010101" pitchFamily="49" charset="-122"/>
              </a:rPr>
              <a:t>光传输与实验平台</a:t>
            </a:r>
            <a:endParaRPr kumimoji="0" lang="en-US" altLang="zh-CN" sz="3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DDD5619-842C-78FE-7063-76EB35C2C6B4}"/>
              </a:ext>
            </a:extLst>
          </p:cNvPr>
          <p:cNvGrpSpPr/>
          <p:nvPr/>
        </p:nvGrpSpPr>
        <p:grpSpPr>
          <a:xfrm>
            <a:off x="1429434" y="3635506"/>
            <a:ext cx="8671013" cy="1450140"/>
            <a:chOff x="4550271" y="5322284"/>
            <a:chExt cx="8671013" cy="145014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7153034-7285-30CF-FC4B-9D849AB16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1833" y="5738388"/>
              <a:ext cx="0" cy="67409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EC6CDBA-9858-E134-9A95-BBC85FAC49BC}"/>
                </a:ext>
              </a:extLst>
            </p:cNvPr>
            <p:cNvSpPr/>
            <p:nvPr/>
          </p:nvSpPr>
          <p:spPr>
            <a:xfrm>
              <a:off x="6356764" y="5328934"/>
              <a:ext cx="1148680" cy="1366450"/>
            </a:xfrm>
            <a:prstGeom prst="roundRect">
              <a:avLst>
                <a:gd name="adj" fmla="val 8117"/>
              </a:avLst>
            </a:prstGeom>
            <a:solidFill>
              <a:srgbClr val="E4E9F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2657184-93A0-2C99-4674-5FA7BD569E71}"/>
                </a:ext>
              </a:extLst>
            </p:cNvPr>
            <p:cNvSpPr txBox="1"/>
            <p:nvPr/>
          </p:nvSpPr>
          <p:spPr>
            <a:xfrm>
              <a:off x="4957073" y="5563197"/>
              <a:ext cx="461665" cy="6602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 defTabSz="1320736">
                <a:defRPr/>
              </a:pPr>
              <a:r>
                <a:rPr lang="en-US" altLang="zh-CN" ker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ker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78092EE-588E-C955-CC34-20446F55F011}"/>
                </a:ext>
              </a:extLst>
            </p:cNvPr>
            <p:cNvSpPr/>
            <p:nvPr/>
          </p:nvSpPr>
          <p:spPr>
            <a:xfrm>
              <a:off x="4550271" y="6435723"/>
              <a:ext cx="1547594" cy="336701"/>
            </a:xfrm>
            <a:prstGeom prst="roundRect">
              <a:avLst/>
            </a:prstGeom>
            <a:noFill/>
            <a:ln w="25400">
              <a:solidFill>
                <a:srgbClr val="4F6D7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ker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 signals</a:t>
              </a:r>
              <a:endParaRPr lang="zh-CN" altLang="en-US" ker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5C0DFC8-406B-1409-9766-EB5EADA5A9F7}"/>
                </a:ext>
              </a:extLst>
            </p:cNvPr>
            <p:cNvGrpSpPr/>
            <p:nvPr/>
          </p:nvGrpSpPr>
          <p:grpSpPr>
            <a:xfrm>
              <a:off x="5568389" y="5322284"/>
              <a:ext cx="255964" cy="1064046"/>
              <a:chOff x="1156470" y="8935138"/>
              <a:chExt cx="177549" cy="670116"/>
            </a:xfrm>
            <a:solidFill>
              <a:srgbClr val="4F6D7A"/>
            </a:solidFill>
          </p:grpSpPr>
          <p:sp>
            <p:nvSpPr>
              <p:cNvPr id="117" name="流程图: 手动操作 116">
                <a:extLst>
                  <a:ext uri="{FF2B5EF4-FFF2-40B4-BE49-F238E27FC236}">
                    <a16:creationId xmlns:a16="http://schemas.microsoft.com/office/drawing/2014/main" id="{52F4EDC9-A71F-CEDB-4BA0-CBE96F266194}"/>
                  </a:ext>
                </a:extLst>
              </p:cNvPr>
              <p:cNvSpPr/>
              <p:nvPr/>
            </p:nvSpPr>
            <p:spPr>
              <a:xfrm rot="16200000">
                <a:off x="942259" y="9184292"/>
                <a:ext cx="636012" cy="147509"/>
              </a:xfrm>
              <a:prstGeom prst="flowChartManualOperation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11"/>
              </a:p>
            </p:txBody>
          </p: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8AACE84A-42A3-6A43-EDA3-D5745685CAED}"/>
                  </a:ext>
                </a:extLst>
              </p:cNvPr>
              <p:cNvGrpSpPr/>
              <p:nvPr/>
            </p:nvGrpSpPr>
            <p:grpSpPr>
              <a:xfrm>
                <a:off x="1156470" y="8935138"/>
                <a:ext cx="171617" cy="670116"/>
                <a:chOff x="2455721" y="686609"/>
                <a:chExt cx="298826" cy="1381553"/>
              </a:xfrm>
              <a:grpFill/>
            </p:grpSpPr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51B99B94-ADE0-A013-FB9C-25F9090EC7AC}"/>
                    </a:ext>
                  </a:extLst>
                </p:cNvPr>
                <p:cNvGrpSpPr/>
                <p:nvPr/>
              </p:nvGrpSpPr>
              <p:grpSpPr>
                <a:xfrm>
                  <a:off x="2455721" y="686609"/>
                  <a:ext cx="298826" cy="1381553"/>
                  <a:chOff x="2455721" y="686609"/>
                  <a:chExt cx="298826" cy="1381553"/>
                </a:xfrm>
                <a:grpFill/>
              </p:grpSpPr>
              <p:sp>
                <p:nvSpPr>
                  <p:cNvPr id="121" name="平行四边形 120">
                    <a:extLst>
                      <a:ext uri="{FF2B5EF4-FFF2-40B4-BE49-F238E27FC236}">
                        <a16:creationId xmlns:a16="http://schemas.microsoft.com/office/drawing/2014/main" id="{EB87E6B7-F2FB-175B-7590-CACA323159E4}"/>
                      </a:ext>
                    </a:extLst>
                  </p:cNvPr>
                  <p:cNvSpPr/>
                  <p:nvPr/>
                </p:nvSpPr>
                <p:spPr>
                  <a:xfrm rot="5400000" flipV="1">
                    <a:off x="2137672" y="1007533"/>
                    <a:ext cx="696217" cy="54370"/>
                  </a:xfrm>
                  <a:prstGeom prst="parallelogram">
                    <a:avLst>
                      <a:gd name="adj" fmla="val 12890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600"/>
                  </a:p>
                </p:txBody>
              </p:sp>
              <p:sp>
                <p:nvSpPr>
                  <p:cNvPr id="122" name="流程图: 手动操作 121">
                    <a:extLst>
                      <a:ext uri="{FF2B5EF4-FFF2-40B4-BE49-F238E27FC236}">
                        <a16:creationId xmlns:a16="http://schemas.microsoft.com/office/drawing/2014/main" id="{582F0482-2561-F598-5923-034BF99EE1E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928522" y="1284118"/>
                    <a:ext cx="1311243" cy="256846"/>
                  </a:xfrm>
                  <a:prstGeom prst="flowChartManualOperation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311"/>
                  </a:p>
                </p:txBody>
              </p:sp>
              <p:cxnSp>
                <p:nvCxnSpPr>
                  <p:cNvPr id="123" name="直接连接符 122">
                    <a:extLst>
                      <a:ext uri="{FF2B5EF4-FFF2-40B4-BE49-F238E27FC236}">
                        <a16:creationId xmlns:a16="http://schemas.microsoft.com/office/drawing/2014/main" id="{2F36563C-8295-3054-597C-346FEC89B7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06774" y="962186"/>
                    <a:ext cx="47773" cy="5567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>
                    <a:extLst>
                      <a:ext uri="{FF2B5EF4-FFF2-40B4-BE49-F238E27FC236}">
                        <a16:creationId xmlns:a16="http://schemas.microsoft.com/office/drawing/2014/main" id="{9E9F66E3-948E-E5E3-157B-9431B3AD8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19752" y="1750770"/>
                    <a:ext cx="34795" cy="45813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" name="直接连接符 119">
                  <a:extLst>
                    <a:ext uri="{FF2B5EF4-FFF2-40B4-BE49-F238E27FC236}">
                      <a16:creationId xmlns:a16="http://schemas.microsoft.com/office/drawing/2014/main" id="{45CDD060-0E04-F681-F93C-17A5337EF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6489" y="690654"/>
                  <a:ext cx="55137" cy="6584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7CB9F7E-D854-1D5A-DA14-6CF3B140FCFC}"/>
                </a:ext>
              </a:extLst>
            </p:cNvPr>
            <p:cNvSpPr txBox="1"/>
            <p:nvPr/>
          </p:nvSpPr>
          <p:spPr>
            <a:xfrm rot="5400000">
              <a:off x="5215645" y="5740505"/>
              <a:ext cx="918142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400" kern="0">
                  <a:ln w="0"/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zh-CN" altLang="en-US" sz="1400" ker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323C573-AC37-6051-AE45-BB2A639F381E}"/>
                </a:ext>
              </a:extLst>
            </p:cNvPr>
            <p:cNvCxnSpPr>
              <a:cxnSpLocks/>
            </p:cNvCxnSpPr>
            <p:nvPr/>
          </p:nvCxnSpPr>
          <p:spPr>
            <a:xfrm>
              <a:off x="5274691" y="6236637"/>
              <a:ext cx="28809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tailEnd type="none"/>
            </a:ln>
            <a:effectLst/>
          </p:spPr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BC4F3BA-4052-B89D-CE1B-00EA0A5BDC23}"/>
                </a:ext>
              </a:extLst>
            </p:cNvPr>
            <p:cNvGrpSpPr/>
            <p:nvPr/>
          </p:nvGrpSpPr>
          <p:grpSpPr>
            <a:xfrm>
              <a:off x="4594017" y="5389629"/>
              <a:ext cx="776939" cy="369332"/>
              <a:chOff x="3633395" y="6500630"/>
              <a:chExt cx="816935" cy="397118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FF432712-96E7-5145-671F-10003D930DE7}"/>
                  </a:ext>
                </a:extLst>
              </p:cNvPr>
              <p:cNvGrpSpPr/>
              <p:nvPr/>
            </p:nvGrpSpPr>
            <p:grpSpPr>
              <a:xfrm>
                <a:off x="3633395" y="6587521"/>
                <a:ext cx="816935" cy="296870"/>
                <a:chOff x="4036878" y="6261099"/>
                <a:chExt cx="816935" cy="325599"/>
              </a:xfrm>
              <a:gradFill flip="none" rotWithShape="1">
                <a:gsLst>
                  <a:gs pos="29000">
                    <a:srgbClr val="EFEFEF"/>
                  </a:gs>
                  <a:gs pos="0">
                    <a:srgbClr val="BABDBE"/>
                  </a:gs>
                  <a:gs pos="100000">
                    <a:srgbClr val="F3F3F3"/>
                  </a:gs>
                </a:gsLst>
                <a:lin ang="10800000" scaled="1"/>
                <a:tileRect/>
              </a:gradFill>
            </p:grpSpPr>
            <p:sp>
              <p:nvSpPr>
                <p:cNvPr id="113" name="立方体 112">
                  <a:extLst>
                    <a:ext uri="{FF2B5EF4-FFF2-40B4-BE49-F238E27FC236}">
                      <a16:creationId xmlns:a16="http://schemas.microsoft.com/office/drawing/2014/main" id="{0A95394E-C5E1-2653-E86A-7ABC6ECEE384}"/>
                    </a:ext>
                  </a:extLst>
                </p:cNvPr>
                <p:cNvSpPr/>
                <p:nvPr/>
              </p:nvSpPr>
              <p:spPr>
                <a:xfrm>
                  <a:off x="4036878" y="6261306"/>
                  <a:ext cx="816935" cy="325392"/>
                </a:xfrm>
                <a:prstGeom prst="cube">
                  <a:avLst>
                    <a:gd name="adj" fmla="val 70378"/>
                  </a:avLst>
                </a:prstGeom>
                <a:gradFill>
                  <a:gsLst>
                    <a:gs pos="29000">
                      <a:srgbClr val="EFEFEF"/>
                    </a:gs>
                    <a:gs pos="0">
                      <a:srgbClr val="BABDBE"/>
                    </a:gs>
                    <a:gs pos="100000">
                      <a:srgbClr val="F3F3F3"/>
                    </a:gs>
                  </a:gsLst>
                  <a:lin ang="10800000" scaled="1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任意多边形: 形状 113">
                  <a:extLst>
                    <a:ext uri="{FF2B5EF4-FFF2-40B4-BE49-F238E27FC236}">
                      <a16:creationId xmlns:a16="http://schemas.microsoft.com/office/drawing/2014/main" id="{0BEA2F8F-014B-3600-2765-BCC8FEABB0C2}"/>
                    </a:ext>
                  </a:extLst>
                </p:cNvPr>
                <p:cNvSpPr/>
                <p:nvPr/>
              </p:nvSpPr>
              <p:spPr>
                <a:xfrm>
                  <a:off x="4539760" y="6261099"/>
                  <a:ext cx="313105" cy="228359"/>
                </a:xfrm>
                <a:custGeom>
                  <a:avLst/>
                  <a:gdLst>
                    <a:gd name="connsiteX0" fmla="*/ 311944 w 890588"/>
                    <a:gd name="connsiteY0" fmla="*/ 576262 h 576262"/>
                    <a:gd name="connsiteX1" fmla="*/ 890588 w 890588"/>
                    <a:gd name="connsiteY1" fmla="*/ 0 h 576262"/>
                    <a:gd name="connsiteX2" fmla="*/ 609600 w 890588"/>
                    <a:gd name="connsiteY2" fmla="*/ 0 h 576262"/>
                    <a:gd name="connsiteX3" fmla="*/ 0 w 890588"/>
                    <a:gd name="connsiteY3" fmla="*/ 573881 h 576262"/>
                    <a:gd name="connsiteX4" fmla="*/ 311944 w 890588"/>
                    <a:gd name="connsiteY4" fmla="*/ 576262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0588" h="576262">
                      <a:moveTo>
                        <a:pt x="311944" y="576262"/>
                      </a:moveTo>
                      <a:lnTo>
                        <a:pt x="890588" y="0"/>
                      </a:lnTo>
                      <a:lnTo>
                        <a:pt x="609600" y="0"/>
                      </a:lnTo>
                      <a:lnTo>
                        <a:pt x="0" y="573881"/>
                      </a:lnTo>
                      <a:lnTo>
                        <a:pt x="311944" y="576262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581CB0FD-677B-A52A-BD0B-B775A1C3C82C}"/>
                    </a:ext>
                  </a:extLst>
                </p:cNvPr>
                <p:cNvSpPr/>
                <p:nvPr/>
              </p:nvSpPr>
              <p:spPr>
                <a:xfrm>
                  <a:off x="4538812" y="6490895"/>
                  <a:ext cx="108405" cy="95088"/>
                </a:xfrm>
                <a:prstGeom prst="rect">
                  <a:avLst/>
                </a:prstGeom>
                <a:grpFill/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任意多边形: 形状 115">
                  <a:extLst>
                    <a:ext uri="{FF2B5EF4-FFF2-40B4-BE49-F238E27FC236}">
                      <a16:creationId xmlns:a16="http://schemas.microsoft.com/office/drawing/2014/main" id="{6868CDE4-51BC-3351-B4FD-95B3EEA098CD}"/>
                    </a:ext>
                  </a:extLst>
                </p:cNvPr>
                <p:cNvSpPr/>
                <p:nvPr/>
              </p:nvSpPr>
              <p:spPr>
                <a:xfrm>
                  <a:off x="4719065" y="6369932"/>
                  <a:ext cx="45719" cy="126130"/>
                </a:xfrm>
                <a:custGeom>
                  <a:avLst/>
                  <a:gdLst>
                    <a:gd name="connsiteX0" fmla="*/ 9525 w 135731"/>
                    <a:gd name="connsiteY0" fmla="*/ 359569 h 359569"/>
                    <a:gd name="connsiteX1" fmla="*/ 0 w 135731"/>
                    <a:gd name="connsiteY1" fmla="*/ 121444 h 359569"/>
                    <a:gd name="connsiteX2" fmla="*/ 126206 w 135731"/>
                    <a:gd name="connsiteY2" fmla="*/ 0 h 359569"/>
                    <a:gd name="connsiteX3" fmla="*/ 135731 w 135731"/>
                    <a:gd name="connsiteY3" fmla="*/ 233363 h 359569"/>
                    <a:gd name="connsiteX4" fmla="*/ 9525 w 135731"/>
                    <a:gd name="connsiteY4" fmla="*/ 359569 h 359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731" h="359569">
                      <a:moveTo>
                        <a:pt x="9525" y="359569"/>
                      </a:moveTo>
                      <a:lnTo>
                        <a:pt x="0" y="121444"/>
                      </a:lnTo>
                      <a:lnTo>
                        <a:pt x="126206" y="0"/>
                      </a:lnTo>
                      <a:lnTo>
                        <a:pt x="135731" y="233363"/>
                      </a:lnTo>
                      <a:lnTo>
                        <a:pt x="9525" y="35956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955D919E-4238-A58F-4D09-5EB4933A4982}"/>
                  </a:ext>
                </a:extLst>
              </p:cNvPr>
              <p:cNvSpPr txBox="1"/>
              <p:nvPr/>
            </p:nvSpPr>
            <p:spPr>
              <a:xfrm>
                <a:off x="3717646" y="6500630"/>
                <a:ext cx="587886" cy="39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38C9FC2-E080-5AFB-AE40-6A3837BB27FA}"/>
                </a:ext>
              </a:extLst>
            </p:cNvPr>
            <p:cNvCxnSpPr>
              <a:cxnSpLocks/>
            </p:cNvCxnSpPr>
            <p:nvPr/>
          </p:nvCxnSpPr>
          <p:spPr>
            <a:xfrm>
              <a:off x="5270696" y="5631118"/>
              <a:ext cx="28809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tailEnd type="none"/>
            </a:ln>
            <a:effectLst/>
          </p:spPr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B396AC0-9888-45AA-D525-4653F678FF49}"/>
                </a:ext>
              </a:extLst>
            </p:cNvPr>
            <p:cNvGrpSpPr/>
            <p:nvPr/>
          </p:nvGrpSpPr>
          <p:grpSpPr>
            <a:xfrm>
              <a:off x="4594017" y="5973477"/>
              <a:ext cx="776939" cy="369332"/>
              <a:chOff x="3633395" y="6492437"/>
              <a:chExt cx="816935" cy="397118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A19ECBDF-CABA-467F-4064-0D67A88632A8}"/>
                  </a:ext>
                </a:extLst>
              </p:cNvPr>
              <p:cNvGrpSpPr/>
              <p:nvPr/>
            </p:nvGrpSpPr>
            <p:grpSpPr>
              <a:xfrm>
                <a:off x="3633395" y="6587521"/>
                <a:ext cx="816935" cy="296870"/>
                <a:chOff x="4036878" y="6261099"/>
                <a:chExt cx="816935" cy="325599"/>
              </a:xfrm>
              <a:gradFill flip="none" rotWithShape="1">
                <a:gsLst>
                  <a:gs pos="29000">
                    <a:srgbClr val="EFEFEF"/>
                  </a:gs>
                  <a:gs pos="0">
                    <a:srgbClr val="BABDBE"/>
                  </a:gs>
                  <a:gs pos="100000">
                    <a:srgbClr val="F3F3F3"/>
                  </a:gs>
                </a:gsLst>
                <a:lin ang="10800000" scaled="1"/>
                <a:tileRect/>
              </a:gradFill>
            </p:grpSpPr>
            <p:sp>
              <p:nvSpPr>
                <p:cNvPr id="107" name="立方体 106">
                  <a:extLst>
                    <a:ext uri="{FF2B5EF4-FFF2-40B4-BE49-F238E27FC236}">
                      <a16:creationId xmlns:a16="http://schemas.microsoft.com/office/drawing/2014/main" id="{ED3D9141-7873-97F0-39A0-1CDD2C52DFFB}"/>
                    </a:ext>
                  </a:extLst>
                </p:cNvPr>
                <p:cNvSpPr/>
                <p:nvPr/>
              </p:nvSpPr>
              <p:spPr>
                <a:xfrm>
                  <a:off x="4036878" y="6261306"/>
                  <a:ext cx="816935" cy="325392"/>
                </a:xfrm>
                <a:prstGeom prst="cube">
                  <a:avLst>
                    <a:gd name="adj" fmla="val 70378"/>
                  </a:avLst>
                </a:prstGeom>
                <a:gradFill>
                  <a:gsLst>
                    <a:gs pos="29000">
                      <a:srgbClr val="EFEFEF"/>
                    </a:gs>
                    <a:gs pos="0">
                      <a:srgbClr val="BABDBE"/>
                    </a:gs>
                    <a:gs pos="100000">
                      <a:srgbClr val="F3F3F3"/>
                    </a:gs>
                  </a:gsLst>
                  <a:lin ang="10800000" scaled="1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任意多边形: 形状 107">
                  <a:extLst>
                    <a:ext uri="{FF2B5EF4-FFF2-40B4-BE49-F238E27FC236}">
                      <a16:creationId xmlns:a16="http://schemas.microsoft.com/office/drawing/2014/main" id="{2F11E67B-DB5C-739B-A47A-ED30A7DC7905}"/>
                    </a:ext>
                  </a:extLst>
                </p:cNvPr>
                <p:cNvSpPr/>
                <p:nvPr/>
              </p:nvSpPr>
              <p:spPr>
                <a:xfrm>
                  <a:off x="4539760" y="6261099"/>
                  <a:ext cx="313105" cy="228359"/>
                </a:xfrm>
                <a:custGeom>
                  <a:avLst/>
                  <a:gdLst>
                    <a:gd name="connsiteX0" fmla="*/ 311944 w 890588"/>
                    <a:gd name="connsiteY0" fmla="*/ 576262 h 576262"/>
                    <a:gd name="connsiteX1" fmla="*/ 890588 w 890588"/>
                    <a:gd name="connsiteY1" fmla="*/ 0 h 576262"/>
                    <a:gd name="connsiteX2" fmla="*/ 609600 w 890588"/>
                    <a:gd name="connsiteY2" fmla="*/ 0 h 576262"/>
                    <a:gd name="connsiteX3" fmla="*/ 0 w 890588"/>
                    <a:gd name="connsiteY3" fmla="*/ 573881 h 576262"/>
                    <a:gd name="connsiteX4" fmla="*/ 311944 w 890588"/>
                    <a:gd name="connsiteY4" fmla="*/ 576262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0588" h="576262">
                      <a:moveTo>
                        <a:pt x="311944" y="576262"/>
                      </a:moveTo>
                      <a:lnTo>
                        <a:pt x="890588" y="0"/>
                      </a:lnTo>
                      <a:lnTo>
                        <a:pt x="609600" y="0"/>
                      </a:lnTo>
                      <a:lnTo>
                        <a:pt x="0" y="573881"/>
                      </a:lnTo>
                      <a:lnTo>
                        <a:pt x="311944" y="576262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29A4BC5E-AABD-4BDA-B256-423C715438F1}"/>
                    </a:ext>
                  </a:extLst>
                </p:cNvPr>
                <p:cNvSpPr/>
                <p:nvPr/>
              </p:nvSpPr>
              <p:spPr>
                <a:xfrm>
                  <a:off x="4538812" y="6490895"/>
                  <a:ext cx="108405" cy="95088"/>
                </a:xfrm>
                <a:prstGeom prst="rect">
                  <a:avLst/>
                </a:prstGeom>
                <a:grpFill/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任意多边形: 形状 109">
                  <a:extLst>
                    <a:ext uri="{FF2B5EF4-FFF2-40B4-BE49-F238E27FC236}">
                      <a16:creationId xmlns:a16="http://schemas.microsoft.com/office/drawing/2014/main" id="{80ED9A93-5DED-7B51-DBC0-28F91E0A186A}"/>
                    </a:ext>
                  </a:extLst>
                </p:cNvPr>
                <p:cNvSpPr/>
                <p:nvPr/>
              </p:nvSpPr>
              <p:spPr>
                <a:xfrm>
                  <a:off x="4719065" y="6369932"/>
                  <a:ext cx="45719" cy="126130"/>
                </a:xfrm>
                <a:custGeom>
                  <a:avLst/>
                  <a:gdLst>
                    <a:gd name="connsiteX0" fmla="*/ 9525 w 135731"/>
                    <a:gd name="connsiteY0" fmla="*/ 359569 h 359569"/>
                    <a:gd name="connsiteX1" fmla="*/ 0 w 135731"/>
                    <a:gd name="connsiteY1" fmla="*/ 121444 h 359569"/>
                    <a:gd name="connsiteX2" fmla="*/ 126206 w 135731"/>
                    <a:gd name="connsiteY2" fmla="*/ 0 h 359569"/>
                    <a:gd name="connsiteX3" fmla="*/ 135731 w 135731"/>
                    <a:gd name="connsiteY3" fmla="*/ 233363 h 359569"/>
                    <a:gd name="connsiteX4" fmla="*/ 9525 w 135731"/>
                    <a:gd name="connsiteY4" fmla="*/ 359569 h 359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731" h="359569">
                      <a:moveTo>
                        <a:pt x="9525" y="359569"/>
                      </a:moveTo>
                      <a:lnTo>
                        <a:pt x="0" y="121444"/>
                      </a:lnTo>
                      <a:lnTo>
                        <a:pt x="126206" y="0"/>
                      </a:lnTo>
                      <a:lnTo>
                        <a:pt x="135731" y="233363"/>
                      </a:lnTo>
                      <a:lnTo>
                        <a:pt x="9525" y="35956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FACC39A-1D68-88A7-6CAD-F15CD87C89D8}"/>
                  </a:ext>
                </a:extLst>
              </p:cNvPr>
              <p:cNvSpPr txBox="1"/>
              <p:nvPr/>
            </p:nvSpPr>
            <p:spPr>
              <a:xfrm>
                <a:off x="3717646" y="6492437"/>
                <a:ext cx="587886" cy="39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88FF151-242D-4673-5DE6-8466C3996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9782" y="5662194"/>
              <a:ext cx="379" cy="768992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78F8350-5418-45D0-BA0C-6C87786986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1096" y="5673718"/>
              <a:ext cx="0" cy="5671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F56525A-1D32-617A-5784-0B960AC1E877}"/>
                </a:ext>
              </a:extLst>
            </p:cNvPr>
            <p:cNvSpPr/>
            <p:nvPr/>
          </p:nvSpPr>
          <p:spPr>
            <a:xfrm>
              <a:off x="7119687" y="5779731"/>
              <a:ext cx="238468" cy="38417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C5A7A4A-479D-BBB9-107F-A08BC571DE34}"/>
                </a:ext>
              </a:extLst>
            </p:cNvPr>
            <p:cNvSpPr txBox="1"/>
            <p:nvPr/>
          </p:nvSpPr>
          <p:spPr>
            <a:xfrm rot="5400000">
              <a:off x="7038750" y="5854305"/>
              <a:ext cx="399672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OSC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1AC0A3E-7E9E-D9BF-95E1-8A59EB9A4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9315" y="5673718"/>
              <a:ext cx="0" cy="5671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945A78-71A7-85A9-DD89-A7313495D909}"/>
                </a:ext>
              </a:extLst>
            </p:cNvPr>
            <p:cNvSpPr/>
            <p:nvPr/>
          </p:nvSpPr>
          <p:spPr>
            <a:xfrm>
              <a:off x="6477906" y="5779731"/>
              <a:ext cx="238468" cy="38417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371F5A2-702C-43C6-6057-15B359CC762C}"/>
                </a:ext>
              </a:extLst>
            </p:cNvPr>
            <p:cNvSpPr txBox="1"/>
            <p:nvPr/>
          </p:nvSpPr>
          <p:spPr>
            <a:xfrm rot="5400000">
              <a:off x="6396969" y="5854305"/>
              <a:ext cx="399672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OSC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E7087E7-7DC4-B011-FD6D-1393E0B50B64}"/>
                </a:ext>
              </a:extLst>
            </p:cNvPr>
            <p:cNvGrpSpPr/>
            <p:nvPr/>
          </p:nvGrpSpPr>
          <p:grpSpPr>
            <a:xfrm>
              <a:off x="7829849" y="6252408"/>
              <a:ext cx="209411" cy="320640"/>
              <a:chOff x="5670244" y="4788622"/>
              <a:chExt cx="251488" cy="36933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D63227F3-94F8-31EE-37D1-FB578BAC2627}"/>
                  </a:ext>
                </a:extLst>
              </p:cNvPr>
              <p:cNvGrpSpPr/>
              <p:nvPr/>
            </p:nvGrpSpPr>
            <p:grpSpPr>
              <a:xfrm>
                <a:off x="5670244" y="4788622"/>
                <a:ext cx="206681" cy="369332"/>
                <a:chOff x="5169452" y="555723"/>
                <a:chExt cx="487134" cy="369332"/>
              </a:xfrm>
            </p:grpSpPr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E68D6C9B-F5AE-A252-CF45-56DD831BC818}"/>
                    </a:ext>
                  </a:extLst>
                </p:cNvPr>
                <p:cNvSpPr/>
                <p:nvPr/>
              </p:nvSpPr>
              <p:spPr>
                <a:xfrm>
                  <a:off x="5169452" y="555723"/>
                  <a:ext cx="350542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/>
                </a:p>
              </p:txBody>
            </p:sp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6C8A9F52-48D3-FD9F-9F5D-0BD7321AC33F}"/>
                    </a:ext>
                  </a:extLst>
                </p:cNvPr>
                <p:cNvSpPr/>
                <p:nvPr/>
              </p:nvSpPr>
              <p:spPr>
                <a:xfrm>
                  <a:off x="5306043" y="555723"/>
                  <a:ext cx="35054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/>
                </a:p>
              </p:txBody>
            </p:sp>
          </p:grp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2430734-A65F-CD28-DBBE-14ED86A94C37}"/>
                  </a:ext>
                </a:extLst>
              </p:cNvPr>
              <p:cNvSpPr/>
              <p:nvPr/>
            </p:nvSpPr>
            <p:spPr>
              <a:xfrm>
                <a:off x="5773004" y="4788622"/>
                <a:ext cx="148728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/>
              </a:p>
            </p:txBody>
          </p:sp>
        </p:grp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B0F77EE-192B-1772-5CC6-FE27B1EB9BCE}"/>
                </a:ext>
              </a:extLst>
            </p:cNvPr>
            <p:cNvSpPr/>
            <p:nvPr/>
          </p:nvSpPr>
          <p:spPr>
            <a:xfrm>
              <a:off x="8366430" y="5328933"/>
              <a:ext cx="1148680" cy="1366450"/>
            </a:xfrm>
            <a:prstGeom prst="roundRect">
              <a:avLst>
                <a:gd name="adj" fmla="val 8117"/>
              </a:avLst>
            </a:prstGeom>
            <a:solidFill>
              <a:srgbClr val="E4E9F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3AF02A-4BE5-853D-90FB-279F3517D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0762" y="5673717"/>
              <a:ext cx="0" cy="5671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F0034F4-1803-1A80-683D-99A0D359DAD0}"/>
                </a:ext>
              </a:extLst>
            </p:cNvPr>
            <p:cNvSpPr/>
            <p:nvPr/>
          </p:nvSpPr>
          <p:spPr>
            <a:xfrm>
              <a:off x="9129353" y="5779730"/>
              <a:ext cx="238468" cy="38417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A7C7F0C-64DC-BC93-02FD-37F6196DD185}"/>
                </a:ext>
              </a:extLst>
            </p:cNvPr>
            <p:cNvSpPr txBox="1"/>
            <p:nvPr/>
          </p:nvSpPr>
          <p:spPr>
            <a:xfrm rot="5400000">
              <a:off x="9048416" y="5854304"/>
              <a:ext cx="399672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OSC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0CCB2D-CEF4-8E62-BF33-41D6BDCD5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8981" y="5673717"/>
              <a:ext cx="0" cy="5671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6F52F1B-E148-3E90-4FC8-C00BF35E2816}"/>
                </a:ext>
              </a:extLst>
            </p:cNvPr>
            <p:cNvSpPr/>
            <p:nvPr/>
          </p:nvSpPr>
          <p:spPr>
            <a:xfrm>
              <a:off x="8487572" y="5779730"/>
              <a:ext cx="238468" cy="38417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0244EE1-8B96-4078-6B29-605523B4B76A}"/>
                </a:ext>
              </a:extLst>
            </p:cNvPr>
            <p:cNvSpPr txBox="1"/>
            <p:nvPr/>
          </p:nvSpPr>
          <p:spPr>
            <a:xfrm rot="5400000">
              <a:off x="8406635" y="5854304"/>
              <a:ext cx="399672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OSC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2460552C-A616-BA07-DBD2-759C5FBF3F36}"/>
                </a:ext>
              </a:extLst>
            </p:cNvPr>
            <p:cNvSpPr/>
            <p:nvPr/>
          </p:nvSpPr>
          <p:spPr>
            <a:xfrm>
              <a:off x="10380074" y="5328933"/>
              <a:ext cx="1148680" cy="1366450"/>
            </a:xfrm>
            <a:prstGeom prst="roundRect">
              <a:avLst>
                <a:gd name="adj" fmla="val 8117"/>
              </a:avLst>
            </a:prstGeom>
            <a:solidFill>
              <a:srgbClr val="E4E9F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46FCDBF-7EF5-7D28-B300-DA83309D5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4406" y="5673717"/>
              <a:ext cx="0" cy="5671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22F82D2E-4FF7-82D3-B724-97239BE24E91}"/>
                </a:ext>
              </a:extLst>
            </p:cNvPr>
            <p:cNvSpPr/>
            <p:nvPr/>
          </p:nvSpPr>
          <p:spPr>
            <a:xfrm>
              <a:off x="11142997" y="5779730"/>
              <a:ext cx="238468" cy="38417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4D04D02-1E24-8D13-5817-E4DA04225CC6}"/>
                </a:ext>
              </a:extLst>
            </p:cNvPr>
            <p:cNvSpPr txBox="1"/>
            <p:nvPr/>
          </p:nvSpPr>
          <p:spPr>
            <a:xfrm rot="5400000">
              <a:off x="11062060" y="5854304"/>
              <a:ext cx="399672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OSC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AAB43EA-D897-9BA1-88FC-400B4E50E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2625" y="5673717"/>
              <a:ext cx="0" cy="5671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3DDBB7E4-FDA8-EC4F-3E3C-15B1671F6DAF}"/>
                </a:ext>
              </a:extLst>
            </p:cNvPr>
            <p:cNvSpPr/>
            <p:nvPr/>
          </p:nvSpPr>
          <p:spPr>
            <a:xfrm>
              <a:off x="10501216" y="5779730"/>
              <a:ext cx="238468" cy="38417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BEA46F5-8504-EB53-158A-9B3C76F73FED}"/>
                </a:ext>
              </a:extLst>
            </p:cNvPr>
            <p:cNvSpPr txBox="1"/>
            <p:nvPr/>
          </p:nvSpPr>
          <p:spPr>
            <a:xfrm rot="5400000">
              <a:off x="10420279" y="5854304"/>
              <a:ext cx="399672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OSC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7362F6F-6700-4BEB-4FB2-25473E3D0DAA}"/>
                </a:ext>
              </a:extLst>
            </p:cNvPr>
            <p:cNvGrpSpPr/>
            <p:nvPr/>
          </p:nvGrpSpPr>
          <p:grpSpPr>
            <a:xfrm>
              <a:off x="9844286" y="6252408"/>
              <a:ext cx="209411" cy="320640"/>
              <a:chOff x="5670244" y="4788622"/>
              <a:chExt cx="251488" cy="36933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BE1641E3-DC34-7A1A-045C-6B8B6505E927}"/>
                  </a:ext>
                </a:extLst>
              </p:cNvPr>
              <p:cNvGrpSpPr/>
              <p:nvPr/>
            </p:nvGrpSpPr>
            <p:grpSpPr>
              <a:xfrm>
                <a:off x="5670244" y="4788622"/>
                <a:ext cx="206681" cy="369332"/>
                <a:chOff x="5169452" y="555723"/>
                <a:chExt cx="487134" cy="369332"/>
              </a:xfrm>
            </p:grpSpPr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436E629D-0C8B-4EB1-EF39-16617A0B428B}"/>
                    </a:ext>
                  </a:extLst>
                </p:cNvPr>
                <p:cNvSpPr/>
                <p:nvPr/>
              </p:nvSpPr>
              <p:spPr>
                <a:xfrm>
                  <a:off x="5169452" y="555723"/>
                  <a:ext cx="350542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/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CBE960FD-182E-3A0C-8B23-3254DAFE7A38}"/>
                    </a:ext>
                  </a:extLst>
                </p:cNvPr>
                <p:cNvSpPr/>
                <p:nvPr/>
              </p:nvSpPr>
              <p:spPr>
                <a:xfrm>
                  <a:off x="5306043" y="555723"/>
                  <a:ext cx="35054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/>
                </a:p>
              </p:txBody>
            </p:sp>
          </p:grp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3101941E-61FA-52B0-639B-DE825C731B77}"/>
                  </a:ext>
                </a:extLst>
              </p:cNvPr>
              <p:cNvSpPr/>
              <p:nvPr/>
            </p:nvSpPr>
            <p:spPr>
              <a:xfrm>
                <a:off x="5773004" y="4788622"/>
                <a:ext cx="148728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/>
              </a:p>
            </p:txBody>
          </p:sp>
        </p:grp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4105A6F-8EA8-4359-FB56-2DF62F460363}"/>
                </a:ext>
              </a:extLst>
            </p:cNvPr>
            <p:cNvCxnSpPr>
              <a:cxnSpLocks/>
            </p:cNvCxnSpPr>
            <p:nvPr/>
          </p:nvCxnSpPr>
          <p:spPr>
            <a:xfrm>
              <a:off x="11616106" y="5655051"/>
              <a:ext cx="0" cy="601717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684F0A9-D75D-B95B-C8C5-59ACFE530BDE}"/>
                </a:ext>
              </a:extLst>
            </p:cNvPr>
            <p:cNvCxnSpPr>
              <a:cxnSpLocks/>
            </p:cNvCxnSpPr>
            <p:nvPr/>
          </p:nvCxnSpPr>
          <p:spPr>
            <a:xfrm>
              <a:off x="5824354" y="5662194"/>
              <a:ext cx="58084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ED15BA6-C5FF-2194-8034-EF20D9B4FF0D}"/>
                </a:ext>
              </a:extLst>
            </p:cNvPr>
            <p:cNvCxnSpPr>
              <a:cxnSpLocks/>
            </p:cNvCxnSpPr>
            <p:nvPr/>
          </p:nvCxnSpPr>
          <p:spPr>
            <a:xfrm>
              <a:off x="6193047" y="6250370"/>
              <a:ext cx="5423059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44C86404-E858-E23C-5586-C6974C735087}"/>
                </a:ext>
              </a:extLst>
            </p:cNvPr>
            <p:cNvSpPr/>
            <p:nvPr/>
          </p:nvSpPr>
          <p:spPr>
            <a:xfrm rot="16200000" flipV="1">
              <a:off x="6754898" y="5489361"/>
              <a:ext cx="411460" cy="372581"/>
            </a:xfrm>
            <a:prstGeom prst="triangle">
              <a:avLst/>
            </a:prstGeom>
            <a:solidFill>
              <a:srgbClr val="4F6D7A"/>
            </a:solidFill>
            <a:ln>
              <a:noFill/>
            </a:ln>
            <a:effectLst/>
            <a:scene3d>
              <a:camera prst="perspectiveLeft" fov="2700000">
                <a:rot lat="300000" lon="1260000" rev="0"/>
              </a:camera>
              <a:lightRig rig="freezing" dir="t"/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267047F-3133-A622-9DE0-A15119C3D6ED}"/>
                </a:ext>
              </a:extLst>
            </p:cNvPr>
            <p:cNvSpPr/>
            <p:nvPr/>
          </p:nvSpPr>
          <p:spPr>
            <a:xfrm rot="16200000" flipV="1">
              <a:off x="8764564" y="5489360"/>
              <a:ext cx="411460" cy="372581"/>
            </a:xfrm>
            <a:prstGeom prst="triangle">
              <a:avLst/>
            </a:prstGeom>
            <a:solidFill>
              <a:srgbClr val="4F6D7A"/>
            </a:solidFill>
            <a:ln>
              <a:noFill/>
            </a:ln>
            <a:effectLst/>
            <a:scene3d>
              <a:camera prst="perspectiveLeft" fov="2700000">
                <a:rot lat="300000" lon="1260000" rev="0"/>
              </a:camera>
              <a:lightRig rig="freezing" dir="t"/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0AB4D70C-F15A-6A36-0BB7-9375A3F08D1C}"/>
                </a:ext>
              </a:extLst>
            </p:cNvPr>
            <p:cNvSpPr/>
            <p:nvPr/>
          </p:nvSpPr>
          <p:spPr>
            <a:xfrm rot="16200000" flipV="1">
              <a:off x="10778208" y="5489360"/>
              <a:ext cx="411460" cy="372581"/>
            </a:xfrm>
            <a:prstGeom prst="triangle">
              <a:avLst/>
            </a:prstGeom>
            <a:solidFill>
              <a:srgbClr val="4F6D7A"/>
            </a:solidFill>
            <a:ln>
              <a:noFill/>
            </a:ln>
            <a:effectLst/>
            <a:scene3d>
              <a:camera prst="perspectiveLeft" fov="2700000">
                <a:rot lat="300000" lon="1260000" rev="0"/>
              </a:camera>
              <a:lightRig rig="freezing" dir="t"/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C2819A6-8000-0ED6-1E3C-D9B2E6A56531}"/>
                </a:ext>
              </a:extLst>
            </p:cNvPr>
            <p:cNvGrpSpPr/>
            <p:nvPr/>
          </p:nvGrpSpPr>
          <p:grpSpPr>
            <a:xfrm>
              <a:off x="7829849" y="5327681"/>
              <a:ext cx="209411" cy="320640"/>
              <a:chOff x="5670244" y="4788622"/>
              <a:chExt cx="251488" cy="36933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4903AB5F-9618-FA0A-C615-1B1D885FE071}"/>
                  </a:ext>
                </a:extLst>
              </p:cNvPr>
              <p:cNvGrpSpPr/>
              <p:nvPr/>
            </p:nvGrpSpPr>
            <p:grpSpPr>
              <a:xfrm>
                <a:off x="5670244" y="4788622"/>
                <a:ext cx="206681" cy="369332"/>
                <a:chOff x="5169452" y="555723"/>
                <a:chExt cx="487134" cy="369332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CD0604AD-3317-4876-FCF1-81A22BE4F098}"/>
                    </a:ext>
                  </a:extLst>
                </p:cNvPr>
                <p:cNvSpPr/>
                <p:nvPr/>
              </p:nvSpPr>
              <p:spPr>
                <a:xfrm>
                  <a:off x="5169452" y="555723"/>
                  <a:ext cx="350542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09F6111E-8145-BF9F-AB14-3D53C6D1AA83}"/>
                    </a:ext>
                  </a:extLst>
                </p:cNvPr>
                <p:cNvSpPr/>
                <p:nvPr/>
              </p:nvSpPr>
              <p:spPr>
                <a:xfrm>
                  <a:off x="5306043" y="555723"/>
                  <a:ext cx="35054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/>
                </a:p>
              </p:txBody>
            </p:sp>
          </p:grp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D6FBB394-7B5B-CD2D-7D09-0359C051DBEF}"/>
                  </a:ext>
                </a:extLst>
              </p:cNvPr>
              <p:cNvSpPr/>
              <p:nvPr/>
            </p:nvSpPr>
            <p:spPr>
              <a:xfrm>
                <a:off x="5773004" y="4788622"/>
                <a:ext cx="148728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70248FD-7A13-6113-78F6-D980435AF457}"/>
                </a:ext>
              </a:extLst>
            </p:cNvPr>
            <p:cNvGrpSpPr/>
            <p:nvPr/>
          </p:nvGrpSpPr>
          <p:grpSpPr>
            <a:xfrm>
              <a:off x="9844286" y="5327681"/>
              <a:ext cx="209411" cy="320640"/>
              <a:chOff x="5670244" y="4788622"/>
              <a:chExt cx="251488" cy="36933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B8C953A-F1AC-1CF6-0E9F-349ED572F1B4}"/>
                  </a:ext>
                </a:extLst>
              </p:cNvPr>
              <p:cNvGrpSpPr/>
              <p:nvPr/>
            </p:nvGrpSpPr>
            <p:grpSpPr>
              <a:xfrm>
                <a:off x="5670244" y="4788622"/>
                <a:ext cx="206681" cy="369332"/>
                <a:chOff x="5169452" y="555723"/>
                <a:chExt cx="487134" cy="369332"/>
              </a:xfrm>
            </p:grpSpPr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40F35E85-EC98-C660-62D0-21A40F9EE71B}"/>
                    </a:ext>
                  </a:extLst>
                </p:cNvPr>
                <p:cNvSpPr/>
                <p:nvPr/>
              </p:nvSpPr>
              <p:spPr>
                <a:xfrm>
                  <a:off x="5169452" y="555723"/>
                  <a:ext cx="350542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/>
                </a:p>
              </p:txBody>
            </p:sp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F50AB043-DF83-8756-97B5-E59CFA2A99AC}"/>
                    </a:ext>
                  </a:extLst>
                </p:cNvPr>
                <p:cNvSpPr/>
                <p:nvPr/>
              </p:nvSpPr>
              <p:spPr>
                <a:xfrm>
                  <a:off x="5306043" y="555723"/>
                  <a:ext cx="350543" cy="3693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/>
                </a:p>
              </p:txBody>
            </p:sp>
          </p:grp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59471690-7F10-1EB2-D398-FA82A96076C5}"/>
                  </a:ext>
                </a:extLst>
              </p:cNvPr>
              <p:cNvSpPr/>
              <p:nvPr/>
            </p:nvSpPr>
            <p:spPr>
              <a:xfrm>
                <a:off x="5773004" y="4788622"/>
                <a:ext cx="148728" cy="3693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/>
              </a:p>
            </p:txBody>
          </p:sp>
        </p:grp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48354AFF-8261-E249-4F27-0A5E287BEA1E}"/>
                </a:ext>
              </a:extLst>
            </p:cNvPr>
            <p:cNvSpPr/>
            <p:nvPr/>
          </p:nvSpPr>
          <p:spPr>
            <a:xfrm rot="16200000" flipH="1">
              <a:off x="6661407" y="6064864"/>
              <a:ext cx="411460" cy="372581"/>
            </a:xfrm>
            <a:prstGeom prst="triangle">
              <a:avLst/>
            </a:prstGeom>
            <a:solidFill>
              <a:srgbClr val="4F6D7A"/>
            </a:solidFill>
            <a:ln>
              <a:noFill/>
            </a:ln>
            <a:effectLst/>
            <a:scene3d>
              <a:camera prst="perspectiveLeft" fov="2700000">
                <a:rot lat="300000" lon="1260000" rev="0"/>
              </a:camera>
              <a:lightRig rig="freezing" dir="t"/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25EACCE8-6275-23BE-5E55-EF15D0929EA6}"/>
                </a:ext>
              </a:extLst>
            </p:cNvPr>
            <p:cNvSpPr/>
            <p:nvPr/>
          </p:nvSpPr>
          <p:spPr>
            <a:xfrm rot="16200000" flipH="1">
              <a:off x="8671073" y="6064863"/>
              <a:ext cx="411460" cy="372581"/>
            </a:xfrm>
            <a:prstGeom prst="triangle">
              <a:avLst/>
            </a:prstGeom>
            <a:solidFill>
              <a:srgbClr val="4F6D7A"/>
            </a:solidFill>
            <a:ln>
              <a:noFill/>
            </a:ln>
            <a:effectLst/>
            <a:scene3d>
              <a:camera prst="perspectiveLeft" fov="2700000">
                <a:rot lat="300000" lon="1260000" rev="0"/>
              </a:camera>
              <a:lightRig rig="freezing" dir="t"/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BC723115-C0CE-E81B-995B-AEB279EC638F}"/>
                </a:ext>
              </a:extLst>
            </p:cNvPr>
            <p:cNvSpPr/>
            <p:nvPr/>
          </p:nvSpPr>
          <p:spPr>
            <a:xfrm rot="16200000" flipH="1">
              <a:off x="10684717" y="6064863"/>
              <a:ext cx="411460" cy="372581"/>
            </a:xfrm>
            <a:prstGeom prst="triangle">
              <a:avLst/>
            </a:prstGeom>
            <a:solidFill>
              <a:srgbClr val="4F6D7A"/>
            </a:solidFill>
            <a:ln>
              <a:noFill/>
            </a:ln>
            <a:effectLst/>
            <a:scene3d>
              <a:camera prst="perspectiveLeft" fov="2700000">
                <a:rot lat="300000" lon="1260000" rev="0"/>
              </a:camera>
              <a:lightRig rig="freezing" dir="t"/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0DC97932-3EE0-18CE-D272-34121B4D10CA}"/>
                </a:ext>
              </a:extLst>
            </p:cNvPr>
            <p:cNvCxnSpPr>
              <a:cxnSpLocks/>
            </p:cNvCxnSpPr>
            <p:nvPr/>
          </p:nvCxnSpPr>
          <p:spPr>
            <a:xfrm>
              <a:off x="6208675" y="6236392"/>
              <a:ext cx="0" cy="509719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4A9C57E7-3B05-7558-4B8D-1CDCD0BC9505}"/>
                </a:ext>
              </a:extLst>
            </p:cNvPr>
            <p:cNvCxnSpPr>
              <a:cxnSpLocks/>
            </p:cNvCxnSpPr>
            <p:nvPr/>
          </p:nvCxnSpPr>
          <p:spPr>
            <a:xfrm>
              <a:off x="6193047" y="6746110"/>
              <a:ext cx="55431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51EE849-AEF3-9D3F-C031-E055CCC5B5FD}"/>
                </a:ext>
              </a:extLst>
            </p:cNvPr>
            <p:cNvCxnSpPr>
              <a:cxnSpLocks/>
            </p:cNvCxnSpPr>
            <p:nvPr/>
          </p:nvCxnSpPr>
          <p:spPr>
            <a:xfrm>
              <a:off x="11728356" y="5662194"/>
              <a:ext cx="0" cy="1083916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1682434-BC57-9F7F-D520-BB53BD741561}"/>
                </a:ext>
              </a:extLst>
            </p:cNvPr>
            <p:cNvCxnSpPr>
              <a:cxnSpLocks/>
            </p:cNvCxnSpPr>
            <p:nvPr/>
          </p:nvCxnSpPr>
          <p:spPr>
            <a:xfrm>
              <a:off x="11717679" y="5662194"/>
              <a:ext cx="1728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DA5E5FC6-9E0A-C60B-D99D-825A8ED4CA69}"/>
                </a:ext>
              </a:extLst>
            </p:cNvPr>
            <p:cNvGrpSpPr/>
            <p:nvPr/>
          </p:nvGrpSpPr>
          <p:grpSpPr>
            <a:xfrm flipH="1">
              <a:off x="11892307" y="5322285"/>
              <a:ext cx="255964" cy="1064046"/>
              <a:chOff x="1156470" y="8935138"/>
              <a:chExt cx="177549" cy="670116"/>
            </a:xfrm>
            <a:solidFill>
              <a:srgbClr val="4F6D7A"/>
            </a:solidFill>
          </p:grpSpPr>
          <p:sp>
            <p:nvSpPr>
              <p:cNvPr id="81" name="流程图: 手动操作 80">
                <a:extLst>
                  <a:ext uri="{FF2B5EF4-FFF2-40B4-BE49-F238E27FC236}">
                    <a16:creationId xmlns:a16="http://schemas.microsoft.com/office/drawing/2014/main" id="{BDE6B917-F44A-9843-2BE5-2ABCDBB9B7E7}"/>
                  </a:ext>
                </a:extLst>
              </p:cNvPr>
              <p:cNvSpPr/>
              <p:nvPr/>
            </p:nvSpPr>
            <p:spPr>
              <a:xfrm rot="16200000">
                <a:off x="942259" y="9184292"/>
                <a:ext cx="636012" cy="147509"/>
              </a:xfrm>
              <a:prstGeom prst="flowChartManualOperation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11"/>
              </a:p>
            </p:txBody>
          </p: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D203DB6C-152E-97FB-6E0F-19A1AC46B1F2}"/>
                  </a:ext>
                </a:extLst>
              </p:cNvPr>
              <p:cNvGrpSpPr/>
              <p:nvPr/>
            </p:nvGrpSpPr>
            <p:grpSpPr>
              <a:xfrm>
                <a:off x="1156470" y="8935138"/>
                <a:ext cx="171617" cy="670116"/>
                <a:chOff x="2455721" y="686609"/>
                <a:chExt cx="298826" cy="1381553"/>
              </a:xfrm>
              <a:grpFill/>
            </p:grpSpPr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68F04BEE-8DDF-BE95-B86B-3C9041090620}"/>
                    </a:ext>
                  </a:extLst>
                </p:cNvPr>
                <p:cNvGrpSpPr/>
                <p:nvPr/>
              </p:nvGrpSpPr>
              <p:grpSpPr>
                <a:xfrm>
                  <a:off x="2455721" y="686609"/>
                  <a:ext cx="298826" cy="1381553"/>
                  <a:chOff x="2455721" y="686609"/>
                  <a:chExt cx="298826" cy="1381553"/>
                </a:xfrm>
                <a:grpFill/>
              </p:grpSpPr>
              <p:sp>
                <p:nvSpPr>
                  <p:cNvPr id="85" name="平行四边形 84">
                    <a:extLst>
                      <a:ext uri="{FF2B5EF4-FFF2-40B4-BE49-F238E27FC236}">
                        <a16:creationId xmlns:a16="http://schemas.microsoft.com/office/drawing/2014/main" id="{622CE914-0DF7-421F-2354-9D524BC89093}"/>
                      </a:ext>
                    </a:extLst>
                  </p:cNvPr>
                  <p:cNvSpPr/>
                  <p:nvPr/>
                </p:nvSpPr>
                <p:spPr>
                  <a:xfrm rot="5400000" flipV="1">
                    <a:off x="2137672" y="1007533"/>
                    <a:ext cx="696217" cy="54370"/>
                  </a:xfrm>
                  <a:prstGeom prst="parallelogram">
                    <a:avLst>
                      <a:gd name="adj" fmla="val 128902"/>
                    </a:avLst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600"/>
                  </a:p>
                </p:txBody>
              </p:sp>
              <p:sp>
                <p:nvSpPr>
                  <p:cNvPr id="86" name="流程图: 手动操作 85">
                    <a:extLst>
                      <a:ext uri="{FF2B5EF4-FFF2-40B4-BE49-F238E27FC236}">
                        <a16:creationId xmlns:a16="http://schemas.microsoft.com/office/drawing/2014/main" id="{92EDAF46-19F5-8B6C-DAEA-9F299ADCEC3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928522" y="1284118"/>
                    <a:ext cx="1311243" cy="256846"/>
                  </a:xfrm>
                  <a:prstGeom prst="flowChartManualOperation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311"/>
                  </a:p>
                </p:txBody>
              </p:sp>
              <p:cxnSp>
                <p:nvCxnSpPr>
                  <p:cNvPr id="87" name="直接连接符 86">
                    <a:extLst>
                      <a:ext uri="{FF2B5EF4-FFF2-40B4-BE49-F238E27FC236}">
                        <a16:creationId xmlns:a16="http://schemas.microsoft.com/office/drawing/2014/main" id="{A55A3624-E4B7-53F4-A0DA-7145447A62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06774" y="962186"/>
                    <a:ext cx="47773" cy="5567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F6FD0C04-7ABB-CD8F-C32A-EBF2F309B5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19752" y="1750770"/>
                    <a:ext cx="34795" cy="45813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278842E5-1A23-64F4-0EF2-3601B56D35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6489" y="690654"/>
                  <a:ext cx="55137" cy="65849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B00109F-BBC4-8034-297C-0AB0AF99D638}"/>
                </a:ext>
              </a:extLst>
            </p:cNvPr>
            <p:cNvSpPr txBox="1"/>
            <p:nvPr/>
          </p:nvSpPr>
          <p:spPr>
            <a:xfrm rot="5400000">
              <a:off x="11591927" y="5767381"/>
              <a:ext cx="918142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400" kern="0">
                  <a:ln w="0"/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DEMUX</a:t>
              </a:r>
              <a:endParaRPr lang="zh-CN" altLang="en-US" sz="1400" ker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1C4688D-5AA9-CBE9-8196-D8D6D9A4A448}"/>
                </a:ext>
              </a:extLst>
            </p:cNvPr>
            <p:cNvCxnSpPr>
              <a:cxnSpLocks/>
            </p:cNvCxnSpPr>
            <p:nvPr/>
          </p:nvCxnSpPr>
          <p:spPr>
            <a:xfrm>
              <a:off x="12162650" y="5631118"/>
              <a:ext cx="28809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tailEnd type="none"/>
            </a:ln>
            <a:effectLst/>
          </p:spPr>
        </p:cxn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3547D5BF-3B25-09F3-0BF0-766AE6854D9C}"/>
                </a:ext>
              </a:extLst>
            </p:cNvPr>
            <p:cNvGrpSpPr/>
            <p:nvPr/>
          </p:nvGrpSpPr>
          <p:grpSpPr>
            <a:xfrm flipH="1">
              <a:off x="12367288" y="5378357"/>
              <a:ext cx="766369" cy="369332"/>
              <a:chOff x="3633395" y="6488511"/>
              <a:chExt cx="816935" cy="397118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0BAAA73A-F534-2E87-23AC-F3532C809C46}"/>
                  </a:ext>
                </a:extLst>
              </p:cNvPr>
              <p:cNvGrpSpPr/>
              <p:nvPr/>
            </p:nvGrpSpPr>
            <p:grpSpPr>
              <a:xfrm>
                <a:off x="3633395" y="6587521"/>
                <a:ext cx="816935" cy="296870"/>
                <a:chOff x="4036878" y="6261099"/>
                <a:chExt cx="816935" cy="325599"/>
              </a:xfrm>
              <a:gradFill flip="none" rotWithShape="1">
                <a:gsLst>
                  <a:gs pos="29000">
                    <a:srgbClr val="EFEFEF"/>
                  </a:gs>
                  <a:gs pos="0">
                    <a:srgbClr val="BABDBE"/>
                  </a:gs>
                  <a:gs pos="100000">
                    <a:srgbClr val="F3F3F3"/>
                  </a:gs>
                </a:gsLst>
                <a:lin ang="10800000" scaled="1"/>
                <a:tileRect/>
              </a:gradFill>
            </p:grpSpPr>
            <p:sp>
              <p:nvSpPr>
                <p:cNvPr id="77" name="立方体 76">
                  <a:extLst>
                    <a:ext uri="{FF2B5EF4-FFF2-40B4-BE49-F238E27FC236}">
                      <a16:creationId xmlns:a16="http://schemas.microsoft.com/office/drawing/2014/main" id="{70F1E36B-A16B-1146-3774-3310A924C7D5}"/>
                    </a:ext>
                  </a:extLst>
                </p:cNvPr>
                <p:cNvSpPr/>
                <p:nvPr/>
              </p:nvSpPr>
              <p:spPr>
                <a:xfrm>
                  <a:off x="4036878" y="6261306"/>
                  <a:ext cx="816935" cy="325392"/>
                </a:xfrm>
                <a:prstGeom prst="cube">
                  <a:avLst>
                    <a:gd name="adj" fmla="val 70378"/>
                  </a:avLst>
                </a:prstGeom>
                <a:gradFill>
                  <a:gsLst>
                    <a:gs pos="29000">
                      <a:srgbClr val="EFEFEF"/>
                    </a:gs>
                    <a:gs pos="0">
                      <a:srgbClr val="BABDBE"/>
                    </a:gs>
                    <a:gs pos="100000">
                      <a:srgbClr val="F3F3F3"/>
                    </a:gs>
                  </a:gsLst>
                  <a:lin ang="10800000" scaled="1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BD57F78A-625C-F0A1-B8C4-6C0E97C542DF}"/>
                    </a:ext>
                  </a:extLst>
                </p:cNvPr>
                <p:cNvSpPr/>
                <p:nvPr/>
              </p:nvSpPr>
              <p:spPr>
                <a:xfrm>
                  <a:off x="4539760" y="6261099"/>
                  <a:ext cx="313105" cy="228359"/>
                </a:xfrm>
                <a:custGeom>
                  <a:avLst/>
                  <a:gdLst>
                    <a:gd name="connsiteX0" fmla="*/ 311944 w 890588"/>
                    <a:gd name="connsiteY0" fmla="*/ 576262 h 576262"/>
                    <a:gd name="connsiteX1" fmla="*/ 890588 w 890588"/>
                    <a:gd name="connsiteY1" fmla="*/ 0 h 576262"/>
                    <a:gd name="connsiteX2" fmla="*/ 609600 w 890588"/>
                    <a:gd name="connsiteY2" fmla="*/ 0 h 576262"/>
                    <a:gd name="connsiteX3" fmla="*/ 0 w 890588"/>
                    <a:gd name="connsiteY3" fmla="*/ 573881 h 576262"/>
                    <a:gd name="connsiteX4" fmla="*/ 311944 w 890588"/>
                    <a:gd name="connsiteY4" fmla="*/ 576262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0588" h="576262">
                      <a:moveTo>
                        <a:pt x="311944" y="576262"/>
                      </a:moveTo>
                      <a:lnTo>
                        <a:pt x="890588" y="0"/>
                      </a:lnTo>
                      <a:lnTo>
                        <a:pt x="609600" y="0"/>
                      </a:lnTo>
                      <a:lnTo>
                        <a:pt x="0" y="573881"/>
                      </a:lnTo>
                      <a:lnTo>
                        <a:pt x="311944" y="576262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56820105-B315-7269-36D8-4527D08EDCE3}"/>
                    </a:ext>
                  </a:extLst>
                </p:cNvPr>
                <p:cNvSpPr/>
                <p:nvPr/>
              </p:nvSpPr>
              <p:spPr>
                <a:xfrm>
                  <a:off x="4538812" y="6490895"/>
                  <a:ext cx="108405" cy="95088"/>
                </a:xfrm>
                <a:prstGeom prst="rect">
                  <a:avLst/>
                </a:prstGeom>
                <a:grpFill/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8A133212-DEEA-0A4A-58F1-DFB60A7631F0}"/>
                    </a:ext>
                  </a:extLst>
                </p:cNvPr>
                <p:cNvSpPr/>
                <p:nvPr/>
              </p:nvSpPr>
              <p:spPr>
                <a:xfrm>
                  <a:off x="4719065" y="6369932"/>
                  <a:ext cx="45719" cy="126130"/>
                </a:xfrm>
                <a:custGeom>
                  <a:avLst/>
                  <a:gdLst>
                    <a:gd name="connsiteX0" fmla="*/ 9525 w 135731"/>
                    <a:gd name="connsiteY0" fmla="*/ 359569 h 359569"/>
                    <a:gd name="connsiteX1" fmla="*/ 0 w 135731"/>
                    <a:gd name="connsiteY1" fmla="*/ 121444 h 359569"/>
                    <a:gd name="connsiteX2" fmla="*/ 126206 w 135731"/>
                    <a:gd name="connsiteY2" fmla="*/ 0 h 359569"/>
                    <a:gd name="connsiteX3" fmla="*/ 135731 w 135731"/>
                    <a:gd name="connsiteY3" fmla="*/ 233363 h 359569"/>
                    <a:gd name="connsiteX4" fmla="*/ 9525 w 135731"/>
                    <a:gd name="connsiteY4" fmla="*/ 359569 h 359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731" h="359569">
                      <a:moveTo>
                        <a:pt x="9525" y="359569"/>
                      </a:moveTo>
                      <a:lnTo>
                        <a:pt x="0" y="121444"/>
                      </a:lnTo>
                      <a:lnTo>
                        <a:pt x="126206" y="0"/>
                      </a:lnTo>
                      <a:lnTo>
                        <a:pt x="135731" y="233363"/>
                      </a:lnTo>
                      <a:lnTo>
                        <a:pt x="9525" y="35956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A793EA54-B7AB-0785-6524-FE3AD935A575}"/>
                  </a:ext>
                </a:extLst>
              </p:cNvPr>
              <p:cNvSpPr txBox="1"/>
              <p:nvPr/>
            </p:nvSpPr>
            <p:spPr>
              <a:xfrm>
                <a:off x="3689437" y="6488511"/>
                <a:ext cx="587885" cy="39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Rx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1CB75B8-50CB-0C21-82F6-4E26ABD419F5}"/>
                </a:ext>
              </a:extLst>
            </p:cNvPr>
            <p:cNvSpPr/>
            <p:nvPr/>
          </p:nvSpPr>
          <p:spPr>
            <a:xfrm>
              <a:off x="11983267" y="6420253"/>
              <a:ext cx="1238017" cy="33347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ker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Q-factors</a:t>
              </a:r>
              <a:endParaRPr lang="zh-CN" altLang="en-US" ker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DE92819-6857-50F8-E5CD-7B2A21DA4EED}"/>
                </a:ext>
              </a:extLst>
            </p:cNvPr>
            <p:cNvSpPr txBox="1"/>
            <p:nvPr/>
          </p:nvSpPr>
          <p:spPr>
            <a:xfrm>
              <a:off x="12671993" y="5699323"/>
              <a:ext cx="461665" cy="3884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 defTabSz="1320736">
                <a:defRPr/>
              </a:pPr>
              <a:r>
                <a:rPr lang="en-US" altLang="zh-CN" ker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ker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100AC75-0357-7062-7DAA-96886644C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4642" y="6283628"/>
              <a:ext cx="0" cy="13351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BB5EE0D-CFE4-5290-28C6-1144261CE893}"/>
                </a:ext>
              </a:extLst>
            </p:cNvPr>
            <p:cNvCxnSpPr>
              <a:cxnSpLocks/>
            </p:cNvCxnSpPr>
            <p:nvPr/>
          </p:nvCxnSpPr>
          <p:spPr>
            <a:xfrm>
              <a:off x="12166645" y="6177165"/>
              <a:ext cx="28809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tailEnd type="none"/>
            </a:ln>
            <a:effectLst/>
          </p:spPr>
        </p:cxn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1E7633F-EAA2-76A5-B064-D1E24E41C4B3}"/>
                </a:ext>
              </a:extLst>
            </p:cNvPr>
            <p:cNvGrpSpPr/>
            <p:nvPr/>
          </p:nvGrpSpPr>
          <p:grpSpPr>
            <a:xfrm flipH="1">
              <a:off x="12367288" y="5907828"/>
              <a:ext cx="766369" cy="375800"/>
              <a:chOff x="3633395" y="6480318"/>
              <a:chExt cx="816935" cy="404073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965F4FC7-2904-BB42-78A9-79716F9ED9F4}"/>
                  </a:ext>
                </a:extLst>
              </p:cNvPr>
              <p:cNvGrpSpPr/>
              <p:nvPr/>
            </p:nvGrpSpPr>
            <p:grpSpPr>
              <a:xfrm>
                <a:off x="3633395" y="6587521"/>
                <a:ext cx="816935" cy="296870"/>
                <a:chOff x="4036878" y="6261099"/>
                <a:chExt cx="816935" cy="325599"/>
              </a:xfrm>
              <a:gradFill flip="none" rotWithShape="1">
                <a:gsLst>
                  <a:gs pos="29000">
                    <a:srgbClr val="EFEFEF"/>
                  </a:gs>
                  <a:gs pos="0">
                    <a:srgbClr val="BABDBE"/>
                  </a:gs>
                  <a:gs pos="100000">
                    <a:srgbClr val="F3F3F3"/>
                  </a:gs>
                </a:gsLst>
                <a:lin ang="10800000" scaled="1"/>
                <a:tileRect/>
              </a:gradFill>
            </p:grpSpPr>
            <p:sp>
              <p:nvSpPr>
                <p:cNvPr id="71" name="立方体 70">
                  <a:extLst>
                    <a:ext uri="{FF2B5EF4-FFF2-40B4-BE49-F238E27FC236}">
                      <a16:creationId xmlns:a16="http://schemas.microsoft.com/office/drawing/2014/main" id="{7F49D6B7-3CEB-9F0C-35DA-067FA3C00BF2}"/>
                    </a:ext>
                  </a:extLst>
                </p:cNvPr>
                <p:cNvSpPr/>
                <p:nvPr/>
              </p:nvSpPr>
              <p:spPr>
                <a:xfrm>
                  <a:off x="4036878" y="6261306"/>
                  <a:ext cx="816935" cy="325392"/>
                </a:xfrm>
                <a:prstGeom prst="cube">
                  <a:avLst>
                    <a:gd name="adj" fmla="val 70378"/>
                  </a:avLst>
                </a:prstGeom>
                <a:gradFill>
                  <a:gsLst>
                    <a:gs pos="29000">
                      <a:srgbClr val="EFEFEF"/>
                    </a:gs>
                    <a:gs pos="0">
                      <a:srgbClr val="BABDBE"/>
                    </a:gs>
                    <a:gs pos="100000">
                      <a:srgbClr val="F3F3F3"/>
                    </a:gs>
                  </a:gsLst>
                  <a:lin ang="10800000" scaled="1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任意多边形: 形状 71">
                  <a:extLst>
                    <a:ext uri="{FF2B5EF4-FFF2-40B4-BE49-F238E27FC236}">
                      <a16:creationId xmlns:a16="http://schemas.microsoft.com/office/drawing/2014/main" id="{F003369B-B147-B224-ADB2-47FF1907876C}"/>
                    </a:ext>
                  </a:extLst>
                </p:cNvPr>
                <p:cNvSpPr/>
                <p:nvPr/>
              </p:nvSpPr>
              <p:spPr>
                <a:xfrm>
                  <a:off x="4539760" y="6261099"/>
                  <a:ext cx="313105" cy="228359"/>
                </a:xfrm>
                <a:custGeom>
                  <a:avLst/>
                  <a:gdLst>
                    <a:gd name="connsiteX0" fmla="*/ 311944 w 890588"/>
                    <a:gd name="connsiteY0" fmla="*/ 576262 h 576262"/>
                    <a:gd name="connsiteX1" fmla="*/ 890588 w 890588"/>
                    <a:gd name="connsiteY1" fmla="*/ 0 h 576262"/>
                    <a:gd name="connsiteX2" fmla="*/ 609600 w 890588"/>
                    <a:gd name="connsiteY2" fmla="*/ 0 h 576262"/>
                    <a:gd name="connsiteX3" fmla="*/ 0 w 890588"/>
                    <a:gd name="connsiteY3" fmla="*/ 573881 h 576262"/>
                    <a:gd name="connsiteX4" fmla="*/ 311944 w 890588"/>
                    <a:gd name="connsiteY4" fmla="*/ 576262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0588" h="576262">
                      <a:moveTo>
                        <a:pt x="311944" y="576262"/>
                      </a:moveTo>
                      <a:lnTo>
                        <a:pt x="890588" y="0"/>
                      </a:lnTo>
                      <a:lnTo>
                        <a:pt x="609600" y="0"/>
                      </a:lnTo>
                      <a:lnTo>
                        <a:pt x="0" y="573881"/>
                      </a:lnTo>
                      <a:lnTo>
                        <a:pt x="311944" y="576262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76C1710-59D5-AC92-4C78-C4356CFDC70C}"/>
                    </a:ext>
                  </a:extLst>
                </p:cNvPr>
                <p:cNvSpPr/>
                <p:nvPr/>
              </p:nvSpPr>
              <p:spPr>
                <a:xfrm>
                  <a:off x="4538812" y="6490895"/>
                  <a:ext cx="108405" cy="95088"/>
                </a:xfrm>
                <a:prstGeom prst="rect">
                  <a:avLst/>
                </a:prstGeom>
                <a:grpFill/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497D06D0-9494-572E-583B-77D7113A9281}"/>
                    </a:ext>
                  </a:extLst>
                </p:cNvPr>
                <p:cNvSpPr/>
                <p:nvPr/>
              </p:nvSpPr>
              <p:spPr>
                <a:xfrm>
                  <a:off x="4719065" y="6369932"/>
                  <a:ext cx="45719" cy="126130"/>
                </a:xfrm>
                <a:custGeom>
                  <a:avLst/>
                  <a:gdLst>
                    <a:gd name="connsiteX0" fmla="*/ 9525 w 135731"/>
                    <a:gd name="connsiteY0" fmla="*/ 359569 h 359569"/>
                    <a:gd name="connsiteX1" fmla="*/ 0 w 135731"/>
                    <a:gd name="connsiteY1" fmla="*/ 121444 h 359569"/>
                    <a:gd name="connsiteX2" fmla="*/ 126206 w 135731"/>
                    <a:gd name="connsiteY2" fmla="*/ 0 h 359569"/>
                    <a:gd name="connsiteX3" fmla="*/ 135731 w 135731"/>
                    <a:gd name="connsiteY3" fmla="*/ 233363 h 359569"/>
                    <a:gd name="connsiteX4" fmla="*/ 9525 w 135731"/>
                    <a:gd name="connsiteY4" fmla="*/ 359569 h 359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731" h="359569">
                      <a:moveTo>
                        <a:pt x="9525" y="359569"/>
                      </a:moveTo>
                      <a:lnTo>
                        <a:pt x="0" y="121444"/>
                      </a:lnTo>
                      <a:lnTo>
                        <a:pt x="126206" y="0"/>
                      </a:lnTo>
                      <a:lnTo>
                        <a:pt x="135731" y="233363"/>
                      </a:lnTo>
                      <a:lnTo>
                        <a:pt x="9525" y="35956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C4728EC-E6C8-F57E-A172-685EA14B7210}"/>
                  </a:ext>
                </a:extLst>
              </p:cNvPr>
              <p:cNvSpPr txBox="1"/>
              <p:nvPr/>
            </p:nvSpPr>
            <p:spPr>
              <a:xfrm>
                <a:off x="3696206" y="6480318"/>
                <a:ext cx="587885" cy="39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Rx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8D7BFDA-5DE8-B78F-69B1-82B848764134}"/>
                </a:ext>
              </a:extLst>
            </p:cNvPr>
            <p:cNvSpPr txBox="1"/>
            <p:nvPr/>
          </p:nvSpPr>
          <p:spPr>
            <a:xfrm>
              <a:off x="6317564" y="6400999"/>
              <a:ext cx="1166475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</a:t>
              </a: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9AAE072-928E-8BFC-3C77-8FDC2A163098}"/>
                </a:ext>
              </a:extLst>
            </p:cNvPr>
            <p:cNvSpPr txBox="1"/>
            <p:nvPr/>
          </p:nvSpPr>
          <p:spPr>
            <a:xfrm>
              <a:off x="8357932" y="6400998"/>
              <a:ext cx="1120925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Jiaxing</a:t>
              </a: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5E970D2-1CE5-DFE0-45DD-C9220F2FEC88}"/>
                </a:ext>
              </a:extLst>
            </p:cNvPr>
            <p:cNvSpPr txBox="1"/>
            <p:nvPr/>
          </p:nvSpPr>
          <p:spPr>
            <a:xfrm>
              <a:off x="10286782" y="6400998"/>
              <a:ext cx="1362755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Hangzhou</a:t>
              </a: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DF72274-347B-D386-4126-326A04B02375}"/>
                </a:ext>
              </a:extLst>
            </p:cNvPr>
            <p:cNvSpPr txBox="1"/>
            <p:nvPr/>
          </p:nvSpPr>
          <p:spPr>
            <a:xfrm>
              <a:off x="7496167" y="5829044"/>
              <a:ext cx="876774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117.7 km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1BCBD5E-A280-1375-097E-AB420B5C9EC4}"/>
                </a:ext>
              </a:extLst>
            </p:cNvPr>
            <p:cNvSpPr txBox="1"/>
            <p:nvPr/>
          </p:nvSpPr>
          <p:spPr>
            <a:xfrm>
              <a:off x="9510604" y="5829044"/>
              <a:ext cx="876774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102.4 km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1" name="组合 380">
            <a:extLst>
              <a:ext uri="{FF2B5EF4-FFF2-40B4-BE49-F238E27FC236}">
                <a16:creationId xmlns:a16="http://schemas.microsoft.com/office/drawing/2014/main" id="{6E8BBCAA-A44D-F55C-6833-66E0CFBD5103}"/>
              </a:ext>
            </a:extLst>
          </p:cNvPr>
          <p:cNvGrpSpPr/>
          <p:nvPr/>
        </p:nvGrpSpPr>
        <p:grpSpPr>
          <a:xfrm>
            <a:off x="1720844" y="1372810"/>
            <a:ext cx="8018308" cy="1709514"/>
            <a:chOff x="1720844" y="1234118"/>
            <a:chExt cx="8018308" cy="1709514"/>
          </a:xfrm>
        </p:grpSpPr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15AE955A-6656-3F46-0E7A-349F77C96BAF}"/>
                </a:ext>
              </a:extLst>
            </p:cNvPr>
            <p:cNvSpPr/>
            <p:nvPr/>
          </p:nvSpPr>
          <p:spPr>
            <a:xfrm>
              <a:off x="1720844" y="1498085"/>
              <a:ext cx="1059444" cy="62209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发射机</a:t>
              </a:r>
            </a:p>
          </p:txBody>
        </p:sp>
        <p:cxnSp>
          <p:nvCxnSpPr>
            <p:cNvPr id="352" name="直接连接符 351">
              <a:extLst>
                <a:ext uri="{FF2B5EF4-FFF2-40B4-BE49-F238E27FC236}">
                  <a16:creationId xmlns:a16="http://schemas.microsoft.com/office/drawing/2014/main" id="{B76FF18B-6ACF-713B-8BA2-49F034D71A4C}"/>
                </a:ext>
              </a:extLst>
            </p:cNvPr>
            <p:cNvCxnSpPr>
              <a:cxnSpLocks/>
            </p:cNvCxnSpPr>
            <p:nvPr/>
          </p:nvCxnSpPr>
          <p:spPr>
            <a:xfrm>
              <a:off x="2780288" y="1809133"/>
              <a:ext cx="58084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等腰三角形 352">
              <a:extLst>
                <a:ext uri="{FF2B5EF4-FFF2-40B4-BE49-F238E27FC236}">
                  <a16:creationId xmlns:a16="http://schemas.microsoft.com/office/drawing/2014/main" id="{85569231-6C66-436F-B425-A2D4C8854696}"/>
                </a:ext>
              </a:extLst>
            </p:cNvPr>
            <p:cNvSpPr/>
            <p:nvPr/>
          </p:nvSpPr>
          <p:spPr>
            <a:xfrm rot="16200000" flipV="1">
              <a:off x="3168352" y="1630327"/>
              <a:ext cx="411460" cy="372581"/>
            </a:xfrm>
            <a:prstGeom prst="triangle">
              <a:avLst/>
            </a:prstGeom>
            <a:solidFill>
              <a:srgbClr val="4F6D7A"/>
            </a:solidFill>
            <a:ln>
              <a:noFill/>
            </a:ln>
            <a:effectLst/>
            <a:scene3d>
              <a:camera prst="perspectiveLeft" fov="2700000">
                <a:rot lat="300000" lon="1260000" rev="0"/>
              </a:camera>
              <a:lightRig rig="freezing" dir="t"/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4" name="等腰三角形 353">
              <a:extLst>
                <a:ext uri="{FF2B5EF4-FFF2-40B4-BE49-F238E27FC236}">
                  <a16:creationId xmlns:a16="http://schemas.microsoft.com/office/drawing/2014/main" id="{160E0425-6967-C979-9864-092505242765}"/>
                </a:ext>
              </a:extLst>
            </p:cNvPr>
            <p:cNvSpPr/>
            <p:nvPr/>
          </p:nvSpPr>
          <p:spPr>
            <a:xfrm rot="16200000" flipV="1">
              <a:off x="5231733" y="1630327"/>
              <a:ext cx="411460" cy="372581"/>
            </a:xfrm>
            <a:prstGeom prst="triangle">
              <a:avLst/>
            </a:prstGeom>
            <a:solidFill>
              <a:srgbClr val="4F6D7A"/>
            </a:solidFill>
            <a:ln>
              <a:noFill/>
            </a:ln>
            <a:effectLst/>
            <a:scene3d>
              <a:camera prst="perspectiveLeft" fov="2700000">
                <a:rot lat="300000" lon="1260000" rev="0"/>
              </a:camera>
              <a:lightRig rig="freezing" dir="t"/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5" name="等腰三角形 354">
              <a:extLst>
                <a:ext uri="{FF2B5EF4-FFF2-40B4-BE49-F238E27FC236}">
                  <a16:creationId xmlns:a16="http://schemas.microsoft.com/office/drawing/2014/main" id="{C7F0712F-05D3-D2CB-57B6-C3F9BD89FBF1}"/>
                </a:ext>
              </a:extLst>
            </p:cNvPr>
            <p:cNvSpPr/>
            <p:nvPr/>
          </p:nvSpPr>
          <p:spPr>
            <a:xfrm rot="16200000" flipV="1">
              <a:off x="7168177" y="1630327"/>
              <a:ext cx="411460" cy="372581"/>
            </a:xfrm>
            <a:prstGeom prst="triangle">
              <a:avLst/>
            </a:prstGeom>
            <a:solidFill>
              <a:srgbClr val="4F6D7A"/>
            </a:solidFill>
            <a:ln>
              <a:noFill/>
            </a:ln>
            <a:effectLst/>
            <a:scene3d>
              <a:camera prst="perspectiveLeft" fov="2700000">
                <a:rot lat="300000" lon="1260000" rev="0"/>
              </a:camera>
              <a:lightRig rig="freezing" dir="t"/>
            </a:scene3d>
            <a:sp3d extrusionH="82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7" name="椭圆 356">
              <a:extLst>
                <a:ext uri="{FF2B5EF4-FFF2-40B4-BE49-F238E27FC236}">
                  <a16:creationId xmlns:a16="http://schemas.microsoft.com/office/drawing/2014/main" id="{B7E2A3C3-27F9-FDCF-78A9-F547E6F774F3}"/>
                </a:ext>
              </a:extLst>
            </p:cNvPr>
            <p:cNvSpPr/>
            <p:nvPr/>
          </p:nvSpPr>
          <p:spPr>
            <a:xfrm>
              <a:off x="4304075" y="1498085"/>
              <a:ext cx="123844" cy="3206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/>
            </a:p>
          </p:txBody>
        </p:sp>
        <p:sp>
          <p:nvSpPr>
            <p:cNvPr id="358" name="椭圆 357">
              <a:extLst>
                <a:ext uri="{FF2B5EF4-FFF2-40B4-BE49-F238E27FC236}">
                  <a16:creationId xmlns:a16="http://schemas.microsoft.com/office/drawing/2014/main" id="{3BEAB4B4-B7C7-D0BC-3807-0AB364BBCC55}"/>
                </a:ext>
              </a:extLst>
            </p:cNvPr>
            <p:cNvSpPr/>
            <p:nvPr/>
          </p:nvSpPr>
          <p:spPr>
            <a:xfrm>
              <a:off x="4352332" y="1498085"/>
              <a:ext cx="123844" cy="3206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/>
            </a:p>
          </p:txBody>
        </p:sp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34E92032-C0BA-0E01-0E5B-3B5EB304FB96}"/>
                </a:ext>
              </a:extLst>
            </p:cNvPr>
            <p:cNvSpPr/>
            <p:nvPr/>
          </p:nvSpPr>
          <p:spPr>
            <a:xfrm>
              <a:off x="4389642" y="1498085"/>
              <a:ext cx="123844" cy="3206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/>
            </a:p>
          </p:txBody>
        </p: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8B9E0EA1-E3E7-ACE4-B840-1AD5AB4AF065}"/>
                </a:ext>
              </a:extLst>
            </p:cNvPr>
            <p:cNvSpPr/>
            <p:nvPr/>
          </p:nvSpPr>
          <p:spPr>
            <a:xfrm>
              <a:off x="6142363" y="1498085"/>
              <a:ext cx="123844" cy="3206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/>
            </a:p>
          </p:txBody>
        </p:sp>
        <p:sp>
          <p:nvSpPr>
            <p:cNvPr id="361" name="椭圆 360">
              <a:extLst>
                <a:ext uri="{FF2B5EF4-FFF2-40B4-BE49-F238E27FC236}">
                  <a16:creationId xmlns:a16="http://schemas.microsoft.com/office/drawing/2014/main" id="{069F6544-B905-276D-A3C0-71E2A5848ED2}"/>
                </a:ext>
              </a:extLst>
            </p:cNvPr>
            <p:cNvSpPr/>
            <p:nvPr/>
          </p:nvSpPr>
          <p:spPr>
            <a:xfrm>
              <a:off x="6190620" y="1498085"/>
              <a:ext cx="123844" cy="3206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/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7F3C17AB-BFB8-F846-AF99-8F6823799C9C}"/>
                </a:ext>
              </a:extLst>
            </p:cNvPr>
            <p:cNvSpPr/>
            <p:nvPr/>
          </p:nvSpPr>
          <p:spPr>
            <a:xfrm>
              <a:off x="6227930" y="1498085"/>
              <a:ext cx="123844" cy="3206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/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61C20EFB-E17A-0E7A-A9B2-1F68C0C953BD}"/>
                </a:ext>
              </a:extLst>
            </p:cNvPr>
            <p:cNvSpPr/>
            <p:nvPr/>
          </p:nvSpPr>
          <p:spPr>
            <a:xfrm>
              <a:off x="8592561" y="1498085"/>
              <a:ext cx="1059444" cy="62209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接收机</a:t>
              </a:r>
            </a:p>
          </p:txBody>
        </p: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BC16E3B6-5E42-0250-96AF-1E197FA70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0002" y="2120182"/>
              <a:ext cx="0" cy="49949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矩形: 圆角 369">
              <a:extLst>
                <a:ext uri="{FF2B5EF4-FFF2-40B4-BE49-F238E27FC236}">
                  <a16:creationId xmlns:a16="http://schemas.microsoft.com/office/drawing/2014/main" id="{DC09DB8D-4933-26F7-ACE7-081652C57910}"/>
                </a:ext>
              </a:extLst>
            </p:cNvPr>
            <p:cNvSpPr/>
            <p:nvPr/>
          </p:nvSpPr>
          <p:spPr>
            <a:xfrm>
              <a:off x="8501135" y="2610158"/>
              <a:ext cx="1238017" cy="33347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ker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性能</a:t>
              </a:r>
            </a:p>
          </p:txBody>
        </p:sp>
        <p:sp>
          <p:nvSpPr>
            <p:cNvPr id="372" name="文本框 371">
              <a:extLst>
                <a:ext uri="{FF2B5EF4-FFF2-40B4-BE49-F238E27FC236}">
                  <a16:creationId xmlns:a16="http://schemas.microsoft.com/office/drawing/2014/main" id="{3BD3A1FE-76A2-C47A-5754-69187B42B23B}"/>
                </a:ext>
              </a:extLst>
            </p:cNvPr>
            <p:cNvSpPr txBox="1"/>
            <p:nvPr/>
          </p:nvSpPr>
          <p:spPr>
            <a:xfrm>
              <a:off x="4212083" y="1234118"/>
              <a:ext cx="10250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kern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光纤</a:t>
              </a:r>
              <a:endParaRPr lang="zh-CN" altLang="en-US" ker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文本框 372">
              <a:extLst>
                <a:ext uri="{FF2B5EF4-FFF2-40B4-BE49-F238E27FC236}">
                  <a16:creationId xmlns:a16="http://schemas.microsoft.com/office/drawing/2014/main" id="{D5375FFD-77F1-C87E-A493-F43A5DBBC683}"/>
                </a:ext>
              </a:extLst>
            </p:cNvPr>
            <p:cNvSpPr txBox="1"/>
            <p:nvPr/>
          </p:nvSpPr>
          <p:spPr>
            <a:xfrm>
              <a:off x="6072083" y="1234118"/>
              <a:ext cx="10250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kern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光纤</a:t>
              </a:r>
              <a:endParaRPr lang="zh-CN" altLang="en-US" ker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文本框 373">
              <a:extLst>
                <a:ext uri="{FF2B5EF4-FFF2-40B4-BE49-F238E27FC236}">
                  <a16:creationId xmlns:a16="http://schemas.microsoft.com/office/drawing/2014/main" id="{1328F072-A63F-334C-3C13-FFBDF349A278}"/>
                </a:ext>
              </a:extLst>
            </p:cNvPr>
            <p:cNvSpPr txBox="1"/>
            <p:nvPr/>
          </p:nvSpPr>
          <p:spPr>
            <a:xfrm>
              <a:off x="2874723" y="2018451"/>
              <a:ext cx="102501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kern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放大器</a:t>
              </a:r>
              <a:endParaRPr lang="en-US" altLang="zh-CN" kern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ker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(EDFA)</a:t>
              </a:r>
            </a:p>
            <a:p>
              <a:pPr algn="ctr"/>
              <a:r>
                <a:rPr lang="en-US" altLang="zh-CN" kern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(OA)</a:t>
              </a:r>
              <a:endParaRPr lang="zh-CN" altLang="en-US" ker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5" name="文本框 374">
              <a:extLst>
                <a:ext uri="{FF2B5EF4-FFF2-40B4-BE49-F238E27FC236}">
                  <a16:creationId xmlns:a16="http://schemas.microsoft.com/office/drawing/2014/main" id="{ACCD2481-9309-C66B-3C14-6E39E18F7655}"/>
                </a:ext>
              </a:extLst>
            </p:cNvPr>
            <p:cNvSpPr txBox="1"/>
            <p:nvPr/>
          </p:nvSpPr>
          <p:spPr>
            <a:xfrm>
              <a:off x="4896883" y="2018451"/>
              <a:ext cx="10250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kern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放大器</a:t>
              </a:r>
              <a:endParaRPr lang="zh-CN" altLang="en-US" ker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文本框 375">
              <a:extLst>
                <a:ext uri="{FF2B5EF4-FFF2-40B4-BE49-F238E27FC236}">
                  <a16:creationId xmlns:a16="http://schemas.microsoft.com/office/drawing/2014/main" id="{76E36DFB-752A-4DEA-D643-02DAE92EDC94}"/>
                </a:ext>
              </a:extLst>
            </p:cNvPr>
            <p:cNvSpPr txBox="1"/>
            <p:nvPr/>
          </p:nvSpPr>
          <p:spPr>
            <a:xfrm>
              <a:off x="6819816" y="2018451"/>
              <a:ext cx="10250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kern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放大器</a:t>
              </a:r>
              <a:endParaRPr lang="zh-CN" altLang="en-US" ker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8" name="文本框 377">
            <a:extLst>
              <a:ext uri="{FF2B5EF4-FFF2-40B4-BE49-F238E27FC236}">
                <a16:creationId xmlns:a16="http://schemas.microsoft.com/office/drawing/2014/main" id="{015C718A-0B16-41D8-8EA6-48615024A276}"/>
              </a:ext>
            </a:extLst>
          </p:cNvPr>
          <p:cNvSpPr txBox="1"/>
          <p:nvPr/>
        </p:nvSpPr>
        <p:spPr>
          <a:xfrm>
            <a:off x="695991" y="923070"/>
            <a:ext cx="61006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/>
              <a:t>光传输链路</a:t>
            </a:r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6688029D-D984-DB53-1310-D94D16E7A051}"/>
              </a:ext>
            </a:extLst>
          </p:cNvPr>
          <p:cNvSpPr txBox="1"/>
          <p:nvPr/>
        </p:nvSpPr>
        <p:spPr>
          <a:xfrm>
            <a:off x="726942" y="3080473"/>
            <a:ext cx="61006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200"/>
              <a:t>实验平台</a:t>
            </a: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92B51744-E0C2-46D7-C0DA-FCDFA87057FD}"/>
              </a:ext>
            </a:extLst>
          </p:cNvPr>
          <p:cNvSpPr txBox="1"/>
          <p:nvPr/>
        </p:nvSpPr>
        <p:spPr>
          <a:xfrm>
            <a:off x="1398660" y="5567084"/>
            <a:ext cx="6100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放大器的增益值、增益斜率值可调。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通过调节合适的放大器配置，使六组信号的性能最优。</a:t>
            </a:r>
          </a:p>
        </p:txBody>
      </p:sp>
    </p:spTree>
    <p:extLst>
      <p:ext uri="{BB962C8B-B14F-4D97-AF65-F5344CB8AC3E}">
        <p14:creationId xmlns:p14="http://schemas.microsoft.com/office/powerpoint/2010/main" val="229739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F2137F-7111-4E52-7F17-902F86D15699}"/>
              </a:ext>
            </a:extLst>
          </p:cNvPr>
          <p:cNvSpPr txBox="1">
            <a:spLocks/>
          </p:cNvSpPr>
          <p:nvPr/>
        </p:nvSpPr>
        <p:spPr>
          <a:xfrm>
            <a:off x="157947" y="118757"/>
            <a:ext cx="11213989" cy="7013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400">
                <a:solidFill>
                  <a:prstClr val="black"/>
                </a:solidFill>
                <a:latin typeface="Times New Roman"/>
                <a:ea typeface="楷体" panose="02010609060101010101" pitchFamily="49" charset="-122"/>
              </a:rPr>
              <a:t>可信功率优化算法</a:t>
            </a:r>
            <a:endParaRPr kumimoji="0" lang="en-US" altLang="zh-CN" sz="3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7019BF1-4676-C910-08BE-E276467C0DA4}"/>
              </a:ext>
            </a:extLst>
          </p:cNvPr>
          <p:cNvSpPr/>
          <p:nvPr/>
        </p:nvSpPr>
        <p:spPr>
          <a:xfrm>
            <a:off x="9631213" y="2574469"/>
            <a:ext cx="1129052" cy="8311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8DCE39D7-7E4B-2976-33F7-3BB5761CE256}"/>
              </a:ext>
            </a:extLst>
          </p:cNvPr>
          <p:cNvSpPr/>
          <p:nvPr/>
        </p:nvSpPr>
        <p:spPr>
          <a:xfrm>
            <a:off x="1431594" y="1464057"/>
            <a:ext cx="2146300" cy="1029094"/>
          </a:xfrm>
          <a:custGeom>
            <a:avLst/>
            <a:gdLst>
              <a:gd name="connsiteX0" fmla="*/ 0 w 2146300"/>
              <a:gd name="connsiteY0" fmla="*/ 863994 h 1029094"/>
              <a:gd name="connsiteX1" fmla="*/ 368300 w 2146300"/>
              <a:gd name="connsiteY1" fmla="*/ 508394 h 1029094"/>
              <a:gd name="connsiteX2" fmla="*/ 584200 w 2146300"/>
              <a:gd name="connsiteY2" fmla="*/ 902094 h 1029094"/>
              <a:gd name="connsiteX3" fmla="*/ 1206500 w 2146300"/>
              <a:gd name="connsiteY3" fmla="*/ 394 h 1029094"/>
              <a:gd name="connsiteX4" fmla="*/ 2146300 w 2146300"/>
              <a:gd name="connsiteY4" fmla="*/ 1029094 h 102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6300" h="1029094">
                <a:moveTo>
                  <a:pt x="0" y="863994"/>
                </a:moveTo>
                <a:cubicBezTo>
                  <a:pt x="135466" y="683019"/>
                  <a:pt x="270933" y="502044"/>
                  <a:pt x="368300" y="508394"/>
                </a:cubicBezTo>
                <a:cubicBezTo>
                  <a:pt x="465667" y="514744"/>
                  <a:pt x="444500" y="986761"/>
                  <a:pt x="584200" y="902094"/>
                </a:cubicBezTo>
                <a:cubicBezTo>
                  <a:pt x="723900" y="817427"/>
                  <a:pt x="946150" y="-20773"/>
                  <a:pt x="1206500" y="394"/>
                </a:cubicBezTo>
                <a:cubicBezTo>
                  <a:pt x="1466850" y="21561"/>
                  <a:pt x="1946275" y="871402"/>
                  <a:pt x="2146300" y="102909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AF31B66-B311-3B8C-DAC7-114BB78F0229}"/>
              </a:ext>
            </a:extLst>
          </p:cNvPr>
          <p:cNvSpPr/>
          <p:nvPr/>
        </p:nvSpPr>
        <p:spPr>
          <a:xfrm>
            <a:off x="2844436" y="2574469"/>
            <a:ext cx="408348" cy="831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D3306FB4-A650-7D11-C597-08DAF76AD7BF}"/>
              </a:ext>
            </a:extLst>
          </p:cNvPr>
          <p:cNvSpPr/>
          <p:nvPr/>
        </p:nvSpPr>
        <p:spPr>
          <a:xfrm>
            <a:off x="1092898" y="1315998"/>
            <a:ext cx="2827519" cy="1344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BC25FFAD-6AB3-55F2-6782-DCFC8F9AE1A1}"/>
              </a:ext>
            </a:extLst>
          </p:cNvPr>
          <p:cNvCxnSpPr>
            <a:cxnSpLocks/>
          </p:cNvCxnSpPr>
          <p:nvPr/>
        </p:nvCxnSpPr>
        <p:spPr>
          <a:xfrm>
            <a:off x="1172848" y="2231669"/>
            <a:ext cx="258608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3FEECC5-4458-24BB-D23C-734C68CCDECC}"/>
              </a:ext>
            </a:extLst>
          </p:cNvPr>
          <p:cNvSpPr txBox="1"/>
          <p:nvPr/>
        </p:nvSpPr>
        <p:spPr>
          <a:xfrm rot="16200000">
            <a:off x="609056" y="1907306"/>
            <a:ext cx="531551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QoT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CEC0557-0A57-5669-7B8E-EA732DB3427D}"/>
              </a:ext>
            </a:extLst>
          </p:cNvPr>
          <p:cNvSpPr txBox="1"/>
          <p:nvPr/>
        </p:nvSpPr>
        <p:spPr>
          <a:xfrm>
            <a:off x="1202435" y="2678448"/>
            <a:ext cx="79515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75D62CB-2A1F-326F-0AD6-72B1819C24DC}"/>
              </a:ext>
            </a:extLst>
          </p:cNvPr>
          <p:cNvCxnSpPr>
            <a:cxnSpLocks/>
          </p:cNvCxnSpPr>
          <p:nvPr/>
        </p:nvCxnSpPr>
        <p:spPr>
          <a:xfrm>
            <a:off x="3252786" y="2231669"/>
            <a:ext cx="0" cy="429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8DA0F6B5-7CDF-21C6-387D-34988980D53C}"/>
              </a:ext>
            </a:extLst>
          </p:cNvPr>
          <p:cNvCxnSpPr>
            <a:cxnSpLocks/>
          </p:cNvCxnSpPr>
          <p:nvPr/>
        </p:nvCxnSpPr>
        <p:spPr>
          <a:xfrm>
            <a:off x="3047222" y="1869296"/>
            <a:ext cx="205564" cy="36368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9F6B6861-E931-B1B0-F474-E44717B54341}"/>
              </a:ext>
            </a:extLst>
          </p:cNvPr>
          <p:cNvCxnSpPr>
            <a:cxnSpLocks/>
          </p:cNvCxnSpPr>
          <p:nvPr/>
        </p:nvCxnSpPr>
        <p:spPr>
          <a:xfrm>
            <a:off x="2844617" y="2231669"/>
            <a:ext cx="0" cy="429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E680E53-482C-4569-02F3-53FD5A71276D}"/>
              </a:ext>
            </a:extLst>
          </p:cNvPr>
          <p:cNvSpPr/>
          <p:nvPr/>
        </p:nvSpPr>
        <p:spPr>
          <a:xfrm>
            <a:off x="3004159" y="1786949"/>
            <a:ext cx="89812" cy="8981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E4D62007-48D7-BC0B-140C-E78F9CE563F4}"/>
              </a:ext>
            </a:extLst>
          </p:cNvPr>
          <p:cNvCxnSpPr>
            <a:cxnSpLocks/>
          </p:cNvCxnSpPr>
          <p:nvPr/>
        </p:nvCxnSpPr>
        <p:spPr>
          <a:xfrm flipH="1">
            <a:off x="2844436" y="1869586"/>
            <a:ext cx="205564" cy="36368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箭头: V 形 136">
            <a:extLst>
              <a:ext uri="{FF2B5EF4-FFF2-40B4-BE49-F238E27FC236}">
                <a16:creationId xmlns:a16="http://schemas.microsoft.com/office/drawing/2014/main" id="{06E2D55D-58EC-AA35-7B59-F89B55102E94}"/>
              </a:ext>
            </a:extLst>
          </p:cNvPr>
          <p:cNvSpPr/>
          <p:nvPr/>
        </p:nvSpPr>
        <p:spPr>
          <a:xfrm>
            <a:off x="7507107" y="1786949"/>
            <a:ext cx="502761" cy="463014"/>
          </a:xfrm>
          <a:prstGeom prst="chevron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箭头: V 形 137">
            <a:extLst>
              <a:ext uri="{FF2B5EF4-FFF2-40B4-BE49-F238E27FC236}">
                <a16:creationId xmlns:a16="http://schemas.microsoft.com/office/drawing/2014/main" id="{C92E03F0-6FCB-361D-27EC-0163CDC90E7D}"/>
              </a:ext>
            </a:extLst>
          </p:cNvPr>
          <p:cNvSpPr/>
          <p:nvPr/>
        </p:nvSpPr>
        <p:spPr>
          <a:xfrm>
            <a:off x="7949376" y="1786949"/>
            <a:ext cx="502761" cy="463014"/>
          </a:xfrm>
          <a:prstGeom prst="chevron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6924A38-2FD0-548C-B36A-9221705F00D8}"/>
              </a:ext>
            </a:extLst>
          </p:cNvPr>
          <p:cNvSpPr/>
          <p:nvPr/>
        </p:nvSpPr>
        <p:spPr>
          <a:xfrm>
            <a:off x="10180395" y="2574469"/>
            <a:ext cx="483260" cy="83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84797BAC-E1AF-4E27-0D52-02E56150D394}"/>
              </a:ext>
            </a:extLst>
          </p:cNvPr>
          <p:cNvSpPr/>
          <p:nvPr/>
        </p:nvSpPr>
        <p:spPr>
          <a:xfrm>
            <a:off x="8883113" y="1464057"/>
            <a:ext cx="2146300" cy="1029094"/>
          </a:xfrm>
          <a:custGeom>
            <a:avLst/>
            <a:gdLst>
              <a:gd name="connsiteX0" fmla="*/ 0 w 2146300"/>
              <a:gd name="connsiteY0" fmla="*/ 863994 h 1029094"/>
              <a:gd name="connsiteX1" fmla="*/ 368300 w 2146300"/>
              <a:gd name="connsiteY1" fmla="*/ 508394 h 1029094"/>
              <a:gd name="connsiteX2" fmla="*/ 584200 w 2146300"/>
              <a:gd name="connsiteY2" fmla="*/ 902094 h 1029094"/>
              <a:gd name="connsiteX3" fmla="*/ 1206500 w 2146300"/>
              <a:gd name="connsiteY3" fmla="*/ 394 h 1029094"/>
              <a:gd name="connsiteX4" fmla="*/ 2146300 w 2146300"/>
              <a:gd name="connsiteY4" fmla="*/ 1029094 h 102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6300" h="1029094">
                <a:moveTo>
                  <a:pt x="0" y="863994"/>
                </a:moveTo>
                <a:cubicBezTo>
                  <a:pt x="135466" y="683019"/>
                  <a:pt x="270933" y="502044"/>
                  <a:pt x="368300" y="508394"/>
                </a:cubicBezTo>
                <a:cubicBezTo>
                  <a:pt x="465667" y="514744"/>
                  <a:pt x="444500" y="986761"/>
                  <a:pt x="584200" y="902094"/>
                </a:cubicBezTo>
                <a:cubicBezTo>
                  <a:pt x="723900" y="817427"/>
                  <a:pt x="946150" y="-20773"/>
                  <a:pt x="1206500" y="394"/>
                </a:cubicBezTo>
                <a:cubicBezTo>
                  <a:pt x="1466850" y="21561"/>
                  <a:pt x="1946275" y="871402"/>
                  <a:pt x="2146300" y="102909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CC1867C3-09D4-E0D1-C265-971769918930}"/>
              </a:ext>
            </a:extLst>
          </p:cNvPr>
          <p:cNvSpPr/>
          <p:nvPr/>
        </p:nvSpPr>
        <p:spPr>
          <a:xfrm>
            <a:off x="10327044" y="2574469"/>
            <a:ext cx="336612" cy="831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21555FB-4156-2DB1-B5C2-CB0F957F306F}"/>
              </a:ext>
            </a:extLst>
          </p:cNvPr>
          <p:cNvSpPr/>
          <p:nvPr/>
        </p:nvSpPr>
        <p:spPr>
          <a:xfrm>
            <a:off x="8544417" y="1315998"/>
            <a:ext cx="2827519" cy="1344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FD9B3FEE-A19E-11D5-DC35-401361D82DE8}"/>
              </a:ext>
            </a:extLst>
          </p:cNvPr>
          <p:cNvCxnSpPr>
            <a:cxnSpLocks/>
          </p:cNvCxnSpPr>
          <p:nvPr/>
        </p:nvCxnSpPr>
        <p:spPr>
          <a:xfrm>
            <a:off x="8624367" y="2231669"/>
            <a:ext cx="258608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11A8EAE-9D0C-4CCA-4099-2A6E648FBEB3}"/>
              </a:ext>
            </a:extLst>
          </p:cNvPr>
          <p:cNvSpPr txBox="1"/>
          <p:nvPr/>
        </p:nvSpPr>
        <p:spPr>
          <a:xfrm>
            <a:off x="8681619" y="2678448"/>
            <a:ext cx="79515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2359EB96-10FD-5CFB-5784-B705143B8698}"/>
              </a:ext>
            </a:extLst>
          </p:cNvPr>
          <p:cNvCxnSpPr>
            <a:cxnSpLocks/>
          </p:cNvCxnSpPr>
          <p:nvPr/>
        </p:nvCxnSpPr>
        <p:spPr>
          <a:xfrm>
            <a:off x="10665856" y="2231669"/>
            <a:ext cx="0" cy="429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6C46D046-77A0-C8A3-E5D0-BDD6A610F797}"/>
              </a:ext>
            </a:extLst>
          </p:cNvPr>
          <p:cNvCxnSpPr>
            <a:cxnSpLocks/>
          </p:cNvCxnSpPr>
          <p:nvPr/>
        </p:nvCxnSpPr>
        <p:spPr>
          <a:xfrm>
            <a:off x="10328854" y="2231669"/>
            <a:ext cx="0" cy="429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4F0B5E62-9923-C525-89D2-7717FEBCE522}"/>
              </a:ext>
            </a:extLst>
          </p:cNvPr>
          <p:cNvSpPr/>
          <p:nvPr/>
        </p:nvSpPr>
        <p:spPr>
          <a:xfrm>
            <a:off x="10455678" y="1786949"/>
            <a:ext cx="89812" cy="8981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4784536F-6B95-FB4B-754F-EDF37F677854}"/>
              </a:ext>
            </a:extLst>
          </p:cNvPr>
          <p:cNvSpPr/>
          <p:nvPr/>
        </p:nvSpPr>
        <p:spPr>
          <a:xfrm>
            <a:off x="10357742" y="1677227"/>
            <a:ext cx="89812" cy="89812"/>
          </a:xfrm>
          <a:prstGeom prst="ellipse">
            <a:avLst/>
          </a:prstGeom>
          <a:solidFill>
            <a:srgbClr val="4EA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56291DA9-3BF5-FAB2-3CD6-79297F6C522B}"/>
              </a:ext>
            </a:extLst>
          </p:cNvPr>
          <p:cNvCxnSpPr>
            <a:cxnSpLocks/>
          </p:cNvCxnSpPr>
          <p:nvPr/>
        </p:nvCxnSpPr>
        <p:spPr>
          <a:xfrm>
            <a:off x="10180395" y="2231669"/>
            <a:ext cx="0" cy="429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BC801857-CBA0-F1EB-7103-075CB2A1A60F}"/>
              </a:ext>
            </a:extLst>
          </p:cNvPr>
          <p:cNvSpPr/>
          <p:nvPr/>
        </p:nvSpPr>
        <p:spPr>
          <a:xfrm>
            <a:off x="6161567" y="2574469"/>
            <a:ext cx="575198" cy="83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53169C33-A3D4-423B-94C1-F6EB6472413B}"/>
              </a:ext>
            </a:extLst>
          </p:cNvPr>
          <p:cNvSpPr/>
          <p:nvPr/>
        </p:nvSpPr>
        <p:spPr>
          <a:xfrm>
            <a:off x="4915576" y="1464057"/>
            <a:ext cx="2146300" cy="1029094"/>
          </a:xfrm>
          <a:custGeom>
            <a:avLst/>
            <a:gdLst>
              <a:gd name="connsiteX0" fmla="*/ 0 w 2146300"/>
              <a:gd name="connsiteY0" fmla="*/ 863994 h 1029094"/>
              <a:gd name="connsiteX1" fmla="*/ 368300 w 2146300"/>
              <a:gd name="connsiteY1" fmla="*/ 508394 h 1029094"/>
              <a:gd name="connsiteX2" fmla="*/ 584200 w 2146300"/>
              <a:gd name="connsiteY2" fmla="*/ 902094 h 1029094"/>
              <a:gd name="connsiteX3" fmla="*/ 1206500 w 2146300"/>
              <a:gd name="connsiteY3" fmla="*/ 394 h 1029094"/>
              <a:gd name="connsiteX4" fmla="*/ 2146300 w 2146300"/>
              <a:gd name="connsiteY4" fmla="*/ 1029094 h 102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6300" h="1029094">
                <a:moveTo>
                  <a:pt x="0" y="863994"/>
                </a:moveTo>
                <a:cubicBezTo>
                  <a:pt x="135466" y="683019"/>
                  <a:pt x="270933" y="502044"/>
                  <a:pt x="368300" y="508394"/>
                </a:cubicBezTo>
                <a:cubicBezTo>
                  <a:pt x="465667" y="514744"/>
                  <a:pt x="444500" y="986761"/>
                  <a:pt x="584200" y="902094"/>
                </a:cubicBezTo>
                <a:cubicBezTo>
                  <a:pt x="723900" y="817427"/>
                  <a:pt x="946150" y="-20773"/>
                  <a:pt x="1206500" y="394"/>
                </a:cubicBezTo>
                <a:cubicBezTo>
                  <a:pt x="1466850" y="21561"/>
                  <a:pt x="1946275" y="871402"/>
                  <a:pt x="2146300" y="102909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BC77887A-063F-AD04-6560-C1B4A93956E3}"/>
              </a:ext>
            </a:extLst>
          </p:cNvPr>
          <p:cNvSpPr/>
          <p:nvPr/>
        </p:nvSpPr>
        <p:spPr>
          <a:xfrm>
            <a:off x="6328418" y="2574469"/>
            <a:ext cx="408348" cy="831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5E479E3A-2376-6C37-7CBE-6D6954847883}"/>
              </a:ext>
            </a:extLst>
          </p:cNvPr>
          <p:cNvSpPr/>
          <p:nvPr/>
        </p:nvSpPr>
        <p:spPr>
          <a:xfrm>
            <a:off x="4576880" y="1315998"/>
            <a:ext cx="2827519" cy="1344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2B385A8D-559F-DCF7-521B-4461C77A5683}"/>
              </a:ext>
            </a:extLst>
          </p:cNvPr>
          <p:cNvCxnSpPr>
            <a:cxnSpLocks/>
          </p:cNvCxnSpPr>
          <p:nvPr/>
        </p:nvCxnSpPr>
        <p:spPr>
          <a:xfrm>
            <a:off x="4656830" y="2231669"/>
            <a:ext cx="258608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F9CD5580-C9DE-DFDF-3E0D-91AB53243EBC}"/>
              </a:ext>
            </a:extLst>
          </p:cNvPr>
          <p:cNvSpPr txBox="1"/>
          <p:nvPr/>
        </p:nvSpPr>
        <p:spPr>
          <a:xfrm>
            <a:off x="4576880" y="2678448"/>
            <a:ext cx="79515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FFE5FA12-3F04-0C31-849A-5727D9BB873C}"/>
              </a:ext>
            </a:extLst>
          </p:cNvPr>
          <p:cNvCxnSpPr>
            <a:cxnSpLocks/>
          </p:cNvCxnSpPr>
          <p:nvPr/>
        </p:nvCxnSpPr>
        <p:spPr>
          <a:xfrm>
            <a:off x="6736768" y="2231669"/>
            <a:ext cx="0" cy="429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1EA40032-EB80-9536-94DB-FD2913F618D5}"/>
              </a:ext>
            </a:extLst>
          </p:cNvPr>
          <p:cNvCxnSpPr>
            <a:cxnSpLocks/>
          </p:cNvCxnSpPr>
          <p:nvPr/>
        </p:nvCxnSpPr>
        <p:spPr>
          <a:xfrm>
            <a:off x="6531204" y="1869296"/>
            <a:ext cx="205564" cy="36368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3BCD8D51-2A96-6EEF-1091-19CB779F05CC}"/>
              </a:ext>
            </a:extLst>
          </p:cNvPr>
          <p:cNvCxnSpPr>
            <a:cxnSpLocks/>
          </p:cNvCxnSpPr>
          <p:nvPr/>
        </p:nvCxnSpPr>
        <p:spPr>
          <a:xfrm>
            <a:off x="6328599" y="2231669"/>
            <a:ext cx="0" cy="429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96CE2941-9524-3384-1585-1E8A0094D30D}"/>
              </a:ext>
            </a:extLst>
          </p:cNvPr>
          <p:cNvSpPr/>
          <p:nvPr/>
        </p:nvSpPr>
        <p:spPr>
          <a:xfrm>
            <a:off x="6488141" y="1786949"/>
            <a:ext cx="89812" cy="8981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DB1C2145-8900-0FEE-6DF1-EA8D0731F574}"/>
              </a:ext>
            </a:extLst>
          </p:cNvPr>
          <p:cNvSpPr/>
          <p:nvPr/>
        </p:nvSpPr>
        <p:spPr>
          <a:xfrm>
            <a:off x="6390205" y="1677227"/>
            <a:ext cx="89812" cy="89812"/>
          </a:xfrm>
          <a:prstGeom prst="ellipse">
            <a:avLst/>
          </a:prstGeom>
          <a:solidFill>
            <a:srgbClr val="4EA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4B282BD-22F1-8C62-CDDC-1245D99F54A0}"/>
              </a:ext>
            </a:extLst>
          </p:cNvPr>
          <p:cNvCxnSpPr>
            <a:cxnSpLocks/>
          </p:cNvCxnSpPr>
          <p:nvPr/>
        </p:nvCxnSpPr>
        <p:spPr>
          <a:xfrm flipH="1">
            <a:off x="6328418" y="1869586"/>
            <a:ext cx="205564" cy="36368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664F5C98-7915-729D-052C-5B2D19494134}"/>
              </a:ext>
            </a:extLst>
          </p:cNvPr>
          <p:cNvCxnSpPr>
            <a:cxnSpLocks/>
          </p:cNvCxnSpPr>
          <p:nvPr/>
        </p:nvCxnSpPr>
        <p:spPr>
          <a:xfrm>
            <a:off x="6431531" y="1757384"/>
            <a:ext cx="269300" cy="47644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9C66B52F-D168-98E2-5112-EC0DE6C97FB4}"/>
              </a:ext>
            </a:extLst>
          </p:cNvPr>
          <p:cNvCxnSpPr>
            <a:cxnSpLocks/>
          </p:cNvCxnSpPr>
          <p:nvPr/>
        </p:nvCxnSpPr>
        <p:spPr>
          <a:xfrm flipH="1">
            <a:off x="6161569" y="1757674"/>
            <a:ext cx="272740" cy="482527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2A2A5222-1BDC-7E2E-7397-C62DA0A44B4A}"/>
              </a:ext>
            </a:extLst>
          </p:cNvPr>
          <p:cNvCxnSpPr>
            <a:cxnSpLocks/>
          </p:cNvCxnSpPr>
          <p:nvPr/>
        </p:nvCxnSpPr>
        <p:spPr>
          <a:xfrm>
            <a:off x="6161569" y="2231669"/>
            <a:ext cx="0" cy="429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F3099F95-3172-B448-EC0C-421C05D1C894}"/>
              </a:ext>
            </a:extLst>
          </p:cNvPr>
          <p:cNvSpPr/>
          <p:nvPr/>
        </p:nvSpPr>
        <p:spPr>
          <a:xfrm>
            <a:off x="10220570" y="1531206"/>
            <a:ext cx="89812" cy="89812"/>
          </a:xfrm>
          <a:prstGeom prst="ellipse">
            <a:avLst/>
          </a:prstGeom>
          <a:solidFill>
            <a:srgbClr val="4EA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2F8080A2-C5F4-5BC2-3ADF-B5DBFBA78721}"/>
              </a:ext>
            </a:extLst>
          </p:cNvPr>
          <p:cNvSpPr/>
          <p:nvPr/>
        </p:nvSpPr>
        <p:spPr>
          <a:xfrm>
            <a:off x="10084198" y="1430865"/>
            <a:ext cx="89812" cy="89812"/>
          </a:xfrm>
          <a:prstGeom prst="ellipse">
            <a:avLst/>
          </a:prstGeom>
          <a:solidFill>
            <a:srgbClr val="4EA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82D97B1D-EADC-F956-09B2-CC24C302B722}"/>
              </a:ext>
            </a:extLst>
          </p:cNvPr>
          <p:cNvSpPr/>
          <p:nvPr/>
        </p:nvSpPr>
        <p:spPr>
          <a:xfrm>
            <a:off x="10637135" y="1993167"/>
            <a:ext cx="89812" cy="89812"/>
          </a:xfrm>
          <a:prstGeom prst="ellipse">
            <a:avLst/>
          </a:prstGeom>
          <a:solidFill>
            <a:srgbClr val="4EA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C9F3E220-FFB6-0B20-6421-7F5AABF356BD}"/>
              </a:ext>
            </a:extLst>
          </p:cNvPr>
          <p:cNvCxnSpPr>
            <a:cxnSpLocks/>
          </p:cNvCxnSpPr>
          <p:nvPr/>
        </p:nvCxnSpPr>
        <p:spPr>
          <a:xfrm>
            <a:off x="10749663" y="2231669"/>
            <a:ext cx="0" cy="429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75CE92AC-A359-D5CA-E797-4678EE98F30A}"/>
              </a:ext>
            </a:extLst>
          </p:cNvPr>
          <p:cNvCxnSpPr>
            <a:cxnSpLocks/>
          </p:cNvCxnSpPr>
          <p:nvPr/>
        </p:nvCxnSpPr>
        <p:spPr>
          <a:xfrm>
            <a:off x="9634641" y="2231669"/>
            <a:ext cx="0" cy="429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C0E8343-3A32-0C3D-5222-07657EF4735C}"/>
              </a:ext>
            </a:extLst>
          </p:cNvPr>
          <p:cNvSpPr txBox="1"/>
          <p:nvPr/>
        </p:nvSpPr>
        <p:spPr>
          <a:xfrm>
            <a:off x="3191461" y="1436569"/>
            <a:ext cx="715421" cy="600164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algn="ctr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point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箭头: 右 170">
            <a:extLst>
              <a:ext uri="{FF2B5EF4-FFF2-40B4-BE49-F238E27FC236}">
                <a16:creationId xmlns:a16="http://schemas.microsoft.com/office/drawing/2014/main" id="{5CF853D1-A01A-BD17-678E-7403DEAF7FDF}"/>
              </a:ext>
            </a:extLst>
          </p:cNvPr>
          <p:cNvSpPr/>
          <p:nvPr/>
        </p:nvSpPr>
        <p:spPr>
          <a:xfrm>
            <a:off x="3999161" y="1841672"/>
            <a:ext cx="551959" cy="353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5DEFADB-757C-A86B-8835-A3A270935737}"/>
              </a:ext>
            </a:extLst>
          </p:cNvPr>
          <p:cNvSpPr/>
          <p:nvPr/>
        </p:nvSpPr>
        <p:spPr>
          <a:xfrm>
            <a:off x="9908109" y="1483895"/>
            <a:ext cx="89812" cy="89812"/>
          </a:xfrm>
          <a:prstGeom prst="ellipse">
            <a:avLst/>
          </a:prstGeom>
          <a:solidFill>
            <a:srgbClr val="4EA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3D48D621-E96B-D2FF-D22D-CCBE12169765}"/>
              </a:ext>
            </a:extLst>
          </p:cNvPr>
          <p:cNvCxnSpPr>
            <a:cxnSpLocks/>
          </p:cNvCxnSpPr>
          <p:nvPr/>
        </p:nvCxnSpPr>
        <p:spPr>
          <a:xfrm flipH="1">
            <a:off x="9636701" y="1570644"/>
            <a:ext cx="309617" cy="66595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A3D35B9B-D687-D24D-1577-F87E22ECA981}"/>
              </a:ext>
            </a:extLst>
          </p:cNvPr>
          <p:cNvCxnSpPr>
            <a:cxnSpLocks/>
          </p:cNvCxnSpPr>
          <p:nvPr/>
        </p:nvCxnSpPr>
        <p:spPr>
          <a:xfrm>
            <a:off x="9942743" y="1570644"/>
            <a:ext cx="309617" cy="66595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6189C1E3-C83D-7392-8DA3-B8BCB0815854}"/>
              </a:ext>
            </a:extLst>
          </p:cNvPr>
          <p:cNvCxnSpPr>
            <a:cxnSpLocks/>
          </p:cNvCxnSpPr>
          <p:nvPr/>
        </p:nvCxnSpPr>
        <p:spPr>
          <a:xfrm flipH="1">
            <a:off x="9794090" y="1512681"/>
            <a:ext cx="335014" cy="72058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5BE9B738-02A3-BB4D-8F67-90ACCA501731}"/>
              </a:ext>
            </a:extLst>
          </p:cNvPr>
          <p:cNvCxnSpPr>
            <a:cxnSpLocks/>
          </p:cNvCxnSpPr>
          <p:nvPr/>
        </p:nvCxnSpPr>
        <p:spPr>
          <a:xfrm>
            <a:off x="10125529" y="1512681"/>
            <a:ext cx="335014" cy="72058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024B16A0-5E5E-2EB6-46B9-D1C74AE1A04E}"/>
              </a:ext>
            </a:extLst>
          </p:cNvPr>
          <p:cNvCxnSpPr>
            <a:cxnSpLocks/>
          </p:cNvCxnSpPr>
          <p:nvPr/>
        </p:nvCxnSpPr>
        <p:spPr>
          <a:xfrm flipH="1">
            <a:off x="9981713" y="1619957"/>
            <a:ext cx="283752" cy="61032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9D9BEFF7-E35F-D70A-D325-CDCF53DD007B}"/>
              </a:ext>
            </a:extLst>
          </p:cNvPr>
          <p:cNvCxnSpPr>
            <a:cxnSpLocks/>
          </p:cNvCxnSpPr>
          <p:nvPr/>
        </p:nvCxnSpPr>
        <p:spPr>
          <a:xfrm>
            <a:off x="10261890" y="1619957"/>
            <a:ext cx="283752" cy="61032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6B812302-FDCF-C4B1-005C-E501E9B1FFC9}"/>
              </a:ext>
            </a:extLst>
          </p:cNvPr>
          <p:cNvCxnSpPr>
            <a:cxnSpLocks/>
          </p:cNvCxnSpPr>
          <p:nvPr/>
        </p:nvCxnSpPr>
        <p:spPr>
          <a:xfrm flipH="1">
            <a:off x="10180395" y="1760410"/>
            <a:ext cx="223371" cy="48045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9CB0446E-A838-A349-F5F8-C783731D725A}"/>
              </a:ext>
            </a:extLst>
          </p:cNvPr>
          <p:cNvCxnSpPr>
            <a:cxnSpLocks/>
          </p:cNvCxnSpPr>
          <p:nvPr/>
        </p:nvCxnSpPr>
        <p:spPr>
          <a:xfrm>
            <a:off x="10400191" y="1760410"/>
            <a:ext cx="222619" cy="47883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BA1A760-E979-1A00-4286-6B13676AC30A}"/>
              </a:ext>
            </a:extLst>
          </p:cNvPr>
          <p:cNvCxnSpPr>
            <a:cxnSpLocks/>
          </p:cNvCxnSpPr>
          <p:nvPr/>
        </p:nvCxnSpPr>
        <p:spPr>
          <a:xfrm flipH="1">
            <a:off x="10330665" y="1871446"/>
            <a:ext cx="168606" cy="36265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0AC89A86-D02E-BB00-0517-1B81B000EE91}"/>
              </a:ext>
            </a:extLst>
          </p:cNvPr>
          <p:cNvCxnSpPr>
            <a:cxnSpLocks/>
          </p:cNvCxnSpPr>
          <p:nvPr/>
        </p:nvCxnSpPr>
        <p:spPr>
          <a:xfrm>
            <a:off x="10495696" y="1871446"/>
            <a:ext cx="170996" cy="367797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0220DABE-57E4-B18E-4A99-68B6615B9F6B}"/>
              </a:ext>
            </a:extLst>
          </p:cNvPr>
          <p:cNvCxnSpPr>
            <a:cxnSpLocks/>
          </p:cNvCxnSpPr>
          <p:nvPr/>
        </p:nvCxnSpPr>
        <p:spPr>
          <a:xfrm flipH="1">
            <a:off x="10607636" y="2078536"/>
            <a:ext cx="71936" cy="15472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7EE52C3B-2B4C-9FEE-23D5-4A1733C804EC}"/>
              </a:ext>
            </a:extLst>
          </p:cNvPr>
          <p:cNvCxnSpPr>
            <a:cxnSpLocks/>
          </p:cNvCxnSpPr>
          <p:nvPr/>
        </p:nvCxnSpPr>
        <p:spPr>
          <a:xfrm>
            <a:off x="10675997" y="2078536"/>
            <a:ext cx="73666" cy="1584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6" name="图片 185">
            <a:extLst>
              <a:ext uri="{FF2B5EF4-FFF2-40B4-BE49-F238E27FC236}">
                <a16:creationId xmlns:a16="http://schemas.microsoft.com/office/drawing/2014/main" id="{707EE108-66DE-80B6-B35A-18E1489FE5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10"/>
          <a:stretch/>
        </p:blipFill>
        <p:spPr>
          <a:xfrm>
            <a:off x="698336" y="3684810"/>
            <a:ext cx="5869417" cy="2400636"/>
          </a:xfrm>
          <a:prstGeom prst="rect">
            <a:avLst/>
          </a:prstGeom>
        </p:spPr>
      </p:pic>
      <p:sp>
        <p:nvSpPr>
          <p:cNvPr id="187" name="文本框 186">
            <a:extLst>
              <a:ext uri="{FF2B5EF4-FFF2-40B4-BE49-F238E27FC236}">
                <a16:creationId xmlns:a16="http://schemas.microsoft.com/office/drawing/2014/main" id="{815AA631-3970-397C-EFC2-589FB7CBEDF6}"/>
              </a:ext>
            </a:extLst>
          </p:cNvPr>
          <p:cNvSpPr txBox="1"/>
          <p:nvPr/>
        </p:nvSpPr>
        <p:spPr>
          <a:xfrm>
            <a:off x="695991" y="819232"/>
            <a:ext cx="61006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/>
              <a:t>一维情况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AF42D8EA-51B1-FAC8-0D76-F6E9932F3216}"/>
              </a:ext>
            </a:extLst>
          </p:cNvPr>
          <p:cNvSpPr txBox="1"/>
          <p:nvPr/>
        </p:nvSpPr>
        <p:spPr>
          <a:xfrm>
            <a:off x="695991" y="3250752"/>
            <a:ext cx="61006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/>
              <a:t>二维情况</a:t>
            </a: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35F5DD4B-761D-4571-9AE2-B3072D2FA812}"/>
              </a:ext>
            </a:extLst>
          </p:cNvPr>
          <p:cNvSpPr txBox="1"/>
          <p:nvPr/>
        </p:nvSpPr>
        <p:spPr>
          <a:xfrm>
            <a:off x="6531204" y="3250752"/>
            <a:ext cx="61006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/>
              <a:t>多维情况</a:t>
            </a:r>
          </a:p>
        </p:txBody>
      </p:sp>
      <p:pic>
        <p:nvPicPr>
          <p:cNvPr id="191" name="图片 190">
            <a:extLst>
              <a:ext uri="{FF2B5EF4-FFF2-40B4-BE49-F238E27FC236}">
                <a16:creationId xmlns:a16="http://schemas.microsoft.com/office/drawing/2014/main" id="{8FA4DB85-CD47-A941-5E86-D689101C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" r="57468"/>
          <a:stretch/>
        </p:blipFill>
        <p:spPr>
          <a:xfrm>
            <a:off x="7417039" y="3681639"/>
            <a:ext cx="4267200" cy="24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0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BBD23-741A-6E52-2A82-6174D2C57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8251CC-5A33-EA23-8612-3E02008DC931}"/>
              </a:ext>
            </a:extLst>
          </p:cNvPr>
          <p:cNvSpPr txBox="1">
            <a:spLocks/>
          </p:cNvSpPr>
          <p:nvPr/>
        </p:nvSpPr>
        <p:spPr>
          <a:xfrm>
            <a:off x="157947" y="118757"/>
            <a:ext cx="11213989" cy="7013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400">
                <a:solidFill>
                  <a:prstClr val="black"/>
                </a:solidFill>
                <a:latin typeface="Times New Roman"/>
                <a:ea typeface="楷体" panose="02010609060101010101" pitchFamily="49" charset="-122"/>
              </a:rPr>
              <a:t>可信功率优化算法</a:t>
            </a:r>
            <a:endParaRPr kumimoji="0" lang="en-US" altLang="zh-CN" sz="3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E735BCCF-D389-692A-5396-CAF6F28617A5}"/>
              </a:ext>
            </a:extLst>
          </p:cNvPr>
          <p:cNvSpPr txBox="1"/>
          <p:nvPr/>
        </p:nvSpPr>
        <p:spPr>
          <a:xfrm>
            <a:off x="695990" y="1290225"/>
            <a:ext cx="55468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/>
              <a:t>在可靠配置空间内，利用优化算法选择下一个采样点。</a:t>
            </a:r>
            <a:endParaRPr lang="en-US" altLang="zh-CN" sz="220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B2F645-AB13-C4D6-7682-959D21420575}"/>
              </a:ext>
            </a:extLst>
          </p:cNvPr>
          <p:cNvGrpSpPr/>
          <p:nvPr/>
        </p:nvGrpSpPr>
        <p:grpSpPr>
          <a:xfrm>
            <a:off x="6270561" y="1290225"/>
            <a:ext cx="5763492" cy="3748195"/>
            <a:chOff x="240145" y="2991048"/>
            <a:chExt cx="5763492" cy="37481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D70C501-4BC4-A269-6048-3238ABCDD089}"/>
                </a:ext>
              </a:extLst>
            </p:cNvPr>
            <p:cNvSpPr/>
            <p:nvPr/>
          </p:nvSpPr>
          <p:spPr>
            <a:xfrm>
              <a:off x="240145" y="2991048"/>
              <a:ext cx="5735782" cy="37481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223F255-243D-06F9-A240-545343F5E623}"/>
                </a:ext>
              </a:extLst>
            </p:cNvPr>
            <p:cNvSpPr txBox="1"/>
            <p:nvPr/>
          </p:nvSpPr>
          <p:spPr>
            <a:xfrm>
              <a:off x="260928" y="3312664"/>
              <a:ext cx="5742709" cy="34265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025"/>
                </a:lnSpc>
              </a:pPr>
              <a:r>
                <a:rPr lang="en-US" altLang="zh-CN" sz="16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err="1">
                  <a:solidFill>
                    <a:srgbClr val="DCDCAA"/>
                  </a:solidFill>
                  <a:latin typeface="Consolas" panose="020B0609020204030204" pitchFamily="49" charset="0"/>
                </a:rPr>
                <a:t>solution_space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max_gradient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settings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qs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pPr>
                <a:lnSpc>
                  <a:spcPts val="2025"/>
                </a:lnSpc>
              </a:pP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mg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600" b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zh-CN" sz="1600" b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CN" sz="1600" b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array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max_gradient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>
                <a:lnSpc>
                  <a:spcPts val="2025"/>
                </a:lnSpc>
              </a:pP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x_tar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pPr>
                <a:lnSpc>
                  <a:spcPts val="2025"/>
                </a:lnSpc>
              </a:pP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sz="16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set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q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zip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settings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qs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pPr>
                <a:lnSpc>
                  <a:spcPts val="2025"/>
                </a:lnSpc>
              </a:pP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CN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delta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abs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600" b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zh-CN" sz="1600" b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CN" sz="1600" b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array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set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- </a:t>
              </a:r>
              <a:r>
                <a:rPr lang="en-US" altLang="zh-CN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x_tar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>
                <a:lnSpc>
                  <a:spcPts val="2025"/>
                </a:lnSpc>
              </a:pP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CN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degrade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6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CN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dot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mg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delta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>
                <a:lnSpc>
                  <a:spcPts val="2025"/>
                </a:lnSpc>
              </a:pP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CN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q_pred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q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sz="16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degrade</a:t>
              </a:r>
              <a:endPara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CN" sz="16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min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600" b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q_pred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&gt; </a:t>
              </a:r>
              <a:r>
                <a:rPr lang="en-US" altLang="zh-CN" sz="16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    </a:t>
              </a:r>
              <a:r>
                <a:rPr lang="en-US" altLang="zh-CN" sz="16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## </a:t>
              </a:r>
              <a:r>
                <a:rPr lang="en-US" altLang="zh-CN" sz="1600">
                  <a:solidFill>
                    <a:srgbClr val="6A9955"/>
                  </a:solidFill>
                  <a:latin typeface="Consolas" panose="020B0609020204030204" pitchFamily="49" charset="0"/>
                </a:rPr>
                <a:t>S</a:t>
              </a:r>
              <a:r>
                <a:rPr lang="en-US" altLang="zh-CN" sz="16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afe</a:t>
              </a:r>
              <a:endPara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altLang="zh-CN" sz="16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CN" sz="16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                   </a:t>
              </a:r>
              <a:r>
                <a:rPr lang="en-US" altLang="zh-CN" sz="16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## Unsafe</a:t>
              </a:r>
              <a:endPara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altLang="zh-CN" sz="16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continue</a:t>
              </a:r>
              <a:endPara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sz="16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6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endPara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A7B221F-4748-A9AA-EEAF-C77E0C106BDE}"/>
                </a:ext>
              </a:extLst>
            </p:cNvPr>
            <p:cNvSpPr txBox="1"/>
            <p:nvPr/>
          </p:nvSpPr>
          <p:spPr>
            <a:xfrm>
              <a:off x="240145" y="2991048"/>
              <a:ext cx="31403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参考代码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D78C8B1-C6BE-593F-A205-E3BF9826EC4C}"/>
              </a:ext>
            </a:extLst>
          </p:cNvPr>
          <p:cNvSpPr txBox="1"/>
          <p:nvPr/>
        </p:nvSpPr>
        <p:spPr>
          <a:xfrm>
            <a:off x="695990" y="3821050"/>
            <a:ext cx="55468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/>
              <a:t>在可靠配置空间内，利用模型来选择下一个采样点。</a:t>
            </a:r>
            <a:endParaRPr lang="en-US" altLang="zh-CN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/>
              <a:t>利用模型中的信息加快优化过程。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29C7414-356B-ED3F-6D90-AAD63DD5C18D}"/>
              </a:ext>
            </a:extLst>
          </p:cNvPr>
          <p:cNvSpPr/>
          <p:nvPr/>
        </p:nvSpPr>
        <p:spPr>
          <a:xfrm>
            <a:off x="3301439" y="2165389"/>
            <a:ext cx="335962" cy="14893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FDB5E7-35AE-CB0F-9245-D0FB45D19A14}"/>
              </a:ext>
            </a:extLst>
          </p:cNvPr>
          <p:cNvSpPr txBox="1"/>
          <p:nvPr/>
        </p:nvSpPr>
        <p:spPr>
          <a:xfrm>
            <a:off x="2379339" y="2652399"/>
            <a:ext cx="1114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83053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C1EDB-18B8-E942-DC38-276FF5A57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8D67A86-B46A-8CFE-9C58-D2735C185D05}"/>
              </a:ext>
            </a:extLst>
          </p:cNvPr>
          <p:cNvSpPr txBox="1">
            <a:spLocks/>
          </p:cNvSpPr>
          <p:nvPr/>
        </p:nvSpPr>
        <p:spPr>
          <a:xfrm>
            <a:off x="157947" y="118757"/>
            <a:ext cx="11213989" cy="7013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400">
                <a:solidFill>
                  <a:prstClr val="black"/>
                </a:solidFill>
                <a:latin typeface="Times New Roman"/>
                <a:ea typeface="楷体" panose="02010609060101010101" pitchFamily="49" charset="-122"/>
              </a:rPr>
              <a:t>模型辅助的可信功率优化</a:t>
            </a:r>
            <a:endParaRPr kumimoji="0" lang="en-US" altLang="zh-CN" sz="3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516B1431-F275-61FA-F1AE-7DB91DF743C5}"/>
              </a:ext>
            </a:extLst>
          </p:cNvPr>
          <p:cNvSpPr txBox="1"/>
          <p:nvPr/>
        </p:nvSpPr>
        <p:spPr>
          <a:xfrm>
            <a:off x="695990" y="820132"/>
            <a:ext cx="1133806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/>
              <a:t>已有代码：</a:t>
            </a:r>
            <a:endParaRPr lang="en-US" altLang="zh-CN" sz="2200"/>
          </a:p>
          <a:p>
            <a:pPr lvl="1"/>
            <a:r>
              <a:rPr lang="en-US" altLang="zh-CN" sz="2200"/>
              <a:t>1. GN</a:t>
            </a:r>
            <a:r>
              <a:rPr lang="zh-CN" altLang="en-US" sz="2200"/>
              <a:t>模型</a:t>
            </a:r>
            <a:r>
              <a:rPr lang="en-US" altLang="zh-CN" sz="2200"/>
              <a:t>Python</a:t>
            </a:r>
            <a:r>
              <a:rPr lang="zh-CN" altLang="en-US" sz="2200"/>
              <a:t>代码（实验平台的物理模型，不太准确）</a:t>
            </a:r>
            <a:endParaRPr lang="en-US" altLang="zh-CN" sz="2200"/>
          </a:p>
          <a:p>
            <a:pPr lvl="1"/>
            <a:r>
              <a:rPr lang="en-US" altLang="zh-CN" sz="2200"/>
              <a:t>2. </a:t>
            </a:r>
            <a:r>
              <a:rPr lang="zh-CN" altLang="en-US" sz="2200"/>
              <a:t>可信在线优化的</a:t>
            </a:r>
            <a:r>
              <a:rPr lang="en-US" altLang="zh-CN" sz="2200"/>
              <a:t>Python</a:t>
            </a:r>
            <a:r>
              <a:rPr lang="zh-CN" altLang="en-US" sz="2200"/>
              <a:t>代码。</a:t>
            </a:r>
            <a:r>
              <a:rPr lang="en-US" altLang="zh-CN" sz="2200"/>
              <a:t> </a:t>
            </a:r>
          </a:p>
          <a:p>
            <a:pPr lvl="1"/>
            <a:endParaRPr lang="en-US" altLang="zh-CN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/>
              <a:t>任务：</a:t>
            </a:r>
            <a:endParaRPr lang="en-US" altLang="zh-CN" sz="2200"/>
          </a:p>
          <a:p>
            <a:pPr marL="914400" lvl="1" indent="-457200">
              <a:buAutoNum type="arabicPeriod"/>
            </a:pPr>
            <a:r>
              <a:rPr lang="zh-CN" altLang="en-US" sz="2200"/>
              <a:t>配置环境，跑通</a:t>
            </a:r>
            <a:r>
              <a:rPr lang="en-US" altLang="zh-CN" sz="2200"/>
              <a:t>GN</a:t>
            </a:r>
            <a:r>
              <a:rPr lang="zh-CN" altLang="en-US" sz="2200"/>
              <a:t>模型代码</a:t>
            </a:r>
            <a:r>
              <a:rPr lang="en-US" altLang="zh-CN" sz="2200">
                <a:solidFill>
                  <a:srgbClr val="C00000"/>
                </a:solidFill>
              </a:rPr>
              <a:t>[propagation_EDFA_C_new.py]</a:t>
            </a:r>
            <a:r>
              <a:rPr lang="zh-CN" altLang="en-US" sz="2200"/>
              <a:t>。</a:t>
            </a:r>
            <a:endParaRPr lang="en-US" altLang="zh-CN" sz="2200"/>
          </a:p>
          <a:p>
            <a:pPr marL="914400" lvl="1" indent="-457200">
              <a:buAutoNum type="arabicPeriod"/>
            </a:pPr>
            <a:r>
              <a:rPr lang="zh-CN" altLang="en-US" sz="2200"/>
              <a:t>利用</a:t>
            </a:r>
            <a:r>
              <a:rPr lang="en-US" altLang="zh-CN" sz="2200"/>
              <a:t>GN</a:t>
            </a:r>
            <a:r>
              <a:rPr lang="zh-CN" altLang="en-US" sz="2200"/>
              <a:t>模型和小数据集，选择适当的训练方式搭建高精度性能预测模型。</a:t>
            </a:r>
            <a:endParaRPr lang="en-US" altLang="zh-CN" sz="2200"/>
          </a:p>
          <a:p>
            <a:pPr lvl="1"/>
            <a:r>
              <a:rPr lang="en-US" altLang="zh-CN" sz="2200"/>
              <a:t>3*.	</a:t>
            </a:r>
            <a:r>
              <a:rPr lang="zh-CN" altLang="en-US" sz="2200"/>
              <a:t>考虑在训练的</a:t>
            </a:r>
            <a:r>
              <a:rPr lang="en-US" altLang="zh-CN" sz="2200"/>
              <a:t>loss</a:t>
            </a:r>
            <a:r>
              <a:rPr lang="zh-CN" altLang="en-US" sz="2200"/>
              <a:t>中引入</a:t>
            </a:r>
            <a:r>
              <a:rPr lang="en-US" altLang="zh-CN" sz="2200"/>
              <a:t>Lipschitz</a:t>
            </a:r>
            <a:r>
              <a:rPr lang="zh-CN" altLang="en-US" sz="2200"/>
              <a:t>常数信息，减少神经网络可能产生的异常值。</a:t>
            </a:r>
            <a:endParaRPr lang="en-US" altLang="zh-CN" sz="2200"/>
          </a:p>
          <a:p>
            <a:pPr lvl="1"/>
            <a:r>
              <a:rPr lang="en-US" altLang="zh-CN" sz="2200"/>
              <a:t>4.	</a:t>
            </a:r>
            <a:r>
              <a:rPr lang="zh-CN" altLang="en-US" sz="2200"/>
              <a:t>通过论文和代码，弄清楚可信优化算法的原理</a:t>
            </a:r>
            <a:r>
              <a:rPr lang="en-US" altLang="zh-CN" sz="2200">
                <a:solidFill>
                  <a:srgbClr val="C00000"/>
                </a:solidFill>
              </a:rPr>
              <a:t>[Online_CMA_OPT.py]</a:t>
            </a:r>
            <a:r>
              <a:rPr lang="zh-CN" altLang="en-US" sz="2200"/>
              <a:t>。</a:t>
            </a:r>
            <a:endParaRPr lang="en-US" altLang="zh-CN" sz="2200"/>
          </a:p>
          <a:p>
            <a:pPr lvl="1"/>
            <a:endParaRPr lang="en-US" altLang="zh-CN" sz="2200"/>
          </a:p>
          <a:p>
            <a:pPr lvl="1"/>
            <a:r>
              <a:rPr lang="en-US" altLang="zh-CN" sz="2200"/>
              <a:t>Lipschitz</a:t>
            </a:r>
            <a:r>
              <a:rPr lang="zh-CN" altLang="en-US" sz="2200"/>
              <a:t>常数信息文件</a:t>
            </a:r>
            <a:r>
              <a:rPr lang="en-US" altLang="zh-CN" sz="2200">
                <a:solidFill>
                  <a:srgbClr val="C00000"/>
                </a:solidFill>
              </a:rPr>
              <a:t>[mgn_list_DT_new_1125.npz]</a:t>
            </a:r>
          </a:p>
          <a:p>
            <a:pPr lvl="1"/>
            <a:r>
              <a:rPr lang="zh-CN" altLang="en-US" sz="2200"/>
              <a:t>读取：</a:t>
            </a:r>
            <a:endParaRPr lang="en-US" altLang="zh-CN" sz="2200"/>
          </a:p>
          <a:p>
            <a:pPr lvl="1"/>
            <a:r>
              <a:rPr lang="en-US" altLang="zh-CN" sz="2200"/>
              <a:t>data2 = </a:t>
            </a:r>
            <a:r>
              <a:rPr lang="en-US" altLang="zh-CN" sz="2200" err="1"/>
              <a:t>np.load</a:t>
            </a:r>
            <a:r>
              <a:rPr lang="en-US" altLang="zh-CN" sz="2200"/>
              <a:t>('mgn_list_DT_new_1125.npz')</a:t>
            </a:r>
          </a:p>
          <a:p>
            <a:pPr lvl="1"/>
            <a:r>
              <a:rPr lang="en-US" altLang="zh-CN" sz="2200" err="1"/>
              <a:t>mgn_list_DT</a:t>
            </a:r>
            <a:r>
              <a:rPr lang="en-US" altLang="zh-CN" sz="2200"/>
              <a:t> = data2['</a:t>
            </a:r>
            <a:r>
              <a:rPr lang="en-US" altLang="zh-CN" sz="2200" err="1"/>
              <a:t>mgn_list</a:t>
            </a:r>
            <a:r>
              <a:rPr lang="en-US" altLang="zh-CN" sz="2200"/>
              <a:t>']</a:t>
            </a:r>
          </a:p>
          <a:p>
            <a:pPr lvl="1"/>
            <a:r>
              <a:rPr lang="en-US" altLang="zh-CN" sz="2200" err="1"/>
              <a:t>mgn_DT</a:t>
            </a:r>
            <a:r>
              <a:rPr lang="en-US" altLang="zh-CN" sz="2200"/>
              <a:t> = </a:t>
            </a:r>
            <a:r>
              <a:rPr lang="en-US" altLang="zh-CN" sz="2200" err="1"/>
              <a:t>mgn_list_DT</a:t>
            </a:r>
            <a:r>
              <a:rPr lang="en-US" altLang="zh-CN" sz="2200"/>
              <a:t>[-1,:,:]</a:t>
            </a:r>
          </a:p>
          <a:p>
            <a:pPr lvl="1"/>
            <a:r>
              <a:rPr lang="en-US" altLang="zh-CN" sz="2200" err="1"/>
              <a:t>mgn_DT</a:t>
            </a:r>
            <a:r>
              <a:rPr lang="zh-CN" altLang="en-US" sz="2200"/>
              <a:t>是一个</a:t>
            </a:r>
            <a:r>
              <a:rPr lang="en-US" altLang="zh-CN" sz="2200"/>
              <a:t>(6,12)</a:t>
            </a:r>
            <a:r>
              <a:rPr lang="zh-CN" altLang="en-US" sz="2200"/>
              <a:t>的</a:t>
            </a:r>
            <a:r>
              <a:rPr lang="en-US" altLang="zh-CN" sz="2200" err="1"/>
              <a:t>numpy</a:t>
            </a:r>
            <a:r>
              <a:rPr lang="zh-CN" altLang="en-US" sz="2200"/>
              <a:t>数组，表示了</a:t>
            </a:r>
            <a:r>
              <a:rPr lang="en-US" altLang="zh-CN" sz="2200"/>
              <a:t>6</a:t>
            </a:r>
            <a:r>
              <a:rPr lang="zh-CN" altLang="en-US" sz="2200"/>
              <a:t>组信号对于</a:t>
            </a:r>
            <a:r>
              <a:rPr lang="en-US" altLang="zh-CN" sz="2200"/>
              <a:t>12</a:t>
            </a:r>
            <a:r>
              <a:rPr lang="zh-CN" altLang="en-US" sz="2200"/>
              <a:t>个参数调节的敏感程度。</a:t>
            </a:r>
          </a:p>
        </p:txBody>
      </p:sp>
    </p:spTree>
    <p:extLst>
      <p:ext uri="{BB962C8B-B14F-4D97-AF65-F5344CB8AC3E}">
        <p14:creationId xmlns:p14="http://schemas.microsoft.com/office/powerpoint/2010/main" val="256541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062E4-6C13-0FAD-A3B6-16002CB6E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EB3ABD5-2BA9-AE8B-B0EB-2340CC32F7E7}"/>
              </a:ext>
            </a:extLst>
          </p:cNvPr>
          <p:cNvSpPr txBox="1">
            <a:spLocks/>
          </p:cNvSpPr>
          <p:nvPr/>
        </p:nvSpPr>
        <p:spPr>
          <a:xfrm>
            <a:off x="157947" y="118757"/>
            <a:ext cx="11213989" cy="7013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400" dirty="0">
                <a:solidFill>
                  <a:prstClr val="black"/>
                </a:solidFill>
                <a:latin typeface="Times New Roman"/>
                <a:ea typeface="楷体" panose="02010609060101010101" pitchFamily="49" charset="-122"/>
              </a:rPr>
              <a:t>模型辅助的可信功率优化</a:t>
            </a:r>
            <a:r>
              <a:rPr lang="en-US" altLang="zh-CN" sz="3400" dirty="0">
                <a:solidFill>
                  <a:prstClr val="black"/>
                </a:solidFill>
                <a:latin typeface="Times New Roman"/>
                <a:ea typeface="楷体" panose="02010609060101010101" pitchFamily="49" charset="-122"/>
              </a:rPr>
              <a:t>-Offline Training</a:t>
            </a:r>
            <a:endParaRPr kumimoji="0" lang="en-US" altLang="zh-CN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272DDDE-B800-5B3C-A03D-CB73E720C817}"/>
              </a:ext>
            </a:extLst>
          </p:cNvPr>
          <p:cNvSpPr txBox="1"/>
          <p:nvPr/>
        </p:nvSpPr>
        <p:spPr>
          <a:xfrm>
            <a:off x="695990" y="820132"/>
            <a:ext cx="1107691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系统变化：变为</a:t>
            </a:r>
            <a:r>
              <a:rPr lang="en-US" altLang="zh-CN" sz="2200" dirty="0"/>
              <a:t>12</a:t>
            </a:r>
            <a:r>
              <a:rPr lang="zh-CN" altLang="en-US" sz="2200" dirty="0"/>
              <a:t>维输入</a:t>
            </a:r>
            <a:r>
              <a:rPr lang="en-US" altLang="zh-CN" sz="2200" dirty="0"/>
              <a:t>5</a:t>
            </a:r>
            <a:r>
              <a:rPr lang="zh-CN" altLang="en-US" sz="2200" dirty="0"/>
              <a:t>维输出；因此</a:t>
            </a:r>
            <a:r>
              <a:rPr lang="en-US" altLang="zh-CN" sz="2200" dirty="0"/>
              <a:t>GN</a:t>
            </a:r>
            <a:r>
              <a:rPr lang="zh-CN" altLang="en-US" sz="2200" dirty="0"/>
              <a:t>模型也做相应调整，</a:t>
            </a:r>
            <a:r>
              <a:rPr lang="en-US" altLang="zh-CN" sz="2200" dirty="0" err="1"/>
              <a:t>loading_status</a:t>
            </a:r>
            <a:r>
              <a:rPr lang="zh-CN" altLang="en-US" sz="2200" dirty="0"/>
              <a:t>参数改为</a:t>
            </a:r>
            <a:r>
              <a:rPr lang="en-US" altLang="zh-CN" sz="2200" dirty="0"/>
              <a:t>[1, 1, 1, 1, 1, 0].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从</a:t>
            </a:r>
            <a:r>
              <a:rPr lang="en-US" altLang="zh-CN" sz="2200" dirty="0"/>
              <a:t>GN</a:t>
            </a:r>
            <a:r>
              <a:rPr lang="zh-CN" altLang="en-US" sz="2200" dirty="0"/>
              <a:t>模型采集了</a:t>
            </a:r>
            <a:r>
              <a:rPr lang="en-US" altLang="zh-CN" sz="2200" dirty="0"/>
              <a:t>Lipschitz,</a:t>
            </a:r>
            <a:r>
              <a:rPr lang="zh-CN" altLang="en-US" sz="2200" dirty="0"/>
              <a:t>写入了现在神经网络的</a:t>
            </a:r>
            <a:r>
              <a:rPr lang="en-US" altLang="zh-CN" sz="2200" dirty="0"/>
              <a:t>Loss</a:t>
            </a:r>
            <a:r>
              <a:rPr lang="zh-CN" altLang="en-US" sz="2200" dirty="0"/>
              <a:t>中。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简化了网络形式，减小参数量。调整了常用的</a:t>
            </a:r>
            <a:r>
              <a:rPr lang="en-US" altLang="zh-CN" sz="2200" dirty="0"/>
              <a:t>optimizer</a:t>
            </a:r>
            <a:r>
              <a:rPr lang="zh-CN" altLang="en-US" sz="2200" dirty="0"/>
              <a:t>和</a:t>
            </a:r>
            <a:r>
              <a:rPr lang="en-US" altLang="zh-CN" sz="2200" dirty="0"/>
              <a:t>scheduler</a:t>
            </a:r>
            <a:r>
              <a:rPr lang="zh-CN" altLang="en-US" sz="2200" dirty="0"/>
              <a:t>。</a:t>
            </a:r>
            <a:endParaRPr lang="en-US" altLang="zh-CN" sz="2400" b="0" dirty="0">
              <a:solidFill>
                <a:srgbClr val="B7C5D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4C6C10-1499-DBEA-9030-7FEBDE46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50" y="2605236"/>
            <a:ext cx="4016337" cy="2985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44AD7D-E088-EB4A-9446-7467E99F7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31" y="2710803"/>
            <a:ext cx="2947825" cy="143639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3278375-F69A-BABD-2D00-D3CBE94EC6A5}"/>
              </a:ext>
            </a:extLst>
          </p:cNvPr>
          <p:cNvSpPr txBox="1"/>
          <p:nvPr/>
        </p:nvSpPr>
        <p:spPr>
          <a:xfrm>
            <a:off x="695989" y="5692279"/>
            <a:ext cx="11213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训练的文件在</a:t>
            </a:r>
            <a:r>
              <a:rPr lang="en-US" altLang="zh-CN" sz="2000" dirty="0">
                <a:solidFill>
                  <a:srgbClr val="FF0000"/>
                </a:solidFill>
              </a:rPr>
              <a:t>Offline_train.py</a:t>
            </a:r>
            <a:r>
              <a:rPr lang="zh-CN" altLang="en-US" sz="2000" dirty="0"/>
              <a:t>中，数据集</a:t>
            </a:r>
            <a:r>
              <a:rPr lang="en-US" altLang="zh-CN" sz="2000" dirty="0">
                <a:solidFill>
                  <a:srgbClr val="FF0000"/>
                </a:solidFill>
              </a:rPr>
              <a:t>Lip_GN_5wave_0319.npz</a:t>
            </a:r>
            <a:r>
              <a:rPr lang="zh-CN" altLang="en-US" sz="2000" dirty="0"/>
              <a:t>包括了</a:t>
            </a:r>
            <a:r>
              <a:rPr lang="en-US" altLang="zh-CN" sz="2000" dirty="0"/>
              <a:t>500</a:t>
            </a:r>
            <a:r>
              <a:rPr lang="zh-CN" altLang="en-US" sz="2000" dirty="0"/>
              <a:t>组</a:t>
            </a:r>
            <a:r>
              <a:rPr lang="en-US" altLang="zh-CN" sz="2000" dirty="0"/>
              <a:t>GN</a:t>
            </a:r>
            <a:r>
              <a:rPr lang="zh-CN" altLang="en-US" sz="2000" dirty="0"/>
              <a:t>模型的数据</a:t>
            </a:r>
            <a:r>
              <a:rPr lang="en-US" altLang="zh-CN" sz="2000" dirty="0"/>
              <a:t>(‘settings’, ‘</a:t>
            </a:r>
            <a:r>
              <a:rPr lang="en-US" altLang="zh-CN" sz="2000" dirty="0" err="1"/>
              <a:t>qs</a:t>
            </a:r>
            <a:r>
              <a:rPr lang="en-US" altLang="zh-CN" sz="2000" dirty="0"/>
              <a:t>’)</a:t>
            </a:r>
            <a:r>
              <a:rPr lang="zh-CN" altLang="en-US" sz="2000" dirty="0"/>
              <a:t>，以及估计的</a:t>
            </a:r>
            <a:r>
              <a:rPr lang="en-US" altLang="zh-CN" sz="2000" dirty="0"/>
              <a:t>Lipschitz</a:t>
            </a:r>
            <a:r>
              <a:rPr lang="zh-CN" altLang="en-US" sz="2000" dirty="0"/>
              <a:t>常数值</a:t>
            </a:r>
            <a:r>
              <a:rPr lang="en-US" altLang="zh-CN" sz="2000" dirty="0"/>
              <a:t>(5,12)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numpy</a:t>
            </a:r>
            <a:r>
              <a:rPr lang="zh-CN" altLang="en-US" sz="2000" dirty="0"/>
              <a:t>数组</a:t>
            </a: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6D7144-5EE5-2004-7FE6-9DC393561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232" y="6081467"/>
            <a:ext cx="3819048" cy="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7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211E7-66E1-A927-DE0F-43A32DBA6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2B1AA6F-8D61-A525-6E56-8296EAB3C86F}"/>
              </a:ext>
            </a:extLst>
          </p:cNvPr>
          <p:cNvSpPr txBox="1">
            <a:spLocks/>
          </p:cNvSpPr>
          <p:nvPr/>
        </p:nvSpPr>
        <p:spPr>
          <a:xfrm>
            <a:off x="157947" y="118757"/>
            <a:ext cx="11213989" cy="7013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400" dirty="0">
                <a:solidFill>
                  <a:prstClr val="black"/>
                </a:solidFill>
                <a:latin typeface="Times New Roman"/>
                <a:ea typeface="楷体" panose="02010609060101010101" pitchFamily="49" charset="-122"/>
              </a:rPr>
              <a:t>模型辅助的可信功率优化</a:t>
            </a:r>
            <a:r>
              <a:rPr lang="en-US" altLang="zh-CN" sz="3400" dirty="0">
                <a:solidFill>
                  <a:prstClr val="black"/>
                </a:solidFill>
                <a:latin typeface="Times New Roman"/>
                <a:ea typeface="楷体" panose="02010609060101010101" pitchFamily="49" charset="-122"/>
              </a:rPr>
              <a:t>-Offline Training</a:t>
            </a:r>
            <a:endParaRPr kumimoji="0" lang="en-US" altLang="zh-CN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5F3171D5-0E28-0141-5057-A2388631669A}"/>
              </a:ext>
            </a:extLst>
          </p:cNvPr>
          <p:cNvSpPr txBox="1"/>
          <p:nvPr/>
        </p:nvSpPr>
        <p:spPr>
          <a:xfrm>
            <a:off x="695990" y="820132"/>
            <a:ext cx="113380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离线训练结果：</a:t>
            </a:r>
            <a:endParaRPr lang="en-US" altLang="zh-CN" sz="2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263162-121E-2766-637F-31B247A4E3EE}"/>
              </a:ext>
            </a:extLst>
          </p:cNvPr>
          <p:cNvSpPr txBox="1"/>
          <p:nvPr/>
        </p:nvSpPr>
        <p:spPr>
          <a:xfrm>
            <a:off x="695990" y="4676861"/>
            <a:ext cx="3666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Lip_lambda</a:t>
            </a:r>
            <a:r>
              <a:rPr lang="en-US" altLang="zh-CN" dirty="0"/>
              <a:t> = 1000</a:t>
            </a:r>
          </a:p>
          <a:p>
            <a:r>
              <a:rPr lang="en-US" altLang="zh-CN" dirty="0"/>
              <a:t> (</a:t>
            </a:r>
            <a:r>
              <a:rPr lang="zh-CN" altLang="en-US" dirty="0"/>
              <a:t>让</a:t>
            </a:r>
            <a:r>
              <a:rPr lang="en-US" altLang="zh-CN" dirty="0" err="1"/>
              <a:t>Lip_loss</a:t>
            </a:r>
            <a:r>
              <a:rPr lang="zh-CN" altLang="en-US" dirty="0"/>
              <a:t>和</a:t>
            </a:r>
            <a:r>
              <a:rPr lang="en-US" altLang="zh-CN" dirty="0"/>
              <a:t>MSE loss</a:t>
            </a:r>
            <a:r>
              <a:rPr lang="zh-CN" altLang="en-US" dirty="0"/>
              <a:t>差不多量级</a:t>
            </a:r>
            <a:r>
              <a:rPr lang="en-US" altLang="zh-CN" dirty="0"/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913747-2A25-3738-6542-7AD71FFF81CF}"/>
              </a:ext>
            </a:extLst>
          </p:cNvPr>
          <p:cNvSpPr txBox="1"/>
          <p:nvPr/>
        </p:nvSpPr>
        <p:spPr>
          <a:xfrm>
            <a:off x="695990" y="1336841"/>
            <a:ext cx="331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Lip_lambda</a:t>
            </a:r>
            <a:r>
              <a:rPr lang="en-US" altLang="zh-CN" dirty="0"/>
              <a:t> = 0 (</a:t>
            </a:r>
            <a:r>
              <a:rPr lang="zh-CN" altLang="en-US" dirty="0"/>
              <a:t>无</a:t>
            </a:r>
            <a:r>
              <a:rPr lang="en-US" altLang="zh-CN" dirty="0" err="1"/>
              <a:t>Lip_loss</a:t>
            </a:r>
            <a:r>
              <a:rPr lang="en-US" altLang="zh-CN" dirty="0"/>
              <a:t>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68C885-A157-B19A-A26D-5219EB15A07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1349" y="704056"/>
            <a:ext cx="4390597" cy="18294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E98709-B710-723A-D71E-0EE1BAFA3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211" y="1016745"/>
            <a:ext cx="2180952" cy="1009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4AE6428-F0BB-3D17-2770-91775F2B6E20}"/>
              </a:ext>
            </a:extLst>
          </p:cNvPr>
          <p:cNvSpPr txBox="1"/>
          <p:nvPr/>
        </p:nvSpPr>
        <p:spPr>
          <a:xfrm>
            <a:off x="695990" y="2781262"/>
            <a:ext cx="331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Lip_lambda</a:t>
            </a:r>
            <a:r>
              <a:rPr lang="en-US" altLang="zh-CN" dirty="0"/>
              <a:t> = 500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932EB62-CC70-62CB-9777-7802FEF17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068" y="2810838"/>
            <a:ext cx="2238095" cy="10285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E04DE-AEBB-3EBB-6D71-933D13CEEF6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374"/>
          <a:stretch/>
        </p:blipFill>
        <p:spPr>
          <a:xfrm>
            <a:off x="7477377" y="2607620"/>
            <a:ext cx="4042941" cy="188764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80003B1-3CC6-27DC-90C8-636A7BB2AC6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9536" y="4577335"/>
            <a:ext cx="4530357" cy="188764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11DF293-FE09-0C66-F885-3DC082CA9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445" y="4666707"/>
            <a:ext cx="2161905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0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E68BA-A161-8E4A-6D39-C53B6C58A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5B4BB3A-D0F2-2211-1655-A0356676E39A}"/>
              </a:ext>
            </a:extLst>
          </p:cNvPr>
          <p:cNvSpPr txBox="1">
            <a:spLocks/>
          </p:cNvSpPr>
          <p:nvPr/>
        </p:nvSpPr>
        <p:spPr>
          <a:xfrm>
            <a:off x="157947" y="118757"/>
            <a:ext cx="11213989" cy="7013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400" dirty="0">
                <a:solidFill>
                  <a:prstClr val="black"/>
                </a:solidFill>
                <a:latin typeface="Times New Roman"/>
                <a:ea typeface="楷体" panose="02010609060101010101" pitchFamily="49" charset="-122"/>
              </a:rPr>
              <a:t>模型辅助的可信功率优化</a:t>
            </a:r>
            <a:r>
              <a:rPr lang="en-US" altLang="zh-CN" sz="3400" dirty="0">
                <a:solidFill>
                  <a:prstClr val="black"/>
                </a:solidFill>
                <a:latin typeface="Times New Roman"/>
                <a:ea typeface="楷体" panose="02010609060101010101" pitchFamily="49" charset="-122"/>
              </a:rPr>
              <a:t>-Online System</a:t>
            </a:r>
            <a:endParaRPr kumimoji="0" lang="en-US" altLang="zh-CN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406057E-2AB0-6E43-6928-710E94545A13}"/>
              </a:ext>
            </a:extLst>
          </p:cNvPr>
          <p:cNvSpPr txBox="1"/>
          <p:nvPr/>
        </p:nvSpPr>
        <p:spPr>
          <a:xfrm>
            <a:off x="323850" y="820132"/>
            <a:ext cx="1171020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在线系统：通过</a:t>
            </a:r>
            <a:r>
              <a:rPr lang="en-US" altLang="zh-CN" sz="2200" dirty="0" err="1"/>
              <a:t>Todesk</a:t>
            </a:r>
            <a:r>
              <a:rPr lang="zh-CN" altLang="en-US" sz="2200" dirty="0"/>
              <a:t>远程访问（设备代码</a:t>
            </a:r>
            <a:r>
              <a:rPr lang="en-US" altLang="zh-CN" sz="2200" dirty="0"/>
              <a:t>769 305 846</a:t>
            </a:r>
            <a:r>
              <a:rPr lang="zh-CN" altLang="en-US" sz="2200" dirty="0"/>
              <a:t>， 密码</a:t>
            </a:r>
            <a:r>
              <a:rPr lang="en-US" altLang="zh-CN" sz="2200" dirty="0"/>
              <a:t>tencent1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网管系统</a:t>
            </a:r>
            <a:r>
              <a:rPr lang="en-US" altLang="zh-CN" sz="2200" dirty="0"/>
              <a:t>http://10.100.170.13:8088/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文件代码目录：</a:t>
            </a:r>
            <a:r>
              <a:rPr lang="en-US" altLang="zh-CN" sz="2200" dirty="0"/>
              <a:t>D:\qqz\code_for_2025ECOC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主要工具写在</a:t>
            </a:r>
            <a:r>
              <a:rPr lang="en-US" altLang="zh-CN" sz="2200" dirty="0"/>
              <a:t>example.py</a:t>
            </a:r>
            <a:r>
              <a:rPr lang="zh-CN" altLang="en-US" sz="2200" dirty="0"/>
              <a:t>中，包括部署配置、查询性能、查询配置。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b="1" dirty="0"/>
              <a:t>任务：</a:t>
            </a:r>
            <a:endParaRPr lang="en-US" altLang="zh-CN" sz="2200" b="1" dirty="0"/>
          </a:p>
          <a:p>
            <a:r>
              <a:rPr lang="en-US" altLang="zh-CN" sz="2200" b="1" dirty="0"/>
              <a:t>	</a:t>
            </a:r>
            <a:r>
              <a:rPr lang="en-US" altLang="zh-CN" sz="2200" dirty="0"/>
              <a:t>1. </a:t>
            </a:r>
            <a:r>
              <a:rPr lang="zh-CN" altLang="en-US" sz="2200" dirty="0"/>
              <a:t>完成</a:t>
            </a:r>
            <a:r>
              <a:rPr lang="en-US" altLang="zh-CN" sz="2200" dirty="0"/>
              <a:t>Online</a:t>
            </a:r>
            <a:r>
              <a:rPr lang="zh-CN" altLang="en-US" sz="2200" dirty="0"/>
              <a:t>优化代码（框架已搭好）</a:t>
            </a:r>
            <a:r>
              <a:rPr lang="en-US" altLang="zh-CN" sz="2200" dirty="0"/>
              <a:t>+</a:t>
            </a:r>
            <a:r>
              <a:rPr lang="zh-CN" altLang="en-US" sz="2200" dirty="0"/>
              <a:t>测试代码。</a:t>
            </a:r>
            <a:endParaRPr lang="en-US" altLang="zh-CN" sz="2200" dirty="0"/>
          </a:p>
          <a:p>
            <a:r>
              <a:rPr lang="en-US" altLang="zh-CN" sz="2200" dirty="0"/>
              <a:t>	2. </a:t>
            </a:r>
            <a:r>
              <a:rPr lang="zh-CN" altLang="en-US" sz="2200" dirty="0"/>
              <a:t>尽量调整好</a:t>
            </a:r>
            <a:r>
              <a:rPr lang="en-US" altLang="zh-CN" sz="2200" dirty="0"/>
              <a:t>Online</a:t>
            </a:r>
            <a:r>
              <a:rPr lang="zh-CN" altLang="en-US" sz="2200" dirty="0"/>
              <a:t>优化的性能，与</a:t>
            </a:r>
            <a:r>
              <a:rPr lang="en-US" altLang="zh-CN" sz="2200" dirty="0"/>
              <a:t>baseline</a:t>
            </a:r>
            <a:r>
              <a:rPr lang="zh-CN" altLang="en-US" sz="2200" dirty="0"/>
              <a:t>对比。</a:t>
            </a: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dirty="0"/>
              <a:t>Note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r>
              <a:rPr lang="en-US" altLang="zh-CN" sz="2200" dirty="0"/>
              <a:t>1.</a:t>
            </a:r>
            <a:r>
              <a:rPr lang="zh-CN" altLang="en-US" sz="2200" dirty="0"/>
              <a:t>优化代码的性能即最少部署次数下追求更高的平均</a:t>
            </a:r>
            <a:r>
              <a:rPr lang="en-US" altLang="zh-CN" sz="2200" dirty="0"/>
              <a:t>Q</a:t>
            </a:r>
            <a:r>
              <a:rPr lang="zh-CN" altLang="en-US" sz="2200" dirty="0"/>
              <a:t>值，且过程中不要让最差</a:t>
            </a:r>
            <a:r>
              <a:rPr lang="en-US" altLang="zh-CN" sz="2200" dirty="0"/>
              <a:t>Q</a:t>
            </a:r>
            <a:r>
              <a:rPr lang="zh-CN" altLang="en-US" sz="2200" dirty="0"/>
              <a:t>值低于</a:t>
            </a:r>
            <a:r>
              <a:rPr lang="en-US" altLang="zh-CN" sz="2200" dirty="0"/>
              <a:t>10dB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/>
              <a:t>2.</a:t>
            </a:r>
            <a:r>
              <a:rPr lang="zh-CN" altLang="en-US" sz="2200" dirty="0"/>
              <a:t>对比时主要比较</a:t>
            </a:r>
            <a:r>
              <a:rPr lang="en-US" altLang="zh-CN" sz="2200" dirty="0"/>
              <a:t>【</a:t>
            </a:r>
            <a:r>
              <a:rPr lang="zh-CN" altLang="en-US" sz="2200" dirty="0"/>
              <a:t>有</a:t>
            </a:r>
            <a:r>
              <a:rPr lang="en-US" altLang="zh-CN" sz="2200" dirty="0"/>
              <a:t>/</a:t>
            </a:r>
            <a:r>
              <a:rPr lang="zh-CN" altLang="en-US" sz="2200" dirty="0"/>
              <a:t>无 </a:t>
            </a:r>
            <a:r>
              <a:rPr lang="en-US" altLang="zh-CN" sz="2200" dirty="0"/>
              <a:t>Lip loss】</a:t>
            </a:r>
            <a:r>
              <a:rPr lang="zh-CN" altLang="en-US" sz="2200" dirty="0"/>
              <a:t>或</a:t>
            </a:r>
            <a:r>
              <a:rPr lang="en-US" altLang="zh-CN" sz="2200" dirty="0"/>
              <a:t>【</a:t>
            </a:r>
            <a:r>
              <a:rPr lang="zh-CN" altLang="en-US" sz="2200" dirty="0"/>
              <a:t>有</a:t>
            </a:r>
            <a:r>
              <a:rPr lang="en-US" altLang="zh-CN" sz="2200" dirty="0"/>
              <a:t>/</a:t>
            </a:r>
            <a:r>
              <a:rPr lang="zh-CN" altLang="en-US" sz="2200" dirty="0"/>
              <a:t>无 某些训练策略</a:t>
            </a:r>
            <a:r>
              <a:rPr lang="en-US" altLang="zh-CN" sz="2200" dirty="0"/>
              <a:t>】</a:t>
            </a:r>
            <a:r>
              <a:rPr lang="zh-CN" altLang="en-US" sz="2200" dirty="0"/>
              <a:t>的神经网络精度差异，</a:t>
            </a:r>
            <a:endParaRPr lang="en-US" altLang="zh-CN" sz="2200" dirty="0"/>
          </a:p>
          <a:p>
            <a:r>
              <a:rPr lang="zh-CN" altLang="en-US" sz="2200" dirty="0"/>
              <a:t>精度在新的在线数据集</a:t>
            </a:r>
            <a:endParaRPr lang="en-US" altLang="zh-CN" sz="2200" dirty="0"/>
          </a:p>
          <a:p>
            <a:r>
              <a:rPr lang="en-US" altLang="zh-CN" sz="2200" dirty="0"/>
              <a:t>D:\qqz\code_for_2025ECOC\ecoc_data\dataset_5wave_500sample0317.npz</a:t>
            </a:r>
            <a:r>
              <a:rPr lang="zh-CN" altLang="en-US" sz="2200" dirty="0"/>
              <a:t>下测试。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02141852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Microsoft Office PowerPoint</Application>
  <PresentationFormat>宽屏</PresentationFormat>
  <Paragraphs>110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Consolas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Qizhi Qiu</dc:creator>
  <cp:lastModifiedBy>Qizhi Qiu</cp:lastModifiedBy>
  <cp:revision>1</cp:revision>
  <dcterms:created xsi:type="dcterms:W3CDTF">2025-03-05T05:31:04Z</dcterms:created>
  <dcterms:modified xsi:type="dcterms:W3CDTF">2025-03-19T06:17:24Z</dcterms:modified>
</cp:coreProperties>
</file>