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1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6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5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1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D2CC-05A2-4102-98CF-7B2B4F48C07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F8B1-0E22-463D-BA36-751F4BAC0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6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1710920" y="1620756"/>
            <a:ext cx="4598903" cy="2969532"/>
            <a:chOff x="1710920" y="1620756"/>
            <a:chExt cx="4598903" cy="2969532"/>
          </a:xfrm>
        </p:grpSpPr>
        <p:sp>
          <p:nvSpPr>
            <p:cNvPr id="6" name="椭圆 5"/>
            <p:cNvSpPr/>
            <p:nvPr/>
          </p:nvSpPr>
          <p:spPr>
            <a:xfrm>
              <a:off x="1959758" y="2119000"/>
              <a:ext cx="2551152" cy="2471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145560" y="2065130"/>
              <a:ext cx="2551152" cy="2471288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57000"/>
                  </a:schemeClr>
                </a:solidFill>
              </a:endParaRPr>
            </a:p>
          </p:txBody>
        </p:sp>
        <p:sp>
          <p:nvSpPr>
            <p:cNvPr id="8" name="流程图: 接点 7"/>
            <p:cNvSpPr/>
            <p:nvPr/>
          </p:nvSpPr>
          <p:spPr>
            <a:xfrm>
              <a:off x="4023268" y="3154647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/>
            <p:cNvSpPr/>
            <p:nvPr/>
          </p:nvSpPr>
          <p:spPr>
            <a:xfrm>
              <a:off x="3870451" y="2771455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3841249" y="3439106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3615280" y="3019339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2808217" y="2487023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2779015" y="3099810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2288726" y="2748881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2478980" y="3480540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2106706" y="3051628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3754323" y="3565190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3601505" y="3255150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2568425" y="4039334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2612424" y="2970717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/>
            <p:cNvSpPr/>
            <p:nvPr/>
          </p:nvSpPr>
          <p:spPr>
            <a:xfrm>
              <a:off x="2802678" y="3702376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2970096" y="3845714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/>
            <p:cNvSpPr/>
            <p:nvPr/>
          </p:nvSpPr>
          <p:spPr>
            <a:xfrm>
              <a:off x="2817279" y="3535674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2788077" y="4148461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2283186" y="3964235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/>
            <p:cNvSpPr/>
            <p:nvPr/>
          </p:nvSpPr>
          <p:spPr>
            <a:xfrm>
              <a:off x="2130369" y="3654195"/>
              <a:ext cx="81961" cy="776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5478160" y="3153483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/>
            <p:cNvSpPr/>
            <p:nvPr/>
          </p:nvSpPr>
          <p:spPr>
            <a:xfrm>
              <a:off x="5325343" y="2843443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/>
            <p:cNvSpPr/>
            <p:nvPr/>
          </p:nvSpPr>
          <p:spPr>
            <a:xfrm>
              <a:off x="5296141" y="3456230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4820452" y="2659216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/>
            <p:cNvSpPr/>
            <p:nvPr/>
          </p:nvSpPr>
          <p:spPr>
            <a:xfrm>
              <a:off x="4805851" y="3105302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/>
            <p:cNvSpPr/>
            <p:nvPr/>
          </p:nvSpPr>
          <p:spPr>
            <a:xfrm>
              <a:off x="5282367" y="3637177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/>
            <p:cNvSpPr/>
            <p:nvPr/>
          </p:nvSpPr>
          <p:spPr>
            <a:xfrm>
              <a:off x="5129549" y="3327138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/>
            <p:cNvSpPr/>
            <p:nvPr/>
          </p:nvSpPr>
          <p:spPr>
            <a:xfrm>
              <a:off x="5100347" y="3939924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/>
            <p:cNvSpPr/>
            <p:nvPr/>
          </p:nvSpPr>
          <p:spPr>
            <a:xfrm>
              <a:off x="4947530" y="3629885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4777476" y="3452951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6"/>
            <p:cNvSpPr/>
            <p:nvPr/>
          </p:nvSpPr>
          <p:spPr>
            <a:xfrm>
              <a:off x="4762875" y="3899036"/>
              <a:ext cx="81961" cy="77632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3930206" y="3234435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3704237" y="2814668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3675035" y="3482319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41"/>
            <p:cNvSpPr/>
            <p:nvPr/>
          </p:nvSpPr>
          <p:spPr>
            <a:xfrm>
              <a:off x="3522217" y="3172279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接点 42"/>
            <p:cNvSpPr/>
            <p:nvPr/>
          </p:nvSpPr>
          <p:spPr>
            <a:xfrm>
              <a:off x="3661261" y="3663266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426147" y="3298362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接点 44"/>
            <p:cNvSpPr/>
            <p:nvPr/>
          </p:nvSpPr>
          <p:spPr>
            <a:xfrm>
              <a:off x="3993403" y="2944562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3738231" y="3229021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接点 46"/>
            <p:cNvSpPr/>
            <p:nvPr/>
          </p:nvSpPr>
          <p:spPr>
            <a:xfrm>
              <a:off x="4053158" y="3553846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3900341" y="3024350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3645169" y="3327097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4115544" y="2955945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3915236" y="3752468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4019851" y="3446357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3867034" y="3118029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3465558" y="3420776"/>
              <a:ext cx="81961" cy="776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曲线连接符 59"/>
            <p:cNvCxnSpPr>
              <a:stCxn id="70" idx="2"/>
            </p:cNvCxnSpPr>
            <p:nvPr/>
          </p:nvCxnSpPr>
          <p:spPr>
            <a:xfrm rot="5400000">
              <a:off x="5204916" y="2109988"/>
              <a:ext cx="291892" cy="6775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曲线连接符 61"/>
            <p:cNvCxnSpPr>
              <a:stCxn id="73" idx="2"/>
            </p:cNvCxnSpPr>
            <p:nvPr/>
          </p:nvCxnSpPr>
          <p:spPr>
            <a:xfrm rot="5400000">
              <a:off x="3483247" y="2252058"/>
              <a:ext cx="660952" cy="13701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>
              <a:stCxn id="67" idx="2"/>
            </p:cNvCxnSpPr>
            <p:nvPr/>
          </p:nvCxnSpPr>
          <p:spPr>
            <a:xfrm rot="16200000" flipH="1">
              <a:off x="2325928" y="2307995"/>
              <a:ext cx="356422" cy="34602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 flipH="1">
              <a:off x="1710920" y="1656465"/>
              <a:ext cx="1240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uncertain </a:t>
              </a:r>
            </a:p>
            <a:p>
              <a:r>
                <a:rPr lang="en-US" altLang="zh-CN" dirty="0" smtClean="0"/>
                <a:t>corners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 flipH="1">
              <a:off x="5069409" y="1656465"/>
              <a:ext cx="1240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uncertain </a:t>
              </a:r>
            </a:p>
            <a:p>
              <a:r>
                <a:rPr lang="en-US" altLang="zh-CN" dirty="0" smtClean="0"/>
                <a:t>corners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 flipH="1">
              <a:off x="3036731" y="1620756"/>
              <a:ext cx="1690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certain corners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0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/>
          <a:stretch>
            <a:fillRect/>
          </a:stretch>
        </p:blipFill>
        <p:spPr>
          <a:xfrm>
            <a:off x="3112008" y="1575784"/>
            <a:ext cx="2438400" cy="2030000"/>
          </a:xfrm>
          <a:custGeom>
            <a:avLst/>
            <a:gdLst>
              <a:gd name="connsiteX0" fmla="*/ 0 w 2438400"/>
              <a:gd name="connsiteY0" fmla="*/ 0 h 2030000"/>
              <a:gd name="connsiteX1" fmla="*/ 2438400 w 2438400"/>
              <a:gd name="connsiteY1" fmla="*/ 0 h 2030000"/>
              <a:gd name="connsiteX2" fmla="*/ 2438400 w 2438400"/>
              <a:gd name="connsiteY2" fmla="*/ 2030000 h 2030000"/>
              <a:gd name="connsiteX3" fmla="*/ 0 w 2438400"/>
              <a:gd name="connsiteY3" fmla="*/ 2030000 h 20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030000">
                <a:moveTo>
                  <a:pt x="0" y="0"/>
                </a:moveTo>
                <a:lnTo>
                  <a:pt x="2438400" y="0"/>
                </a:lnTo>
                <a:lnTo>
                  <a:pt x="2438400" y="2030000"/>
                </a:lnTo>
                <a:lnTo>
                  <a:pt x="0" y="2030000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t="16709" r="57" b="40"/>
          <a:stretch/>
        </p:blipFill>
        <p:spPr>
          <a:xfrm>
            <a:off x="484632" y="1575784"/>
            <a:ext cx="2438400" cy="2030000"/>
          </a:xfrm>
          <a:custGeom>
            <a:avLst/>
            <a:gdLst>
              <a:gd name="connsiteX0" fmla="*/ 0 w 2438400"/>
              <a:gd name="connsiteY0" fmla="*/ 0 h 2030000"/>
              <a:gd name="connsiteX1" fmla="*/ 2438400 w 2438400"/>
              <a:gd name="connsiteY1" fmla="*/ 0 h 2030000"/>
              <a:gd name="connsiteX2" fmla="*/ 2438400 w 2438400"/>
              <a:gd name="connsiteY2" fmla="*/ 2030000 h 2030000"/>
              <a:gd name="connsiteX3" fmla="*/ 0 w 2438400"/>
              <a:gd name="connsiteY3" fmla="*/ 2030000 h 20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030000">
                <a:moveTo>
                  <a:pt x="0" y="0"/>
                </a:moveTo>
                <a:lnTo>
                  <a:pt x="2438400" y="0"/>
                </a:lnTo>
                <a:lnTo>
                  <a:pt x="2438400" y="2030000"/>
                </a:lnTo>
                <a:lnTo>
                  <a:pt x="0" y="203000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/>
          <a:stretch>
            <a:fillRect/>
          </a:stretch>
        </p:blipFill>
        <p:spPr>
          <a:xfrm>
            <a:off x="5928360" y="1575784"/>
            <a:ext cx="2438400" cy="2030000"/>
          </a:xfrm>
          <a:custGeom>
            <a:avLst/>
            <a:gdLst>
              <a:gd name="connsiteX0" fmla="*/ 0 w 2438400"/>
              <a:gd name="connsiteY0" fmla="*/ 0 h 2030000"/>
              <a:gd name="connsiteX1" fmla="*/ 2438400 w 2438400"/>
              <a:gd name="connsiteY1" fmla="*/ 0 h 2030000"/>
              <a:gd name="connsiteX2" fmla="*/ 2438400 w 2438400"/>
              <a:gd name="connsiteY2" fmla="*/ 2030000 h 2030000"/>
              <a:gd name="connsiteX3" fmla="*/ 0 w 2438400"/>
              <a:gd name="connsiteY3" fmla="*/ 2030000 h 20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030000">
                <a:moveTo>
                  <a:pt x="0" y="0"/>
                </a:moveTo>
                <a:lnTo>
                  <a:pt x="2438400" y="0"/>
                </a:lnTo>
                <a:lnTo>
                  <a:pt x="2438400" y="2030000"/>
                </a:lnTo>
                <a:lnTo>
                  <a:pt x="0" y="203000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/>
          <a:stretch>
            <a:fillRect/>
          </a:stretch>
        </p:blipFill>
        <p:spPr>
          <a:xfrm>
            <a:off x="8744712" y="1575784"/>
            <a:ext cx="2438400" cy="2030000"/>
          </a:xfrm>
          <a:custGeom>
            <a:avLst/>
            <a:gdLst>
              <a:gd name="connsiteX0" fmla="*/ 0 w 2438400"/>
              <a:gd name="connsiteY0" fmla="*/ 0 h 2030000"/>
              <a:gd name="connsiteX1" fmla="*/ 2438400 w 2438400"/>
              <a:gd name="connsiteY1" fmla="*/ 0 h 2030000"/>
              <a:gd name="connsiteX2" fmla="*/ 2438400 w 2438400"/>
              <a:gd name="connsiteY2" fmla="*/ 2030000 h 2030000"/>
              <a:gd name="connsiteX3" fmla="*/ 0 w 2438400"/>
              <a:gd name="connsiteY3" fmla="*/ 2030000 h 20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030000">
                <a:moveTo>
                  <a:pt x="0" y="0"/>
                </a:moveTo>
                <a:lnTo>
                  <a:pt x="2438400" y="0"/>
                </a:lnTo>
                <a:lnTo>
                  <a:pt x="2438400" y="2030000"/>
                </a:lnTo>
                <a:lnTo>
                  <a:pt x="0" y="2030000"/>
                </a:lnTo>
                <a:close/>
              </a:path>
            </a:pathLst>
          </a:custGeom>
        </p:spPr>
      </p:pic>
      <p:sp>
        <p:nvSpPr>
          <p:cNvPr id="32" name="矩形 31"/>
          <p:cNvSpPr/>
          <p:nvPr/>
        </p:nvSpPr>
        <p:spPr>
          <a:xfrm flipV="1">
            <a:off x="8531352" y="293624"/>
            <a:ext cx="2438400" cy="4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2" b="16572"/>
          <a:stretch/>
        </p:blipFill>
        <p:spPr>
          <a:xfrm>
            <a:off x="2448862" y="2326639"/>
            <a:ext cx="7314595" cy="3058161"/>
          </a:xfrm>
          <a:custGeom>
            <a:avLst/>
            <a:gdLst>
              <a:gd name="connsiteX0" fmla="*/ 0 w 7314595"/>
              <a:gd name="connsiteY0" fmla="*/ 0 h 3058161"/>
              <a:gd name="connsiteX1" fmla="*/ 7314595 w 7314595"/>
              <a:gd name="connsiteY1" fmla="*/ 0 h 3058161"/>
              <a:gd name="connsiteX2" fmla="*/ 7314595 w 7314595"/>
              <a:gd name="connsiteY2" fmla="*/ 3058161 h 3058161"/>
              <a:gd name="connsiteX3" fmla="*/ 0 w 7314595"/>
              <a:gd name="connsiteY3" fmla="*/ 3058161 h 305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595" h="3058161">
                <a:moveTo>
                  <a:pt x="0" y="0"/>
                </a:moveTo>
                <a:lnTo>
                  <a:pt x="7314595" y="0"/>
                </a:lnTo>
                <a:lnTo>
                  <a:pt x="7314595" y="3058161"/>
                </a:lnTo>
                <a:lnTo>
                  <a:pt x="0" y="30581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590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Yihui</dc:creator>
  <cp:lastModifiedBy>Li Yihui</cp:lastModifiedBy>
  <cp:revision>8</cp:revision>
  <dcterms:created xsi:type="dcterms:W3CDTF">2018-07-30T03:01:37Z</dcterms:created>
  <dcterms:modified xsi:type="dcterms:W3CDTF">2018-08-14T16:34:24Z</dcterms:modified>
</cp:coreProperties>
</file>