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A7AD5-536D-40A1-800D-3C62E13C7105}">
  <a:tblStyle styleId="{623A7AD5-536D-40A1-800D-3C62E13C7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23e2007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23e2007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23e2007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23e2007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23e2007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23e2007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18080b0e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18080b0e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74827f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74827f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e874bc1a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e874bc1a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eba7b2ab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eba7b2ab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05bc4f7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05bc4f7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874bc1a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874bc1a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874bc1a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874bc1a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5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ef1da6b_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ef1da6b_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874bc1a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874bc1a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7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3e20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3e20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3e200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3e200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kimirane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56791" y="485736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-726"/>
            <a:ext cx="91440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72025" y="-65746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/>
              <a:t>대표화면</a:t>
            </a:r>
            <a:endParaRPr sz="1000" b="0"/>
          </a:p>
        </p:txBody>
      </p:sp>
      <p:cxnSp>
        <p:nvCxnSpPr>
          <p:cNvPr id="26" name="Google Shape;26;p5"/>
          <p:cNvCxnSpPr/>
          <p:nvPr/>
        </p:nvCxnSpPr>
        <p:spPr>
          <a:xfrm>
            <a:off x="-9066" y="265771"/>
            <a:ext cx="9156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/>
          <p:nvPr/>
        </p:nvSpPr>
        <p:spPr>
          <a:xfrm>
            <a:off x="272025" y="204655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/>
              <a:t>세부화면</a:t>
            </a:r>
            <a:endParaRPr sz="1000" b="0"/>
          </a:p>
        </p:txBody>
      </p:sp>
      <p:cxnSp>
        <p:nvCxnSpPr>
          <p:cNvPr id="28" name="Google Shape;28;p5"/>
          <p:cNvCxnSpPr/>
          <p:nvPr/>
        </p:nvCxnSpPr>
        <p:spPr>
          <a:xfrm>
            <a:off x="-9066" y="533168"/>
            <a:ext cx="9156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5"/>
          <p:cNvCxnSpPr/>
          <p:nvPr/>
        </p:nvCxnSpPr>
        <p:spPr>
          <a:xfrm>
            <a:off x="1008030" y="28785"/>
            <a:ext cx="0" cy="19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5"/>
          <p:cNvCxnSpPr/>
          <p:nvPr/>
        </p:nvCxnSpPr>
        <p:spPr>
          <a:xfrm>
            <a:off x="1008030" y="302223"/>
            <a:ext cx="0" cy="19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 b="1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584784" y="4988710"/>
            <a:ext cx="985127" cy="134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Dream Company</a:t>
            </a:r>
          </a:p>
        </p:txBody>
      </p:sp>
      <p:cxnSp>
        <p:nvCxnSpPr>
          <p:cNvPr id="34" name="Google Shape;34;p5"/>
          <p:cNvCxnSpPr/>
          <p:nvPr/>
        </p:nvCxnSpPr>
        <p:spPr>
          <a:xfrm>
            <a:off x="73063" y="647175"/>
            <a:ext cx="0" cy="42798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62625" y="647175"/>
            <a:ext cx="90084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62625" y="4914375"/>
            <a:ext cx="90084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9064663" y="647175"/>
            <a:ext cx="0" cy="42798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웹 </a:t>
            </a:r>
            <a:r>
              <a:rPr lang="ko" dirty="0" smtClean="0"/>
              <a:t>화면</a:t>
            </a:r>
            <a:r>
              <a:rPr lang="en-US" altLang="ko" dirty="0" smtClean="0"/>
              <a:t> </a:t>
            </a:r>
            <a:r>
              <a:rPr lang="ko" dirty="0" smtClean="0"/>
              <a:t>설계서</a:t>
            </a:r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2024</a:t>
            </a:r>
            <a:r>
              <a:rPr lang="ko" dirty="0" smtClean="0"/>
              <a:t>.</a:t>
            </a:r>
            <a:r>
              <a:rPr lang="en-US" altLang="ko" dirty="0" smtClean="0"/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" y="791500"/>
            <a:ext cx="5097301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3-3. 신고 관리 메뉴</a:t>
            </a:r>
            <a:endParaRPr/>
          </a:p>
        </p:txBody>
      </p:sp>
      <p:graphicFrame>
        <p:nvGraphicFramePr>
          <p:cNvPr id="190" name="Google Shape;190;p15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내역 조회, 처리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처리된 지난 신고 내역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" name="Google Shape;191;p15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관리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" name="Google Shape;192;p15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791500"/>
            <a:ext cx="5097324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3-4. 결제 관리 사이드 메뉴</a:t>
            </a:r>
            <a:endParaRPr/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5541325" y="29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사용자들 결제한 마일리지 충전내역 조회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마일리지 환급 신청 조회, 처리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상급 환급 신청 조회, 처리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지난 처리 내역 조회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2" name="Google Shape;202;p16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 관리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16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3-5. Q&amp;A 사이드 메뉴</a:t>
            </a:r>
            <a:endParaRPr/>
          </a:p>
        </p:txBody>
      </p:sp>
      <p:graphicFrame>
        <p:nvGraphicFramePr>
          <p:cNvPr id="211" name="Google Shape;211;p17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회원들의 Q&amp;A 내역 조회, 답변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 완료된 Q&amp;A 조회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Google Shape;212;p17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 &amp; 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0" y="791500"/>
            <a:ext cx="5097283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3" y="-450790"/>
            <a:ext cx="4232600" cy="32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400" y="-449887"/>
            <a:ext cx="4230201" cy="321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600" y="4260338"/>
            <a:ext cx="3934825" cy="29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575" y="2997676"/>
            <a:ext cx="4126826" cy="31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9125" y="2768250"/>
            <a:ext cx="4126826" cy="31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00" y="708763"/>
            <a:ext cx="6302226" cy="431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Architecture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2-1. 인트로</a:t>
            </a:r>
            <a:endParaRPr/>
          </a:p>
        </p:txBody>
      </p:sp>
      <p:pic>
        <p:nvPicPr>
          <p:cNvPr id="240" name="Google Shape;240;p20" descr="database_serv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73" y="1308598"/>
            <a:ext cx="877825" cy="107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 descr="ajith_stacked_serv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00" y="1402950"/>
            <a:ext cx="1002950" cy="10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42" y="1232163"/>
            <a:ext cx="579525" cy="115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0"/>
          <p:cNvGraphicFramePr/>
          <p:nvPr/>
        </p:nvGraphicFramePr>
        <p:xfrm>
          <a:off x="5897375" y="7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번호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15682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6900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1175275" y="8049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60097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20187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5119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9395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33671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37947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4245000" y="804975"/>
            <a:ext cx="345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pic>
        <p:nvPicPr>
          <p:cNvPr id="254" name="Google Shape;254;p20" descr="2010-06-15_19%3B32%3B37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545" y="1298745"/>
            <a:ext cx="1275950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766" y="1298750"/>
            <a:ext cx="1101084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975" y="2731700"/>
            <a:ext cx="686675" cy="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4550" y="2688746"/>
            <a:ext cx="686675" cy="68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graphicFrame>
        <p:nvGraphicFramePr>
          <p:cNvPr id="55" name="Google Shape;55;p9"/>
          <p:cNvGraphicFramePr/>
          <p:nvPr>
            <p:extLst>
              <p:ext uri="{D42A27DB-BD31-4B8C-83A1-F6EECF244321}">
                <p14:modId xmlns:p14="http://schemas.microsoft.com/office/powerpoint/2010/main" val="493865082"/>
              </p:ext>
            </p:extLst>
          </p:nvPr>
        </p:nvGraphicFramePr>
        <p:xfrm>
          <a:off x="952500" y="952450"/>
          <a:ext cx="7239000" cy="368775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변경내용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1.0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 smtClean="0"/>
                        <a:t>2024.09.20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이예환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최초 작성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>
            <a:endCxn id="67" idx="0"/>
          </p:cNvCxnSpPr>
          <p:nvPr/>
        </p:nvCxnSpPr>
        <p:spPr>
          <a:xfrm flipH="1">
            <a:off x="2356625" y="3206113"/>
            <a:ext cx="2100" cy="100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0"/>
          <p:cNvCxnSpPr/>
          <p:nvPr/>
        </p:nvCxnSpPr>
        <p:spPr>
          <a:xfrm>
            <a:off x="2356625" y="2168850"/>
            <a:ext cx="0" cy="6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0"/>
          <p:cNvCxnSpPr/>
          <p:nvPr/>
        </p:nvCxnSpPr>
        <p:spPr>
          <a:xfrm>
            <a:off x="2743425" y="1063300"/>
            <a:ext cx="6342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/>
          <p:cNvCxnSpPr/>
          <p:nvPr/>
        </p:nvCxnSpPr>
        <p:spPr>
          <a:xfrm>
            <a:off x="2356625" y="1863888"/>
            <a:ext cx="1876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Menu Structure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A-1. 메뉴 구조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474850" y="1663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474850" y="18922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대표화면</a:t>
            </a:r>
            <a:endParaRPr sz="1000"/>
          </a:p>
        </p:txBody>
      </p:sp>
      <p:sp>
        <p:nvSpPr>
          <p:cNvPr id="75" name="Google Shape;75;p10"/>
          <p:cNvSpPr txBox="1"/>
          <p:nvPr/>
        </p:nvSpPr>
        <p:spPr>
          <a:xfrm>
            <a:off x="474850" y="25780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474850" y="2806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세부화면</a:t>
            </a:r>
            <a:endParaRPr sz="1000"/>
          </a:p>
        </p:txBody>
      </p:sp>
      <p:cxnSp>
        <p:nvCxnSpPr>
          <p:cNvPr id="77" name="Google Shape;77;p10"/>
          <p:cNvCxnSpPr/>
          <p:nvPr/>
        </p:nvCxnSpPr>
        <p:spPr>
          <a:xfrm>
            <a:off x="600300" y="2331300"/>
            <a:ext cx="764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8" name="Google Shape;78;p10"/>
          <p:cNvGrpSpPr/>
          <p:nvPr/>
        </p:nvGrpSpPr>
        <p:grpSpPr>
          <a:xfrm>
            <a:off x="1771175" y="1777500"/>
            <a:ext cx="1170900" cy="413388"/>
            <a:chOff x="1923575" y="1701300"/>
            <a:chExt cx="1170900" cy="413388"/>
          </a:xfrm>
        </p:grpSpPr>
        <p:sp>
          <p:nvSpPr>
            <p:cNvPr id="79" name="Google Shape;79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3. </a:t>
              </a:r>
              <a:r>
                <a:rPr lang="ko" sz="600">
                  <a:solidFill>
                    <a:schemeClr val="dk1"/>
                  </a:solidFill>
                </a:rPr>
                <a:t>메인화면 메뉴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상단 메뉴</a:t>
              </a:r>
              <a:endParaRPr sz="800"/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3218975" y="1777500"/>
            <a:ext cx="1170900" cy="413388"/>
            <a:chOff x="1923575" y="1701300"/>
            <a:chExt cx="1170900" cy="413388"/>
          </a:xfrm>
        </p:grpSpPr>
        <p:sp>
          <p:nvSpPr>
            <p:cNvPr id="82" name="Google Shape;82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4. </a:t>
              </a:r>
              <a:endParaRPr sz="600"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 smtClean="0">
                  <a:solidFill>
                    <a:schemeClr val="dk1"/>
                  </a:solidFill>
                </a:rPr>
                <a:t>관리자</a:t>
              </a:r>
              <a:r>
                <a:rPr lang="en-US" altLang="ko" sz="800" dirty="0" smtClean="0">
                  <a:solidFill>
                    <a:schemeClr val="dk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화면이동</a:t>
              </a:r>
              <a:endParaRPr sz="800" dirty="0"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1771175" y="993462"/>
            <a:ext cx="1170900" cy="413388"/>
            <a:chOff x="1923575" y="1701300"/>
            <a:chExt cx="1170900" cy="413388"/>
          </a:xfrm>
        </p:grpSpPr>
        <p:sp>
          <p:nvSpPr>
            <p:cNvPr id="85" name="Google Shape;85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1. 로그인 화면 </a:t>
              </a:r>
              <a:endParaRPr sz="6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3218975" y="993462"/>
            <a:ext cx="1170900" cy="413388"/>
            <a:chOff x="1923575" y="1701300"/>
            <a:chExt cx="1170900" cy="413388"/>
          </a:xfrm>
        </p:grpSpPr>
        <p:sp>
          <p:nvSpPr>
            <p:cNvPr id="88" name="Google Shape;8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2. 회원가입</a:t>
              </a:r>
              <a:endParaRPr sz="600"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/>
                <a:t>데이터베이스로 생성</a:t>
              </a:r>
              <a:endParaRPr sz="800" dirty="0"/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1773275" y="2852688"/>
            <a:ext cx="1170900" cy="413388"/>
            <a:chOff x="1923575" y="1701300"/>
            <a:chExt cx="1170900" cy="413388"/>
          </a:xfrm>
        </p:grpSpPr>
        <p:sp>
          <p:nvSpPr>
            <p:cNvPr id="91" name="Google Shape;9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3-1.</a:t>
              </a:r>
              <a:endParaRPr sz="600"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/>
                <a:t>계정 관리</a:t>
              </a:r>
              <a:endParaRPr sz="800" dirty="0"/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3115537" y="2873897"/>
            <a:ext cx="823975" cy="413388"/>
            <a:chOff x="1923575" y="1701300"/>
            <a:chExt cx="1170900" cy="413388"/>
          </a:xfrm>
        </p:grpSpPr>
        <p:sp>
          <p:nvSpPr>
            <p:cNvPr id="94" name="Google Shape;94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3-2.</a:t>
              </a:r>
              <a:endParaRPr sz="600"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전체</a:t>
              </a:r>
              <a:endParaRPr sz="800" dirty="0"/>
            </a:p>
          </p:txBody>
        </p:sp>
      </p:grpSp>
      <p:cxnSp>
        <p:nvCxnSpPr>
          <p:cNvPr id="96" name="Google Shape;96;p10"/>
          <p:cNvCxnSpPr>
            <a:stCxn id="86" idx="2"/>
            <a:endCxn id="79" idx="0"/>
          </p:cNvCxnSpPr>
          <p:nvPr/>
        </p:nvCxnSpPr>
        <p:spPr>
          <a:xfrm>
            <a:off x="2356625" y="1406850"/>
            <a:ext cx="0" cy="37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7" name="Google Shape;97;p10"/>
          <p:cNvGrpSpPr/>
          <p:nvPr/>
        </p:nvGrpSpPr>
        <p:grpSpPr>
          <a:xfrm>
            <a:off x="4037024" y="2873896"/>
            <a:ext cx="823975" cy="413389"/>
            <a:chOff x="1923575" y="1701300"/>
            <a:chExt cx="1170900" cy="413388"/>
          </a:xfrm>
        </p:grpSpPr>
        <p:sp>
          <p:nvSpPr>
            <p:cNvPr id="98" name="Google Shape;9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3-3.</a:t>
              </a:r>
              <a:endParaRPr sz="600"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개발</a:t>
              </a:r>
              <a:r>
                <a:rPr lang="en-US" altLang="ko-KR" sz="800" dirty="0" smtClean="0">
                  <a:solidFill>
                    <a:schemeClr val="dk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프로그래밍</a:t>
              </a:r>
              <a:endParaRPr sz="800" dirty="0"/>
            </a:p>
          </p:txBody>
        </p:sp>
      </p:grpSp>
      <p:grpSp>
        <p:nvGrpSpPr>
          <p:cNvPr id="100" name="Google Shape;100;p10"/>
          <p:cNvGrpSpPr/>
          <p:nvPr/>
        </p:nvGrpSpPr>
        <p:grpSpPr>
          <a:xfrm>
            <a:off x="4960742" y="2850731"/>
            <a:ext cx="823975" cy="413388"/>
            <a:chOff x="1923575" y="1701300"/>
            <a:chExt cx="1170900" cy="413388"/>
          </a:xfrm>
        </p:grpSpPr>
        <p:sp>
          <p:nvSpPr>
            <p:cNvPr id="101" name="Google Shape;10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3-4.</a:t>
              </a:r>
              <a:endParaRPr sz="6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데이터 사이언스</a:t>
              </a:r>
              <a:endParaRPr sz="800" dirty="0"/>
            </a:p>
          </p:txBody>
        </p:sp>
      </p:grpSp>
      <p:cxnSp>
        <p:nvCxnSpPr>
          <p:cNvPr id="103" name="Google Shape;103;p10"/>
          <p:cNvCxnSpPr/>
          <p:nvPr/>
        </p:nvCxnSpPr>
        <p:spPr>
          <a:xfrm>
            <a:off x="2362425" y="2511100"/>
            <a:ext cx="5750319" cy="141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0"/>
          <p:cNvCxnSpPr/>
          <p:nvPr/>
        </p:nvCxnSpPr>
        <p:spPr>
          <a:xfrm flipH="1">
            <a:off x="5346283" y="2516863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0"/>
          <p:cNvCxnSpPr/>
          <p:nvPr/>
        </p:nvCxnSpPr>
        <p:spPr>
          <a:xfrm flipH="1">
            <a:off x="7239966" y="2523483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10"/>
          <p:cNvCxnSpPr/>
          <p:nvPr/>
        </p:nvCxnSpPr>
        <p:spPr>
          <a:xfrm flipH="1">
            <a:off x="3547117" y="2541357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7" name="Google Shape;107;p10"/>
          <p:cNvGrpSpPr/>
          <p:nvPr/>
        </p:nvGrpSpPr>
        <p:grpSpPr>
          <a:xfrm>
            <a:off x="1771175" y="3452100"/>
            <a:ext cx="1170900" cy="413388"/>
            <a:chOff x="1923575" y="1701300"/>
            <a:chExt cx="1170900" cy="413388"/>
          </a:xfrm>
        </p:grpSpPr>
        <p:sp>
          <p:nvSpPr>
            <p:cNvPr id="108" name="Google Shape;10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3-1-1. </a:t>
              </a:r>
              <a:endParaRPr sz="60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사용자 계정</a:t>
              </a:r>
              <a:endParaRPr sz="800"/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1771175" y="4051525"/>
            <a:ext cx="1170900" cy="413388"/>
            <a:chOff x="1923575" y="1701300"/>
            <a:chExt cx="1170900" cy="413388"/>
          </a:xfrm>
        </p:grpSpPr>
        <p:sp>
          <p:nvSpPr>
            <p:cNvPr id="111" name="Google Shape;11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600">
                  <a:solidFill>
                    <a:schemeClr val="dk1"/>
                  </a:solidFill>
                </a:rPr>
                <a:t>3-1-2. </a:t>
              </a:r>
              <a:endParaRPr sz="6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 계정</a:t>
              </a:r>
              <a:endParaRPr sz="800"/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5882229" y="2850731"/>
            <a:ext cx="823975" cy="413388"/>
            <a:chOff x="1923575" y="1701300"/>
            <a:chExt cx="1170900" cy="413388"/>
          </a:xfrm>
        </p:grpSpPr>
        <p:sp>
          <p:nvSpPr>
            <p:cNvPr id="130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인공지능</a:t>
              </a:r>
              <a:endParaRPr sz="800" dirty="0"/>
            </a:p>
          </p:txBody>
        </p:sp>
      </p:grpSp>
      <p:cxnSp>
        <p:nvCxnSpPr>
          <p:cNvPr id="132" name="Google Shape;132;p10"/>
          <p:cNvCxnSpPr/>
          <p:nvPr/>
        </p:nvCxnSpPr>
        <p:spPr>
          <a:xfrm flipH="1">
            <a:off x="8112744" y="2517292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8" name="Google Shape;129;p10"/>
          <p:cNvGrpSpPr/>
          <p:nvPr/>
        </p:nvGrpSpPr>
        <p:grpSpPr>
          <a:xfrm>
            <a:off x="6803716" y="2850731"/>
            <a:ext cx="823975" cy="413388"/>
            <a:chOff x="1923575" y="1701300"/>
            <a:chExt cx="1170900" cy="413388"/>
          </a:xfrm>
        </p:grpSpPr>
        <p:sp>
          <p:nvSpPr>
            <p:cNvPr id="139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40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보안</a:t>
              </a:r>
              <a:r>
                <a:rPr lang="en-US" altLang="ko-KR" sz="800" dirty="0" smtClean="0">
                  <a:solidFill>
                    <a:schemeClr val="dk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네트워크</a:t>
              </a:r>
              <a:endParaRPr sz="800" dirty="0"/>
            </a:p>
          </p:txBody>
        </p:sp>
      </p:grpSp>
      <p:grpSp>
        <p:nvGrpSpPr>
          <p:cNvPr id="141" name="Google Shape;129;p10"/>
          <p:cNvGrpSpPr/>
          <p:nvPr/>
        </p:nvGrpSpPr>
        <p:grpSpPr>
          <a:xfrm>
            <a:off x="7725203" y="2857850"/>
            <a:ext cx="823975" cy="413388"/>
            <a:chOff x="1923575" y="1701300"/>
            <a:chExt cx="1170900" cy="413388"/>
          </a:xfrm>
        </p:grpSpPr>
        <p:sp>
          <p:nvSpPr>
            <p:cNvPr id="142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43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/>
                <a:t>하드웨어</a:t>
              </a:r>
              <a:endParaRPr sz="800" dirty="0"/>
            </a:p>
          </p:txBody>
        </p:sp>
      </p:grpSp>
      <p:cxnSp>
        <p:nvCxnSpPr>
          <p:cNvPr id="144" name="Google Shape;106;p10"/>
          <p:cNvCxnSpPr/>
          <p:nvPr/>
        </p:nvCxnSpPr>
        <p:spPr>
          <a:xfrm flipH="1">
            <a:off x="4446700" y="2541357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" name="Google Shape;104;p10"/>
          <p:cNvCxnSpPr/>
          <p:nvPr/>
        </p:nvCxnSpPr>
        <p:spPr>
          <a:xfrm flipH="1">
            <a:off x="6324618" y="2539321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초기 화면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1. 로그인 화면</a:t>
            </a:r>
            <a:endParaRPr/>
          </a:p>
        </p:txBody>
      </p:sp>
      <p:graphicFrame>
        <p:nvGraphicFramePr>
          <p:cNvPr id="144" name="Google Shape;144;p11"/>
          <p:cNvGraphicFramePr/>
          <p:nvPr>
            <p:extLst>
              <p:ext uri="{D42A27DB-BD31-4B8C-83A1-F6EECF244321}">
                <p14:modId xmlns:p14="http://schemas.microsoft.com/office/powerpoint/2010/main" val="1364746860"/>
              </p:ext>
            </p:extLst>
          </p:nvPr>
        </p:nvGraphicFramePr>
        <p:xfrm>
          <a:off x="5359208" y="2489000"/>
          <a:ext cx="3592217" cy="20115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0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로그인 시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페이지로 이동.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로그인시 관리자는 관리자 페이지로 이동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86" y="848349"/>
            <a:ext cx="4802025" cy="365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>
            <p:extLst>
              <p:ext uri="{D42A27DB-BD31-4B8C-83A1-F6EECF244321}">
                <p14:modId xmlns:p14="http://schemas.microsoft.com/office/powerpoint/2010/main" val="701037799"/>
              </p:ext>
            </p:extLst>
          </p:nvPr>
        </p:nvGraphicFramePr>
        <p:xfrm>
          <a:off x="5359208" y="791500"/>
          <a:ext cx="3566117" cy="1584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56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/>
                        <a:t>로그인</a:t>
                      </a:r>
                      <a:r>
                        <a:rPr lang="en-US" altLang="ko" sz="1000" dirty="0" smtClean="0"/>
                        <a:t> 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⧫ </a:t>
                      </a:r>
                      <a:r>
                        <a:rPr lang="ko-KR" altLang="en-US" sz="1000" dirty="0" smtClean="0"/>
                        <a:t>메인화면에서 </a:t>
                      </a:r>
                      <a:r>
                        <a:rPr lang="en-US" altLang="ko-KR" sz="1000" dirty="0" smtClean="0"/>
                        <a:t>Modal</a:t>
                      </a:r>
                      <a:r>
                        <a:rPr lang="ko-KR" altLang="en-US" sz="1000" dirty="0" smtClean="0"/>
                        <a:t>창으로 </a:t>
                      </a:r>
                      <a:r>
                        <a:rPr lang="ko-KR" altLang="en-US" sz="1000" dirty="0" smtClean="0"/>
                        <a:t>로그인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827474" y="1451431"/>
            <a:ext cx="1977248" cy="2670626"/>
            <a:chOff x="664352" y="1494974"/>
            <a:chExt cx="1977248" cy="267062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64352" y="1494974"/>
              <a:ext cx="1977248" cy="2670626"/>
            </a:xfrm>
            <a:prstGeom prst="roundRect">
              <a:avLst>
                <a:gd name="adj" fmla="val 40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5839" y="1742562"/>
              <a:ext cx="1713418" cy="2175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87399" y="1799348"/>
              <a:ext cx="1331154" cy="1553288"/>
              <a:chOff x="1021199" y="2060605"/>
              <a:chExt cx="1331154" cy="155328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79544" y="2060605"/>
                <a:ext cx="12728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Login     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1464175" y="2322215"/>
                <a:ext cx="5106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모서리가 둥근 직사각형 6"/>
              <p:cNvSpPr/>
              <p:nvPr/>
            </p:nvSpPr>
            <p:spPr>
              <a:xfrm>
                <a:off x="1079544" y="2626665"/>
                <a:ext cx="1213609" cy="21045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1079544" y="3047226"/>
                <a:ext cx="1213609" cy="21045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21199" y="2371654"/>
                <a:ext cx="533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email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21199" y="2808271"/>
                <a:ext cx="8871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1079544" y="3403436"/>
                <a:ext cx="1213609" cy="2104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로그인</a:t>
                </a:r>
                <a:endParaRPr lang="ko-KR" altLang="en-US" sz="1050" b="1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99" y="3419330"/>
              <a:ext cx="1271954" cy="413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초기 화면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dirty="0"/>
              <a:t>1. </a:t>
            </a:r>
            <a:r>
              <a:rPr lang="ko-KR" altLang="en-US" dirty="0" smtClean="0"/>
              <a:t>회원가입</a:t>
            </a:r>
            <a:r>
              <a:rPr lang="ko" dirty="0" smtClean="0"/>
              <a:t> </a:t>
            </a:r>
            <a:r>
              <a:rPr lang="ko" dirty="0"/>
              <a:t>화면</a:t>
            </a:r>
            <a:endParaRPr dirty="0"/>
          </a:p>
        </p:txBody>
      </p:sp>
      <p:graphicFrame>
        <p:nvGraphicFramePr>
          <p:cNvPr id="144" name="Google Shape;144;p11"/>
          <p:cNvGraphicFramePr/>
          <p:nvPr>
            <p:extLst>
              <p:ext uri="{D42A27DB-BD31-4B8C-83A1-F6EECF244321}">
                <p14:modId xmlns:p14="http://schemas.microsoft.com/office/powerpoint/2010/main" val="2936215918"/>
              </p:ext>
            </p:extLst>
          </p:nvPr>
        </p:nvGraphicFramePr>
        <p:xfrm>
          <a:off x="5359208" y="2489000"/>
          <a:ext cx="3592217" cy="20115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0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회원가입후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  로그인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활성화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로그인시 관리자는 관리자 페이지로 이동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 가입시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본인 인증 구현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연락처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관심사 입력 </a:t>
                      </a:r>
                      <a:r>
                        <a:rPr lang="ko-KR" altLang="en-US" sz="1000" dirty="0" err="1" smtClean="0"/>
                        <a:t>양식구현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회원가입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7" y="848349"/>
            <a:ext cx="4802025" cy="365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>
            <p:extLst>
              <p:ext uri="{D42A27DB-BD31-4B8C-83A1-F6EECF244321}">
                <p14:modId xmlns:p14="http://schemas.microsoft.com/office/powerpoint/2010/main" val="2807137190"/>
              </p:ext>
            </p:extLst>
          </p:nvPr>
        </p:nvGraphicFramePr>
        <p:xfrm>
          <a:off x="5359208" y="791500"/>
          <a:ext cx="3566117" cy="1584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56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회원가입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⧫ </a:t>
                      </a:r>
                      <a:r>
                        <a:rPr lang="ko-KR" altLang="en-US" sz="1000" dirty="0" smtClean="0"/>
                        <a:t>메인화면에서 </a:t>
                      </a:r>
                      <a:r>
                        <a:rPr lang="en-US" altLang="ko-KR" sz="1000" dirty="0" smtClean="0"/>
                        <a:t>Modal</a:t>
                      </a:r>
                      <a:r>
                        <a:rPr lang="ko-KR" altLang="en-US" sz="1000" dirty="0" smtClean="0"/>
                        <a:t>창으로 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회원가입화면 보이기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49773" y="1415144"/>
            <a:ext cx="3485941" cy="3004455"/>
          </a:xfrm>
          <a:prstGeom prst="roundRect">
            <a:avLst>
              <a:gd name="adj" fmla="val 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2743" y="1682182"/>
            <a:ext cx="3033486" cy="2548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2954" y="1761198"/>
            <a:ext cx="124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Signup</a:t>
            </a:r>
            <a:endParaRPr lang="ko-KR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36832" y="2021748"/>
            <a:ext cx="5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484849" y="2372001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4849" y="2792562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7631" y="211699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email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7631" y="2553607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03365" y="2372001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32094" y="2779767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46147" y="211699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name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846147" y="2553607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nickName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32094" y="3334785"/>
            <a:ext cx="1190172" cy="21045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회원 가입</a:t>
            </a:r>
            <a:endParaRPr lang="ko-KR" altLang="en-US" sz="105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84849" y="3325155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7318" y="3067049"/>
            <a:ext cx="1229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72" y="3671590"/>
            <a:ext cx="1271954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2. </a:t>
            </a:r>
            <a:r>
              <a:rPr lang="ko-KR" altLang="en-US" dirty="0" smtClean="0"/>
              <a:t>일반</a:t>
            </a:r>
            <a:r>
              <a:rPr lang="ko" dirty="0" smtClean="0"/>
              <a:t> 메인 </a:t>
            </a:r>
            <a:r>
              <a:rPr lang="ko" dirty="0"/>
              <a:t>화면</a:t>
            </a:r>
            <a:endParaRPr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dirty="0"/>
              <a:t>2. 메인 화면</a:t>
            </a:r>
            <a:endParaRPr dirty="0"/>
          </a:p>
        </p:txBody>
      </p:sp>
      <p:graphicFrame>
        <p:nvGraphicFramePr>
          <p:cNvPr id="154" name="Google Shape;154;p12"/>
          <p:cNvGraphicFramePr/>
          <p:nvPr>
            <p:extLst>
              <p:ext uri="{D42A27DB-BD31-4B8C-83A1-F6EECF244321}">
                <p14:modId xmlns:p14="http://schemas.microsoft.com/office/powerpoint/2010/main" val="1367780794"/>
              </p:ext>
            </p:extLst>
          </p:nvPr>
        </p:nvGraphicFramePr>
        <p:xfrm>
          <a:off x="6306457" y="2329542"/>
          <a:ext cx="2641600" cy="2708815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/>
                        <a:t>번호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8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/>
                        <a:t>1</a:t>
                      </a:r>
                      <a:endParaRPr sz="7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dirty="0" smtClean="0">
                          <a:solidFill>
                            <a:schemeClr val="dk1"/>
                          </a:solidFill>
                        </a:rPr>
                        <a:t>①</a:t>
                      </a:r>
                      <a:r>
                        <a:rPr lang="en-US" altLang="ko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헤더 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로그인시 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수강바구니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개인 사진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원형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aseline="0" dirty="0" smtClean="0">
                          <a:solidFill>
                            <a:schemeClr val="dk1"/>
                          </a:solidFill>
                        </a:rPr>
                        <a:t>              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위에 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강사지원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메뉴 출력</a:t>
                      </a:r>
                      <a:endParaRPr sz="7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dirty="0" smtClean="0">
                          <a:solidFill>
                            <a:schemeClr val="dk1"/>
                          </a:solidFill>
                        </a:rPr>
                        <a:t>②</a:t>
                      </a:r>
                      <a:r>
                        <a:rPr lang="en-US" altLang="ko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개인사진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마우스오버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또는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세부메뉴</a:t>
                      </a:r>
                      <a:endParaRPr sz="7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7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circleNumDbPlain" startAt="3"/>
                      </a:pP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메뉴별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강좌를 카드 형식으로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쀼려준다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…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baseline="0" dirty="0" smtClean="0">
                          <a:solidFill>
                            <a:schemeClr val="dk1"/>
                          </a:solidFill>
                        </a:rPr>
                        <a:t>         (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추천순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최신순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인기순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좋아요순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평점순</a:t>
                      </a:r>
                      <a:endParaRPr lang="en-US" altLang="ko-KR" sz="70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baseline="0" dirty="0" smtClean="0">
                          <a:solidFill>
                            <a:schemeClr val="dk1"/>
                          </a:solidFill>
                        </a:rPr>
                        <a:t>         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</a:rPr>
                        <a:t>정렬기능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추가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5" name="Google Shape;155;p12"/>
          <p:cNvGraphicFramePr/>
          <p:nvPr>
            <p:extLst>
              <p:ext uri="{D42A27DB-BD31-4B8C-83A1-F6EECF244321}">
                <p14:modId xmlns:p14="http://schemas.microsoft.com/office/powerpoint/2010/main" val="1958521250"/>
              </p:ext>
            </p:extLst>
          </p:nvPr>
        </p:nvGraphicFramePr>
        <p:xfrm>
          <a:off x="6306457" y="770391"/>
          <a:ext cx="2641600" cy="1470845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4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/>
                        <a:t>화면설명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</a:rPr>
                        <a:t>일반 </a:t>
                      </a:r>
                      <a:r>
                        <a:rPr lang="ko" sz="700" dirty="0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</a:rPr>
                        <a:t>⧫ 상단 메뉴로 ② 화면이 바뀌는 구조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</a:rPr>
                        <a:t>⧫ 통계 데이터 그래프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</a:rPr>
                        <a:t>⧫ Footer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2229" y="856342"/>
            <a:ext cx="5936342" cy="74022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2229" y="1187691"/>
            <a:ext cx="752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로고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20201" y="926373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 </a:t>
            </a:r>
            <a:r>
              <a:rPr lang="en-US" altLang="ko-KR" sz="700" dirty="0" smtClean="0"/>
              <a:t>| 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8" y="1264380"/>
            <a:ext cx="613310" cy="2467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24268" y="92637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강사 지원하기</a:t>
            </a:r>
            <a:endParaRPr lang="en-US" altLang="ko-KR" sz="7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로그인시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984460" y="1287718"/>
            <a:ext cx="4339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   개발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프로그래밍    게임 개발    데이터 사이언스  인공지능  보안 네트워크  하드웨어  </a:t>
            </a:r>
            <a:endParaRPr lang="ko-KR" altLang="en-US" sz="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0" y="1696598"/>
            <a:ext cx="5711361" cy="31854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397" y="802774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err="1" smtClean="0">
                <a:solidFill>
                  <a:srgbClr val="FF0000"/>
                </a:solidFill>
              </a:rPr>
              <a:t>hearder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74253" y="1655308"/>
            <a:ext cx="1225420" cy="1240971"/>
          </a:xfrm>
          <a:prstGeom prst="roundRect">
            <a:avLst>
              <a:gd name="adj" fmla="val 3046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 학습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이어서 학습하기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대시보드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내역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좋아요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설정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75" y="16238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74" y="172063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1. </a:t>
            </a:r>
            <a:r>
              <a:rPr lang="ko-KR" altLang="en-US" dirty="0" smtClean="0"/>
              <a:t>강사 지원하기</a:t>
            </a:r>
            <a:endParaRPr dirty="0"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dirty="0"/>
              <a:t>1. </a:t>
            </a:r>
            <a:r>
              <a:rPr lang="ko-KR" altLang="en-US" dirty="0" smtClean="0"/>
              <a:t>회원가입</a:t>
            </a:r>
            <a:r>
              <a:rPr lang="ko" dirty="0" smtClean="0"/>
              <a:t> </a:t>
            </a:r>
            <a:r>
              <a:rPr lang="ko" dirty="0"/>
              <a:t>화면</a:t>
            </a:r>
            <a:endParaRPr dirty="0"/>
          </a:p>
        </p:txBody>
      </p:sp>
      <p:graphicFrame>
        <p:nvGraphicFramePr>
          <p:cNvPr id="144" name="Google Shape;144;p11"/>
          <p:cNvGraphicFramePr/>
          <p:nvPr>
            <p:extLst>
              <p:ext uri="{D42A27DB-BD31-4B8C-83A1-F6EECF244321}">
                <p14:modId xmlns:p14="http://schemas.microsoft.com/office/powerpoint/2010/main" val="2936215918"/>
              </p:ext>
            </p:extLst>
          </p:nvPr>
        </p:nvGraphicFramePr>
        <p:xfrm>
          <a:off x="5359208" y="2489000"/>
          <a:ext cx="3592217" cy="20115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0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회원가입후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  로그인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활성화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로그인시 관리자는 관리자 페이지로 이동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 가입시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본인 인증 구현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연락처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관심사 입력 </a:t>
                      </a:r>
                      <a:r>
                        <a:rPr lang="ko-KR" altLang="en-US" sz="1000" dirty="0" err="1" smtClean="0"/>
                        <a:t>양식구현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회원가입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7" y="848349"/>
            <a:ext cx="4802025" cy="365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>
            <p:extLst>
              <p:ext uri="{D42A27DB-BD31-4B8C-83A1-F6EECF244321}">
                <p14:modId xmlns:p14="http://schemas.microsoft.com/office/powerpoint/2010/main" val="2807137190"/>
              </p:ext>
            </p:extLst>
          </p:nvPr>
        </p:nvGraphicFramePr>
        <p:xfrm>
          <a:off x="5359208" y="791500"/>
          <a:ext cx="3566117" cy="1584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56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회원가입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⧫ </a:t>
                      </a:r>
                      <a:r>
                        <a:rPr lang="ko-KR" altLang="en-US" sz="1000" dirty="0" smtClean="0"/>
                        <a:t>메인화면에서 </a:t>
                      </a:r>
                      <a:r>
                        <a:rPr lang="en-US" altLang="ko-KR" sz="1000" dirty="0" smtClean="0"/>
                        <a:t>Modal</a:t>
                      </a:r>
                      <a:r>
                        <a:rPr lang="ko-KR" altLang="en-US" sz="1000" dirty="0" smtClean="0"/>
                        <a:t>창으로 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회원가입화면 보이기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49773" y="1415144"/>
            <a:ext cx="3485941" cy="3004455"/>
          </a:xfrm>
          <a:prstGeom prst="roundRect">
            <a:avLst>
              <a:gd name="adj" fmla="val 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2743" y="1682182"/>
            <a:ext cx="3033486" cy="2548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2954" y="1761198"/>
            <a:ext cx="124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Signup</a:t>
            </a:r>
            <a:endParaRPr lang="ko-KR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36832" y="2021748"/>
            <a:ext cx="5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484849" y="2372001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4849" y="2792562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7631" y="211699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email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7631" y="2553607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03365" y="2372001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32094" y="2779767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46147" y="211699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name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846147" y="2553607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nickName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32094" y="3334785"/>
            <a:ext cx="1190172" cy="21045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회원 가입</a:t>
            </a:r>
            <a:endParaRPr lang="ko-KR" altLang="en-US" sz="105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84849" y="3325155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7318" y="3067049"/>
            <a:ext cx="1229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72" y="3671590"/>
            <a:ext cx="1271954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3-1. 계정 관리 사이드 메뉴</a:t>
            </a:r>
            <a:endParaRPr/>
          </a:p>
        </p:txBody>
      </p:sp>
      <p:graphicFrame>
        <p:nvGraphicFramePr>
          <p:cNvPr id="167" name="Google Shape;167;p13"/>
          <p:cNvGraphicFramePr/>
          <p:nvPr/>
        </p:nvGraphicFramePr>
        <p:xfrm>
          <a:off x="5541325" y="3288025"/>
          <a:ext cx="3397050" cy="1341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계정 검색, 정지, 삭제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정지 계정 검색, 정지 해제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계정 검색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, 등급 조정, 삭제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Google Shape;168;p13"/>
          <p:cNvGraphicFramePr/>
          <p:nvPr/>
        </p:nvGraphicFramePr>
        <p:xfrm>
          <a:off x="5554375" y="791500"/>
          <a:ext cx="3370950" cy="20421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계정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사용자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정지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관리자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9" name="Google Shape;1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791501"/>
            <a:ext cx="5097318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791506"/>
            <a:ext cx="5062918" cy="38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3-2. 챌린지 관리 사이드 메뉴</a:t>
            </a:r>
            <a:endParaRPr/>
          </a:p>
        </p:txBody>
      </p:sp>
      <p:graphicFrame>
        <p:nvGraphicFramePr>
          <p:cNvPr id="179" name="Google Shape;179;p14"/>
          <p:cNvGraphicFramePr/>
          <p:nvPr/>
        </p:nvGraphicFramePr>
        <p:xfrm>
          <a:off x="5554375" y="3327200"/>
          <a:ext cx="3397050" cy="1341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 대기 중인 챌린지 목록 조회, 삭제, 승인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승인되어 진행 중인 챌린지 조회, 중지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종료된 지난 챌린지 조회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0" name="Google Shape;180;p14"/>
          <p:cNvGraphicFramePr/>
          <p:nvPr/>
        </p:nvGraphicFramePr>
        <p:xfrm>
          <a:off x="5554375" y="791500"/>
          <a:ext cx="3370950" cy="20421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등록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진행중인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지난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14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816</Words>
  <Application>Microsoft Office PowerPoint</Application>
  <PresentationFormat>화면 슬라이드 쇼(16:9)</PresentationFormat>
  <Paragraphs>278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Simple Light</vt:lpstr>
      <vt:lpstr>웹 화면 설계서</vt:lpstr>
      <vt:lpstr> </vt:lpstr>
      <vt:lpstr>A. Menu Structure</vt:lpstr>
      <vt:lpstr>1. 초기 화면</vt:lpstr>
      <vt:lpstr>1. 초기 화면</vt:lpstr>
      <vt:lpstr>2. 일반 메인 화면</vt:lpstr>
      <vt:lpstr>1. 강사 지원하기</vt:lpstr>
      <vt:lpstr>3. 상단 메뉴</vt:lpstr>
      <vt:lpstr>3. 상단 메뉴</vt:lpstr>
      <vt:lpstr>3. 상단 메뉴</vt:lpstr>
      <vt:lpstr>3. 상단 메뉴</vt:lpstr>
      <vt:lpstr>3. 상단 메뉴</vt:lpstr>
      <vt:lpstr>PowerPoint 프레젠테이션</vt:lpstr>
      <vt:lpstr>PowerPoint 프레젠테이션</vt:lpstr>
      <vt:lpstr>2.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화면설계서</dc:title>
  <cp:lastModifiedBy>BigData</cp:lastModifiedBy>
  <cp:revision>18</cp:revision>
  <dcterms:modified xsi:type="dcterms:W3CDTF">2024-09-23T08:55:02Z</dcterms:modified>
</cp:coreProperties>
</file>