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56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4FBCCB5-B98C-444A-A6FF-2ACA0877693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8FF7BD-F2DC-4DEB-AD87-C89982C465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BCCB5-B98C-444A-A6FF-2ACA0877693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FF7BD-F2DC-4DEB-AD87-C89982C46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BCCB5-B98C-444A-A6FF-2ACA0877693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FF7BD-F2DC-4DEB-AD87-C89982C46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BCCB5-B98C-444A-A6FF-2ACA0877693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FF7BD-F2DC-4DEB-AD87-C89982C46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4FBCCB5-B98C-444A-A6FF-2ACA0877693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8FF7BD-F2DC-4DEB-AD87-C89982C465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BCCB5-B98C-444A-A6FF-2ACA0877693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F8FF7BD-F2DC-4DEB-AD87-C89982C465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BCCB5-B98C-444A-A6FF-2ACA0877693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F8FF7BD-F2DC-4DEB-AD87-C89982C46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BCCB5-B98C-444A-A6FF-2ACA0877693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FF7BD-F2DC-4DEB-AD87-C89982C465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BCCB5-B98C-444A-A6FF-2ACA0877693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FF7BD-F2DC-4DEB-AD87-C89982C46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4FBCCB5-B98C-444A-A6FF-2ACA0877693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8FF7BD-F2DC-4DEB-AD87-C89982C465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4FBCCB5-B98C-444A-A6FF-2ACA0877693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8FF7BD-F2DC-4DEB-AD87-C89982C465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4FBCCB5-B98C-444A-A6FF-2ACA0877693C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F8FF7BD-F2DC-4DEB-AD87-C89982C465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스크립트언어 최종발표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2014184025</a:t>
            </a:r>
            <a:r>
              <a:rPr lang="ko-KR" altLang="en-US" dirty="0" smtClean="0"/>
              <a:t>이연희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공공 데이터사이트 에서 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	</a:t>
            </a:r>
            <a:r>
              <a:rPr lang="ko-KR" altLang="en-US" sz="2800" dirty="0" smtClean="0"/>
              <a:t>제공하는</a:t>
            </a:r>
            <a:r>
              <a:rPr lang="en-US" altLang="ko-KR" sz="2800" dirty="0" err="1" smtClean="0"/>
              <a:t>openapi</a:t>
            </a:r>
            <a:r>
              <a:rPr lang="ko-KR" altLang="en-US" sz="2800" dirty="0" smtClean="0"/>
              <a:t>주제들 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	</a:t>
            </a:r>
            <a:r>
              <a:rPr lang="ko-KR" altLang="en-US" sz="2800" dirty="0" smtClean="0"/>
              <a:t>모두 출력</a:t>
            </a:r>
            <a:endParaRPr lang="en-US" altLang="ko-KR" sz="28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 descr="전체 출력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628800"/>
            <a:ext cx="2880320" cy="50017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입력한 키워드를 포함하는 주제들 검색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검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276872"/>
            <a:ext cx="3600400" cy="41916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메일 보내기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 메일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5" name="그림 4" descr="메일_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4653136"/>
            <a:ext cx="3920131" cy="1944216"/>
          </a:xfrm>
          <a:prstGeom prst="rect">
            <a:avLst/>
          </a:prstGeom>
        </p:spPr>
      </p:pic>
      <p:pic>
        <p:nvPicPr>
          <p:cNvPr id="6" name="그림 5" descr="메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2132856"/>
            <a:ext cx="4898873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Openapi</a:t>
            </a:r>
            <a:r>
              <a:rPr lang="ko-KR" altLang="en-US" dirty="0" smtClean="0"/>
              <a:t>주제 입력하여 설명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설명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429000"/>
            <a:ext cx="8124094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배포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204864"/>
            <a:ext cx="7516622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못한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ddfdf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492896"/>
            <a:ext cx="5693146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대장간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69</TotalTime>
  <Words>36</Words>
  <Application>Microsoft Office PowerPoint</Application>
  <PresentationFormat>화면 슬라이드 쇼(4:3)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대장간</vt:lpstr>
      <vt:lpstr>스크립트언어 최종발표</vt:lpstr>
      <vt:lpstr>구현내용</vt:lpstr>
      <vt:lpstr>구현내용</vt:lpstr>
      <vt:lpstr>슬라이드 4</vt:lpstr>
      <vt:lpstr>구현내용</vt:lpstr>
      <vt:lpstr>구현내용</vt:lpstr>
      <vt:lpstr>구현 못한 내용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최종발표</dc:title>
  <dc:creator>yeonheelee</dc:creator>
  <cp:lastModifiedBy>yeonheelee</cp:lastModifiedBy>
  <cp:revision>7</cp:revision>
  <dcterms:created xsi:type="dcterms:W3CDTF">2016-06-15T17:52:27Z</dcterms:created>
  <dcterms:modified xsi:type="dcterms:W3CDTF">2016-06-15T19:01:50Z</dcterms:modified>
</cp:coreProperties>
</file>