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10801350"/>
  <p:notesSz cx="6858000" cy="9144000"/>
  <p:defaultTextStyle>
    <a:defPPr>
      <a:defRPr lang="zh-CN"/>
    </a:defPPr>
    <a:lvl1pPr marL="0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322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6645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4967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3289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1611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49934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8256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6578" algn="l" defTabSz="131664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112" y="-126"/>
      </p:cViewPr>
      <p:guideLst>
        <p:guide orient="horz" pos="340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3074" y="3355422"/>
            <a:ext cx="8874840" cy="231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6148" y="6120765"/>
            <a:ext cx="7308692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4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49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69716" y="432556"/>
            <a:ext cx="2349222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2050" y="432556"/>
            <a:ext cx="687365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66" y="6940868"/>
            <a:ext cx="8874840" cy="2145268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4766" y="4578075"/>
            <a:ext cx="8874840" cy="2362795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83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2050" y="2520317"/>
            <a:ext cx="4611436" cy="712839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7502" y="2520317"/>
            <a:ext cx="4611436" cy="712839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49" y="2417804"/>
            <a:ext cx="4613250" cy="1007626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322" indent="0">
              <a:buNone/>
              <a:defRPr sz="2900" b="1"/>
            </a:lvl2pPr>
            <a:lvl3pPr marL="1316645" indent="0">
              <a:buNone/>
              <a:defRPr sz="2600" b="1"/>
            </a:lvl3pPr>
            <a:lvl4pPr marL="1974967" indent="0">
              <a:buNone/>
              <a:defRPr sz="2300" b="1"/>
            </a:lvl4pPr>
            <a:lvl5pPr marL="2633289" indent="0">
              <a:buNone/>
              <a:defRPr sz="2300" b="1"/>
            </a:lvl5pPr>
            <a:lvl6pPr marL="3291611" indent="0">
              <a:buNone/>
              <a:defRPr sz="2300" b="1"/>
            </a:lvl6pPr>
            <a:lvl7pPr marL="3949934" indent="0">
              <a:buNone/>
              <a:defRPr sz="2300" b="1"/>
            </a:lvl7pPr>
            <a:lvl8pPr marL="4608256" indent="0">
              <a:buNone/>
              <a:defRPr sz="2300" b="1"/>
            </a:lvl8pPr>
            <a:lvl9pPr marL="526657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049" y="3425429"/>
            <a:ext cx="4613250" cy="6223279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877" y="2417804"/>
            <a:ext cx="4615062" cy="1007626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58322" indent="0">
              <a:buNone/>
              <a:defRPr sz="2900" b="1"/>
            </a:lvl2pPr>
            <a:lvl3pPr marL="1316645" indent="0">
              <a:buNone/>
              <a:defRPr sz="2600" b="1"/>
            </a:lvl3pPr>
            <a:lvl4pPr marL="1974967" indent="0">
              <a:buNone/>
              <a:defRPr sz="2300" b="1"/>
            </a:lvl4pPr>
            <a:lvl5pPr marL="2633289" indent="0">
              <a:buNone/>
              <a:defRPr sz="2300" b="1"/>
            </a:lvl5pPr>
            <a:lvl6pPr marL="3291611" indent="0">
              <a:buNone/>
              <a:defRPr sz="2300" b="1"/>
            </a:lvl6pPr>
            <a:lvl7pPr marL="3949934" indent="0">
              <a:buNone/>
              <a:defRPr sz="2300" b="1"/>
            </a:lvl7pPr>
            <a:lvl8pPr marL="4608256" indent="0">
              <a:buNone/>
              <a:defRPr sz="2300" b="1"/>
            </a:lvl8pPr>
            <a:lvl9pPr marL="526657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877" y="3425429"/>
            <a:ext cx="4615062" cy="6223279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50" y="430054"/>
            <a:ext cx="3435013" cy="1830229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2136" y="430055"/>
            <a:ext cx="5836802" cy="9218653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50" y="2260284"/>
            <a:ext cx="3435013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58322" indent="0">
              <a:buNone/>
              <a:defRPr sz="1700"/>
            </a:lvl2pPr>
            <a:lvl3pPr marL="1316645" indent="0">
              <a:buNone/>
              <a:defRPr sz="1400"/>
            </a:lvl3pPr>
            <a:lvl4pPr marL="1974967" indent="0">
              <a:buNone/>
              <a:defRPr sz="1300"/>
            </a:lvl4pPr>
            <a:lvl5pPr marL="2633289" indent="0">
              <a:buNone/>
              <a:defRPr sz="1300"/>
            </a:lvl5pPr>
            <a:lvl6pPr marL="3291611" indent="0">
              <a:buNone/>
              <a:defRPr sz="1300"/>
            </a:lvl6pPr>
            <a:lvl7pPr marL="3949934" indent="0">
              <a:buNone/>
              <a:defRPr sz="1300"/>
            </a:lvl7pPr>
            <a:lvl8pPr marL="4608256" indent="0">
              <a:buNone/>
              <a:defRPr sz="1300"/>
            </a:lvl8pPr>
            <a:lvl9pPr marL="526657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511" y="7560946"/>
            <a:ext cx="6264593" cy="892612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46511" y="965122"/>
            <a:ext cx="6264593" cy="6480810"/>
          </a:xfrm>
        </p:spPr>
        <p:txBody>
          <a:bodyPr/>
          <a:lstStyle>
            <a:lvl1pPr marL="0" indent="0">
              <a:buNone/>
              <a:defRPr sz="4600"/>
            </a:lvl1pPr>
            <a:lvl2pPr marL="658322" indent="0">
              <a:buNone/>
              <a:defRPr sz="4000"/>
            </a:lvl2pPr>
            <a:lvl3pPr marL="1316645" indent="0">
              <a:buNone/>
              <a:defRPr sz="3500"/>
            </a:lvl3pPr>
            <a:lvl4pPr marL="1974967" indent="0">
              <a:buNone/>
              <a:defRPr sz="2900"/>
            </a:lvl4pPr>
            <a:lvl5pPr marL="2633289" indent="0">
              <a:buNone/>
              <a:defRPr sz="2900"/>
            </a:lvl5pPr>
            <a:lvl6pPr marL="3291611" indent="0">
              <a:buNone/>
              <a:defRPr sz="2900"/>
            </a:lvl6pPr>
            <a:lvl7pPr marL="3949934" indent="0">
              <a:buNone/>
              <a:defRPr sz="2900"/>
            </a:lvl7pPr>
            <a:lvl8pPr marL="4608256" indent="0">
              <a:buNone/>
              <a:defRPr sz="2900"/>
            </a:lvl8pPr>
            <a:lvl9pPr marL="5266578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46511" y="8453560"/>
            <a:ext cx="6264593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58322" indent="0">
              <a:buNone/>
              <a:defRPr sz="1700"/>
            </a:lvl2pPr>
            <a:lvl3pPr marL="1316645" indent="0">
              <a:buNone/>
              <a:defRPr sz="1400"/>
            </a:lvl3pPr>
            <a:lvl4pPr marL="1974967" indent="0">
              <a:buNone/>
              <a:defRPr sz="1300"/>
            </a:lvl4pPr>
            <a:lvl5pPr marL="2633289" indent="0">
              <a:buNone/>
              <a:defRPr sz="1300"/>
            </a:lvl5pPr>
            <a:lvl6pPr marL="3291611" indent="0">
              <a:buNone/>
              <a:defRPr sz="1300"/>
            </a:lvl6pPr>
            <a:lvl7pPr marL="3949934" indent="0">
              <a:buNone/>
              <a:defRPr sz="1300"/>
            </a:lvl7pPr>
            <a:lvl8pPr marL="4608256" indent="0">
              <a:buNone/>
              <a:defRPr sz="1300"/>
            </a:lvl8pPr>
            <a:lvl9pPr marL="526657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054" y="432555"/>
            <a:ext cx="9396889" cy="1800226"/>
          </a:xfrm>
          <a:prstGeom prst="rect">
            <a:avLst/>
          </a:prstGeom>
        </p:spPr>
        <p:txBody>
          <a:bodyPr vert="horz" lIns="131664" tIns="65832" rIns="131664" bIns="6583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2054" y="2520317"/>
            <a:ext cx="9396889" cy="7128392"/>
          </a:xfrm>
          <a:prstGeom prst="rect">
            <a:avLst/>
          </a:prstGeom>
        </p:spPr>
        <p:txBody>
          <a:bodyPr vert="horz" lIns="131664" tIns="65832" rIns="131664" bIns="6583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2053" y="10011253"/>
            <a:ext cx="2436231" cy="575072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67342" y="10011253"/>
            <a:ext cx="3306313" cy="575072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482712" y="10011253"/>
            <a:ext cx="2436231" cy="575072"/>
          </a:xfrm>
          <a:prstGeom prst="rect">
            <a:avLst/>
          </a:prstGeom>
        </p:spPr>
        <p:txBody>
          <a:bodyPr vert="horz" lIns="131664" tIns="65832" rIns="131664" bIns="6583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645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42" indent="-493742" algn="l" defTabSz="131664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74" indent="-411451" algn="l" defTabSz="131664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F:\Report\results\common\exp0013_base_S\test_latest\images\2020-05-25-10-31-45_ske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34" y="72083"/>
            <a:ext cx="2438400" cy="2438400"/>
          </a:xfrm>
          <a:prstGeom prst="rect">
            <a:avLst/>
          </a:prstGeom>
          <a:noFill/>
        </p:spPr>
      </p:pic>
      <p:pic>
        <p:nvPicPr>
          <p:cNvPr id="85" name="Picture 4" descr="F:\Report\results\common\exp0013_base_S\test_latest\images\2020-05-25-10-31-45_synthes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50" y="72083"/>
            <a:ext cx="2438400" cy="2438400"/>
          </a:xfrm>
          <a:prstGeom prst="rect">
            <a:avLst/>
          </a:prstGeom>
          <a:noFill/>
        </p:spPr>
      </p:pic>
      <p:pic>
        <p:nvPicPr>
          <p:cNvPr id="86" name="Picture 6" descr="F:\Report\results\common\exp0011_baseline_deform\test_latest\images\2020-05-25-10-31-45_synthesized_de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8744" y="72083"/>
            <a:ext cx="2438400" cy="2438400"/>
          </a:xfrm>
          <a:prstGeom prst="rect">
            <a:avLst/>
          </a:prstGeom>
          <a:noFill/>
        </p:spPr>
      </p:pic>
      <p:pic>
        <p:nvPicPr>
          <p:cNvPr id="87" name="Picture 12" descr="F:\Report\results\common\exp0011_baseline_deform\test_latest\images\2020-05-25-11-19-22_sket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934" y="2635606"/>
            <a:ext cx="2438400" cy="2438400"/>
          </a:xfrm>
          <a:prstGeom prst="rect">
            <a:avLst/>
          </a:prstGeom>
          <a:noFill/>
        </p:spPr>
      </p:pic>
      <p:pic>
        <p:nvPicPr>
          <p:cNvPr id="88" name="Picture 16" descr="F:\Report\results\common\exp0011_baseline\test_latest\images\2020-05-25-10-31-45_synthesiz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9339" y="72083"/>
            <a:ext cx="2438400" cy="2438400"/>
          </a:xfrm>
          <a:prstGeom prst="rect">
            <a:avLst/>
          </a:prstGeom>
          <a:noFill/>
        </p:spPr>
      </p:pic>
      <p:pic>
        <p:nvPicPr>
          <p:cNvPr id="89" name="Picture 20" descr="F:\Report\results\common\exp0011_baseline_deform\test_latest\images\2020-05-25-11-19-22_synthesized_defor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8744" y="2635606"/>
            <a:ext cx="2438400" cy="2438400"/>
          </a:xfrm>
          <a:prstGeom prst="rect">
            <a:avLst/>
          </a:prstGeom>
          <a:noFill/>
        </p:spPr>
      </p:pic>
      <p:pic>
        <p:nvPicPr>
          <p:cNvPr id="90" name="Picture 22" descr="F:\Report\results\common\exp0011_baseline\test_latest\images\2020-05-25-11-18-21_synthesized_defor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39339" y="2635606"/>
            <a:ext cx="2438400" cy="2438400"/>
          </a:xfrm>
          <a:prstGeom prst="rect">
            <a:avLst/>
          </a:prstGeom>
          <a:noFill/>
        </p:spPr>
      </p:pic>
      <p:pic>
        <p:nvPicPr>
          <p:cNvPr id="91" name="Picture 24" descr="F:\Report\results\common\exp0013_base_S\test_latest\images\2020-05-25-11-19-22_synthesize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8150" y="2635606"/>
            <a:ext cx="2438400" cy="2438400"/>
          </a:xfrm>
          <a:prstGeom prst="rect">
            <a:avLst/>
          </a:prstGeom>
          <a:noFill/>
        </p:spPr>
      </p:pic>
      <p:pic>
        <p:nvPicPr>
          <p:cNvPr id="92" name="Picture 26" descr="F:\Report\results\common\exp0011_baseline_deform\test_latest\images\2020-05-25-11-31-26_synthesized_deform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98744" y="5199129"/>
            <a:ext cx="2438400" cy="2438400"/>
          </a:xfrm>
          <a:prstGeom prst="rect">
            <a:avLst/>
          </a:prstGeom>
          <a:noFill/>
        </p:spPr>
      </p:pic>
      <p:pic>
        <p:nvPicPr>
          <p:cNvPr id="93" name="Picture 28" descr="F:\Report\results\common\exp0011_baseline_deform\test_latest\images\2020-05-25-11-31-26_sketch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934" y="5199129"/>
            <a:ext cx="2438400" cy="2438400"/>
          </a:xfrm>
          <a:prstGeom prst="rect">
            <a:avLst/>
          </a:prstGeom>
          <a:noFill/>
        </p:spPr>
      </p:pic>
      <p:pic>
        <p:nvPicPr>
          <p:cNvPr id="94" name="Picture 30" descr="F:\Report\results\common\exp0013_base_S\test_latest\images\2020-05-25-11-30-55_synthesize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58150" y="5199129"/>
            <a:ext cx="2438400" cy="2438400"/>
          </a:xfrm>
          <a:prstGeom prst="rect">
            <a:avLst/>
          </a:prstGeom>
          <a:noFill/>
        </p:spPr>
      </p:pic>
      <p:pic>
        <p:nvPicPr>
          <p:cNvPr id="95" name="Picture 32" descr="F:\Report\results\common\exp0011_baseline\test_latest\images\2020-05-25-11-30-55_synthesized_deform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9339" y="5199129"/>
            <a:ext cx="2438400" cy="2438400"/>
          </a:xfrm>
          <a:prstGeom prst="rect">
            <a:avLst/>
          </a:prstGeom>
          <a:noFill/>
        </p:spPr>
      </p:pic>
      <p:pic>
        <p:nvPicPr>
          <p:cNvPr id="96" name="Picture 34" descr="F:\Report\results\common\exp0013_base_S\test_latest\images\2020-05-25-11-56-42_sketc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934" y="7762652"/>
            <a:ext cx="2438400" cy="2438400"/>
          </a:xfrm>
          <a:prstGeom prst="rect">
            <a:avLst/>
          </a:prstGeom>
          <a:noFill/>
        </p:spPr>
      </p:pic>
      <p:pic>
        <p:nvPicPr>
          <p:cNvPr id="97" name="Picture 36" descr="F:\Report\results\common\exp0013_base_S\test_latest\images\2020-05-25-11-56-42_synthesized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58150" y="7762652"/>
            <a:ext cx="2438400" cy="2438400"/>
          </a:xfrm>
          <a:prstGeom prst="rect">
            <a:avLst/>
          </a:prstGeom>
          <a:noFill/>
        </p:spPr>
      </p:pic>
      <p:pic>
        <p:nvPicPr>
          <p:cNvPr id="98" name="Picture 40" descr="F:\Report\results\common\exp0011_baseline_deform\test_latest\images\2020-05-25-11-56-42_synthesized_deform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98744" y="7762652"/>
            <a:ext cx="2438400" cy="2438400"/>
          </a:xfrm>
          <a:prstGeom prst="rect">
            <a:avLst/>
          </a:prstGeom>
          <a:noFill/>
        </p:spPr>
      </p:pic>
      <p:pic>
        <p:nvPicPr>
          <p:cNvPr id="99" name="Picture 42" descr="F:\Report\results\common\exp0011_baseline\test_latest\images\2020-05-25-11-56-42_synthesized_deform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39339" y="7762652"/>
            <a:ext cx="2438400" cy="2438400"/>
          </a:xfrm>
          <a:prstGeom prst="rect">
            <a:avLst/>
          </a:prstGeom>
          <a:noFill/>
        </p:spPr>
      </p:pic>
      <p:sp>
        <p:nvSpPr>
          <p:cNvPr id="100" name="TextBox 99"/>
          <p:cNvSpPr txBox="1"/>
          <p:nvPr/>
        </p:nvSpPr>
        <p:spPr>
          <a:xfrm>
            <a:off x="774409" y="1028293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Input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51734" y="10282932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(b) Baseline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86746" y="10282932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Baseline_deform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07257" y="10282932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1</cp:revision>
  <dcterms:created xsi:type="dcterms:W3CDTF">2020-05-25T06:01:49Z</dcterms:created>
  <dcterms:modified xsi:type="dcterms:W3CDTF">2020-05-25T06:44:57Z</dcterms:modified>
</cp:coreProperties>
</file>