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13681075"/>
  <p:notesSz cx="6858000" cy="9144000"/>
  <p:defaultTextStyle>
    <a:defPPr>
      <a:defRPr lang="zh-CN"/>
    </a:defPPr>
    <a:lvl1pPr marL="0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8896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7793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6689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5585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4481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3378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2274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1170" algn="l" defTabSz="1357793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2340" y="-72"/>
      </p:cViewPr>
      <p:guideLst>
        <p:guide orient="horz" pos="4309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4250001"/>
            <a:ext cx="8568531" cy="29325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7752609"/>
            <a:ext cx="7056438" cy="3496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7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5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4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2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1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547878"/>
            <a:ext cx="2268141" cy="116732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1" y="547878"/>
            <a:ext cx="6636411" cy="116732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8791358"/>
            <a:ext cx="8568531" cy="2717214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5798624"/>
            <a:ext cx="8568531" cy="299273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889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77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66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55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44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33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2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1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1" y="3192252"/>
            <a:ext cx="4452276" cy="902887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8" y="3192252"/>
            <a:ext cx="4452276" cy="902887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3062408"/>
            <a:ext cx="4454027" cy="127626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896" indent="0">
              <a:buNone/>
              <a:defRPr sz="3000" b="1"/>
            </a:lvl2pPr>
            <a:lvl3pPr marL="1357793" indent="0">
              <a:buNone/>
              <a:defRPr sz="2700" b="1"/>
            </a:lvl3pPr>
            <a:lvl4pPr marL="2036689" indent="0">
              <a:buNone/>
              <a:defRPr sz="2400" b="1"/>
            </a:lvl4pPr>
            <a:lvl5pPr marL="2715585" indent="0">
              <a:buNone/>
              <a:defRPr sz="2400" b="1"/>
            </a:lvl5pPr>
            <a:lvl6pPr marL="3394481" indent="0">
              <a:buNone/>
              <a:defRPr sz="2400" b="1"/>
            </a:lvl6pPr>
            <a:lvl7pPr marL="4073378" indent="0">
              <a:buNone/>
              <a:defRPr sz="2400" b="1"/>
            </a:lvl7pPr>
            <a:lvl8pPr marL="4752274" indent="0">
              <a:buNone/>
              <a:defRPr sz="2400" b="1"/>
            </a:lvl8pPr>
            <a:lvl9pPr marL="543117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4338674"/>
            <a:ext cx="4454027" cy="78824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8" y="3062408"/>
            <a:ext cx="4455776" cy="127626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8896" indent="0">
              <a:buNone/>
              <a:defRPr sz="3000" b="1"/>
            </a:lvl2pPr>
            <a:lvl3pPr marL="1357793" indent="0">
              <a:buNone/>
              <a:defRPr sz="2700" b="1"/>
            </a:lvl3pPr>
            <a:lvl4pPr marL="2036689" indent="0">
              <a:buNone/>
              <a:defRPr sz="2400" b="1"/>
            </a:lvl4pPr>
            <a:lvl5pPr marL="2715585" indent="0">
              <a:buNone/>
              <a:defRPr sz="2400" b="1"/>
            </a:lvl5pPr>
            <a:lvl6pPr marL="3394481" indent="0">
              <a:buNone/>
              <a:defRPr sz="2400" b="1"/>
            </a:lvl6pPr>
            <a:lvl7pPr marL="4073378" indent="0">
              <a:buNone/>
              <a:defRPr sz="2400" b="1"/>
            </a:lvl7pPr>
            <a:lvl8pPr marL="4752274" indent="0">
              <a:buNone/>
              <a:defRPr sz="2400" b="1"/>
            </a:lvl8pPr>
            <a:lvl9pPr marL="543117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8" y="4338674"/>
            <a:ext cx="4455776" cy="78824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544710"/>
            <a:ext cx="3316456" cy="231818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5" y="544711"/>
            <a:ext cx="5635349" cy="1167641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2862893"/>
            <a:ext cx="3316456" cy="9358236"/>
          </a:xfrm>
        </p:spPr>
        <p:txBody>
          <a:bodyPr/>
          <a:lstStyle>
            <a:lvl1pPr marL="0" indent="0">
              <a:buNone/>
              <a:defRPr sz="2100"/>
            </a:lvl1pPr>
            <a:lvl2pPr marL="678896" indent="0">
              <a:buNone/>
              <a:defRPr sz="1800"/>
            </a:lvl2pPr>
            <a:lvl3pPr marL="1357793" indent="0">
              <a:buNone/>
              <a:defRPr sz="1500"/>
            </a:lvl3pPr>
            <a:lvl4pPr marL="2036689" indent="0">
              <a:buNone/>
              <a:defRPr sz="1300"/>
            </a:lvl4pPr>
            <a:lvl5pPr marL="2715585" indent="0">
              <a:buNone/>
              <a:defRPr sz="1300"/>
            </a:lvl5pPr>
            <a:lvl6pPr marL="3394481" indent="0">
              <a:buNone/>
              <a:defRPr sz="1300"/>
            </a:lvl6pPr>
            <a:lvl7pPr marL="4073378" indent="0">
              <a:buNone/>
              <a:defRPr sz="1300"/>
            </a:lvl7pPr>
            <a:lvl8pPr marL="4752274" indent="0">
              <a:buNone/>
              <a:defRPr sz="1300"/>
            </a:lvl8pPr>
            <a:lvl9pPr marL="543117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3" y="9576752"/>
            <a:ext cx="6048375" cy="113059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3" y="1222429"/>
            <a:ext cx="6048375" cy="8208645"/>
          </a:xfrm>
        </p:spPr>
        <p:txBody>
          <a:bodyPr/>
          <a:lstStyle>
            <a:lvl1pPr marL="0" indent="0">
              <a:buNone/>
              <a:defRPr sz="4800"/>
            </a:lvl1pPr>
            <a:lvl2pPr marL="678896" indent="0">
              <a:buNone/>
              <a:defRPr sz="4200"/>
            </a:lvl2pPr>
            <a:lvl3pPr marL="1357793" indent="0">
              <a:buNone/>
              <a:defRPr sz="3600"/>
            </a:lvl3pPr>
            <a:lvl4pPr marL="2036689" indent="0">
              <a:buNone/>
              <a:defRPr sz="3000"/>
            </a:lvl4pPr>
            <a:lvl5pPr marL="2715585" indent="0">
              <a:buNone/>
              <a:defRPr sz="3000"/>
            </a:lvl5pPr>
            <a:lvl6pPr marL="3394481" indent="0">
              <a:buNone/>
              <a:defRPr sz="3000"/>
            </a:lvl6pPr>
            <a:lvl7pPr marL="4073378" indent="0">
              <a:buNone/>
              <a:defRPr sz="3000"/>
            </a:lvl7pPr>
            <a:lvl8pPr marL="4752274" indent="0">
              <a:buNone/>
              <a:defRPr sz="3000"/>
            </a:lvl8pPr>
            <a:lvl9pPr marL="543117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3" y="10707342"/>
            <a:ext cx="6048375" cy="1605625"/>
          </a:xfrm>
        </p:spPr>
        <p:txBody>
          <a:bodyPr/>
          <a:lstStyle>
            <a:lvl1pPr marL="0" indent="0">
              <a:buNone/>
              <a:defRPr sz="2100"/>
            </a:lvl1pPr>
            <a:lvl2pPr marL="678896" indent="0">
              <a:buNone/>
              <a:defRPr sz="1800"/>
            </a:lvl2pPr>
            <a:lvl3pPr marL="1357793" indent="0">
              <a:buNone/>
              <a:defRPr sz="1500"/>
            </a:lvl3pPr>
            <a:lvl4pPr marL="2036689" indent="0">
              <a:buNone/>
              <a:defRPr sz="1300"/>
            </a:lvl4pPr>
            <a:lvl5pPr marL="2715585" indent="0">
              <a:buNone/>
              <a:defRPr sz="1300"/>
            </a:lvl5pPr>
            <a:lvl6pPr marL="3394481" indent="0">
              <a:buNone/>
              <a:defRPr sz="1300"/>
            </a:lvl6pPr>
            <a:lvl7pPr marL="4073378" indent="0">
              <a:buNone/>
              <a:defRPr sz="1300"/>
            </a:lvl7pPr>
            <a:lvl8pPr marL="4752274" indent="0">
              <a:buNone/>
              <a:defRPr sz="1300"/>
            </a:lvl8pPr>
            <a:lvl9pPr marL="543117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4031" y="547877"/>
            <a:ext cx="9072563" cy="2280179"/>
          </a:xfrm>
          <a:prstGeom prst="rect">
            <a:avLst/>
          </a:prstGeom>
        </p:spPr>
        <p:txBody>
          <a:bodyPr vert="horz" lIns="135779" tIns="67890" rIns="135779" bIns="678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3192252"/>
            <a:ext cx="9072563" cy="9028877"/>
          </a:xfrm>
          <a:prstGeom prst="rect">
            <a:avLst/>
          </a:prstGeom>
        </p:spPr>
        <p:txBody>
          <a:bodyPr vert="horz" lIns="135779" tIns="67890" rIns="135779" bIns="678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4031" y="12680330"/>
            <a:ext cx="2352146" cy="728391"/>
          </a:xfrm>
          <a:prstGeom prst="rect">
            <a:avLst/>
          </a:prstGeom>
        </p:spPr>
        <p:txBody>
          <a:bodyPr vert="horz" lIns="135779" tIns="67890" rIns="135779" bIns="6789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4214" y="12680330"/>
            <a:ext cx="3192198" cy="728391"/>
          </a:xfrm>
          <a:prstGeom prst="rect">
            <a:avLst/>
          </a:prstGeom>
        </p:spPr>
        <p:txBody>
          <a:bodyPr vert="horz" lIns="135779" tIns="67890" rIns="135779" bIns="6789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24448" y="12680330"/>
            <a:ext cx="2352146" cy="728391"/>
          </a:xfrm>
          <a:prstGeom prst="rect">
            <a:avLst/>
          </a:prstGeom>
        </p:spPr>
        <p:txBody>
          <a:bodyPr vert="horz" lIns="135779" tIns="67890" rIns="135779" bIns="6789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7793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172" indent="-509172" algn="l" defTabSz="1357793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206" indent="-424310" algn="l" defTabSz="1357793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7241" indent="-339448" algn="l" defTabSz="1357793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137" indent="-339448" algn="l" defTabSz="1357793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5033" indent="-339448" algn="l" defTabSz="1357793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3930" indent="-339448" algn="l" defTabSz="135779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2826" indent="-339448" algn="l" defTabSz="135779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1722" indent="-339448" algn="l" defTabSz="135779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0618" indent="-339448" algn="l" defTabSz="135779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8896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7793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6689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5585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481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3378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274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1170" algn="l" defTabSz="135779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F:\Report\FaceProject\results\FaceSketcher\exp0013_base_S\test_latest\images\00000064_ske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7" y="143793"/>
            <a:ext cx="2438400" cy="2438400"/>
          </a:xfrm>
          <a:prstGeom prst="rect">
            <a:avLst/>
          </a:prstGeom>
          <a:noFill/>
        </p:spPr>
      </p:pic>
      <p:pic>
        <p:nvPicPr>
          <p:cNvPr id="29" name="Picture 4" descr="F:\Report\FaceProject\results\FaceSketcher\exp0013_base_S\test_latest\images\00000064_synthes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225" y="143793"/>
            <a:ext cx="2438400" cy="2438400"/>
          </a:xfrm>
          <a:prstGeom prst="rect">
            <a:avLst/>
          </a:prstGeom>
          <a:noFill/>
        </p:spPr>
      </p:pic>
      <p:pic>
        <p:nvPicPr>
          <p:cNvPr id="30" name="Picture 6" descr="F:\Report\FaceProject\results\FaceSketcher\exp0011_baseline\test_latest\images\00000064_synthes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3660" y="143793"/>
            <a:ext cx="2438400" cy="2438400"/>
          </a:xfrm>
          <a:prstGeom prst="rect">
            <a:avLst/>
          </a:prstGeom>
          <a:noFill/>
        </p:spPr>
      </p:pic>
      <p:pic>
        <p:nvPicPr>
          <p:cNvPr id="31" name="Picture 8" descr="F:\Report\FaceProject\results\FaceSketcher\exp0011_baseline_deform\test_latest\images\00000064_synthes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7943" y="143793"/>
            <a:ext cx="2438400" cy="2438400"/>
          </a:xfrm>
          <a:prstGeom prst="rect">
            <a:avLst/>
          </a:prstGeom>
          <a:noFill/>
        </p:spPr>
      </p:pic>
      <p:pic>
        <p:nvPicPr>
          <p:cNvPr id="32" name="Picture 10" descr="F:\Report\FaceProject\results\FaceSketcher\exp0013_base_S\test_latest\images\00014859_sket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77" y="2747237"/>
            <a:ext cx="2438400" cy="2438400"/>
          </a:xfrm>
          <a:prstGeom prst="rect">
            <a:avLst/>
          </a:prstGeom>
          <a:noFill/>
        </p:spPr>
      </p:pic>
      <p:pic>
        <p:nvPicPr>
          <p:cNvPr id="33" name="Picture 12" descr="F:\Report\FaceProject\results\FaceSketcher\exp0013_base_S\test_latest\images\00014859_synthesiz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2225" y="2747237"/>
            <a:ext cx="2438400" cy="2438400"/>
          </a:xfrm>
          <a:prstGeom prst="rect">
            <a:avLst/>
          </a:prstGeom>
          <a:noFill/>
        </p:spPr>
      </p:pic>
      <p:pic>
        <p:nvPicPr>
          <p:cNvPr id="34" name="Picture 14" descr="F:\Report\FaceProject\results\FaceSketcher\exp0011_baseline\test_latest\images\00014859_synthesize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3660" y="2747237"/>
            <a:ext cx="2438400" cy="2438400"/>
          </a:xfrm>
          <a:prstGeom prst="rect">
            <a:avLst/>
          </a:prstGeom>
          <a:noFill/>
        </p:spPr>
      </p:pic>
      <p:pic>
        <p:nvPicPr>
          <p:cNvPr id="35" name="Picture 18" descr="F:\Report\FaceProject\results\FaceSketcher\exp0011_baseline_deform\test_latest\images\00014859_synthesize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97943" y="2747237"/>
            <a:ext cx="2438400" cy="2438400"/>
          </a:xfrm>
          <a:prstGeom prst="rect">
            <a:avLst/>
          </a:prstGeom>
          <a:noFill/>
        </p:spPr>
      </p:pic>
      <p:pic>
        <p:nvPicPr>
          <p:cNvPr id="36" name="Picture 20" descr="F:\Report\FaceProject\results\FaceSketcher\exp0013_base_S\test_latest\images\00015036_sketc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377" y="5350681"/>
            <a:ext cx="2438400" cy="2438400"/>
          </a:xfrm>
          <a:prstGeom prst="rect">
            <a:avLst/>
          </a:prstGeom>
          <a:noFill/>
        </p:spPr>
      </p:pic>
      <p:pic>
        <p:nvPicPr>
          <p:cNvPr id="37" name="Picture 22" descr="F:\Report\FaceProject\results\FaceSketcher\exp0013_base_S\test_latest\images\00015036_synthesiz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42225" y="5350681"/>
            <a:ext cx="2438400" cy="2438400"/>
          </a:xfrm>
          <a:prstGeom prst="rect">
            <a:avLst/>
          </a:prstGeom>
          <a:noFill/>
        </p:spPr>
      </p:pic>
      <p:pic>
        <p:nvPicPr>
          <p:cNvPr id="38" name="Picture 24" descr="F:\Report\FaceProject\results\FaceSketcher\exp0011_baseline\test_latest\images\00015036_synthesize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3660" y="5350681"/>
            <a:ext cx="2438400" cy="2438400"/>
          </a:xfrm>
          <a:prstGeom prst="rect">
            <a:avLst/>
          </a:prstGeom>
          <a:noFill/>
        </p:spPr>
      </p:pic>
      <p:pic>
        <p:nvPicPr>
          <p:cNvPr id="39" name="Picture 26" descr="F:\Report\FaceProject\results\FaceSketcher\exp0011_baseline_deform\test_latest\images\00015036_synthesiz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97943" y="5350681"/>
            <a:ext cx="2438400" cy="2438400"/>
          </a:xfrm>
          <a:prstGeom prst="rect">
            <a:avLst/>
          </a:prstGeom>
          <a:noFill/>
        </p:spPr>
      </p:pic>
      <p:pic>
        <p:nvPicPr>
          <p:cNvPr id="40" name="Picture 28" descr="F:\Report\FaceProject\results\FaceSketcher\exp0013_base_S\test_latest\images\00015040_sketch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377" y="7954125"/>
            <a:ext cx="2438400" cy="2438400"/>
          </a:xfrm>
          <a:prstGeom prst="rect">
            <a:avLst/>
          </a:prstGeom>
          <a:noFill/>
        </p:spPr>
      </p:pic>
      <p:pic>
        <p:nvPicPr>
          <p:cNvPr id="41" name="Picture 30" descr="F:\Report\FaceProject\results\FaceSketcher\exp0013_base_S\test_latest\images\00015040_synthesized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42225" y="7954125"/>
            <a:ext cx="2438400" cy="2438400"/>
          </a:xfrm>
          <a:prstGeom prst="rect">
            <a:avLst/>
          </a:prstGeom>
          <a:noFill/>
        </p:spPr>
      </p:pic>
      <p:pic>
        <p:nvPicPr>
          <p:cNvPr id="42" name="Picture 36" descr="F:\Report\FaceProject\results\FaceSketcher\exp0011_baseline\test_latest\images\00015040_synthesiz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53660" y="7954125"/>
            <a:ext cx="2438400" cy="2438400"/>
          </a:xfrm>
          <a:prstGeom prst="rect">
            <a:avLst/>
          </a:prstGeom>
          <a:noFill/>
        </p:spPr>
      </p:pic>
      <p:pic>
        <p:nvPicPr>
          <p:cNvPr id="43" name="Picture 38" descr="F:\Report\FaceProject\results\FaceSketcher\exp0011_baseline_deform\test_latest\images\00015040_synthesized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097943" y="7954125"/>
            <a:ext cx="2438400" cy="2438400"/>
          </a:xfrm>
          <a:prstGeom prst="rect">
            <a:avLst/>
          </a:prstGeom>
          <a:noFill/>
        </p:spPr>
      </p:pic>
      <p:pic>
        <p:nvPicPr>
          <p:cNvPr id="44" name="Picture 40" descr="F:\Report\FaceProject\results\FaceSketcher\exp0013_base_S\test_latest\images\00022373_sketch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377" y="10557569"/>
            <a:ext cx="2438400" cy="2438400"/>
          </a:xfrm>
          <a:prstGeom prst="rect">
            <a:avLst/>
          </a:prstGeom>
          <a:noFill/>
        </p:spPr>
      </p:pic>
      <p:pic>
        <p:nvPicPr>
          <p:cNvPr id="45" name="Picture 42" descr="F:\Report\FaceProject\results\FaceSketcher\exp0013_base_S\test_latest\images\00022373_synthesized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42225" y="10557569"/>
            <a:ext cx="2438400" cy="2438400"/>
          </a:xfrm>
          <a:prstGeom prst="rect">
            <a:avLst/>
          </a:prstGeom>
          <a:noFill/>
        </p:spPr>
      </p:pic>
      <p:pic>
        <p:nvPicPr>
          <p:cNvPr id="46" name="Picture 44" descr="F:\Report\FaceProject\results\FaceSketcher\exp0011_baseline\test_latest\images\00022373_synthesized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097943" y="10557569"/>
            <a:ext cx="2438400" cy="2438400"/>
          </a:xfrm>
          <a:prstGeom prst="rect">
            <a:avLst/>
          </a:prstGeom>
          <a:noFill/>
        </p:spPr>
      </p:pic>
      <p:pic>
        <p:nvPicPr>
          <p:cNvPr id="47" name="Picture 46" descr="F:\Report\FaceProject\results\FaceSketcher\exp0011_baseline_deform\test_latest\images\00022373_synthesized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53660" y="10557569"/>
            <a:ext cx="2438400" cy="243840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49568" y="13077849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Input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26893" y="13077849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(b) Baseline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61905" y="13077849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Baseline_deform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08664" y="13077849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(d) Ours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琳琳</dc:creator>
  <cp:lastModifiedBy>李宇航</cp:lastModifiedBy>
  <cp:revision>6</cp:revision>
  <dcterms:created xsi:type="dcterms:W3CDTF">2020-05-25T01:01:08Z</dcterms:created>
  <dcterms:modified xsi:type="dcterms:W3CDTF">2020-05-25T02:52:54Z</dcterms:modified>
</cp:coreProperties>
</file>