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0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6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7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0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4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2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81C6-B4B8-48AA-8FC1-3634FB9BE97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950614"/>
            <a:ext cx="4736095" cy="2517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54"/>
          <a:stretch/>
        </p:blipFill>
        <p:spPr>
          <a:xfrm>
            <a:off x="5381603" y="951649"/>
            <a:ext cx="5319594" cy="2516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43" y="4555260"/>
            <a:ext cx="2668810" cy="1371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653" y="4555260"/>
            <a:ext cx="2621658" cy="1364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390" y="4611890"/>
            <a:ext cx="2517532" cy="13073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160" y="4562947"/>
            <a:ext cx="2655230" cy="1364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6100" y="4088747"/>
            <a:ext cx="965200" cy="9330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9509" y="4088747"/>
            <a:ext cx="991340" cy="9330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4469" y="4081469"/>
            <a:ext cx="985080" cy="94030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8772" y="4092795"/>
            <a:ext cx="934207" cy="94030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260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19" y="678730"/>
            <a:ext cx="4300180" cy="2210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32" y="411240"/>
            <a:ext cx="2553077" cy="25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8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3" y="378354"/>
            <a:ext cx="11032003" cy="2807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67" y="3563380"/>
            <a:ext cx="2133600" cy="22764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130458" y="5156462"/>
            <a:ext cx="788709" cy="5279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9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81" y="3335448"/>
            <a:ext cx="2450471" cy="2450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88" y="891012"/>
            <a:ext cx="2444436" cy="24444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88" y="3335448"/>
            <a:ext cx="2432364" cy="24323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9116" y="3336683"/>
            <a:ext cx="2448000" cy="2448000"/>
          </a:xfrm>
          <a:prstGeom prst="rect">
            <a:avLst/>
          </a:prstGeom>
          <a:blipFill dpi="0" rotWithShape="1">
            <a:blip r:embed="rId5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88" y="886212"/>
            <a:ext cx="2448000" cy="244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69116" y="891012"/>
            <a:ext cx="2448000" cy="2448000"/>
          </a:xfrm>
          <a:prstGeom prst="rect">
            <a:avLst/>
          </a:prstGeom>
          <a:blipFill dpi="0" rotWithShape="1">
            <a:blip r:embed="rId6">
              <a:alphaModFix amt="16000"/>
            </a:blip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05" y="886212"/>
            <a:ext cx="2448000" cy="244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3" y="886212"/>
            <a:ext cx="2448000" cy="2448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65933" y="886212"/>
            <a:ext cx="2448000" cy="2448000"/>
          </a:xfrm>
          <a:prstGeom prst="rect">
            <a:avLst/>
          </a:prstGeom>
          <a:blipFill dpi="0" rotWithShape="1">
            <a:blip r:embed="rId8">
              <a:alphaModFix amt="16000"/>
            </a:blip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3" y="3336683"/>
            <a:ext cx="2448000" cy="244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65933" y="3336683"/>
            <a:ext cx="2448000" cy="2448000"/>
          </a:xfrm>
          <a:prstGeom prst="rect">
            <a:avLst/>
          </a:prstGeom>
          <a:blipFill dpi="0" rotWithShape="1">
            <a:blip r:embed="rId9">
              <a:alphaModFix amt="16000"/>
            </a:blip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05" y="3319812"/>
            <a:ext cx="2448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0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ustc</dc:creator>
  <cp:lastModifiedBy>ustc</cp:lastModifiedBy>
  <cp:revision>8</cp:revision>
  <dcterms:created xsi:type="dcterms:W3CDTF">2020-04-02T04:49:41Z</dcterms:created>
  <dcterms:modified xsi:type="dcterms:W3CDTF">2020-04-26T07:33:16Z</dcterms:modified>
</cp:coreProperties>
</file>