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20" y="12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21.png"/><Relationship Id="rId3" Type="http://schemas.openxmlformats.org/officeDocument/2006/relationships/image" Target="../media/image26.png"/><Relationship Id="rId21" Type="http://schemas.openxmlformats.org/officeDocument/2006/relationships/image" Target="../media/image2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2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76672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151437</a:t>
            </a:r>
            <a:endParaRPr lang="zh-CN" altLang="en-US" dirty="0"/>
          </a:p>
        </p:txBody>
      </p:sp>
      <p:pic>
        <p:nvPicPr>
          <p:cNvPr id="1026" name="Picture 2" descr="F:\Report\FaceProject\results\comparison\display\151437_30_sketch_defor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0"/>
            <a:ext cx="2438400" cy="24384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1052736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[30]</a:t>
            </a:r>
            <a:endParaRPr lang="zh-CN" altLang="en-US" dirty="0"/>
          </a:p>
        </p:txBody>
      </p:sp>
      <p:pic>
        <p:nvPicPr>
          <p:cNvPr id="1028" name="Picture 4" descr="F:\Report\FaceProject\results\comparison\display\151437_30_exp0011_baseline_synthesized_defo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0"/>
            <a:ext cx="2438400" cy="2438400"/>
          </a:xfrm>
          <a:prstGeom prst="rect">
            <a:avLst/>
          </a:prstGeom>
          <a:noFill/>
        </p:spPr>
      </p:pic>
      <p:pic>
        <p:nvPicPr>
          <p:cNvPr id="1030" name="Picture 6" descr="F:\Report\FaceProject\results\comparison\display\151437_30_exp0011_baseline_deform_synthesized_defor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0"/>
            <a:ext cx="2438400" cy="2438400"/>
          </a:xfrm>
          <a:prstGeom prst="rect">
            <a:avLst/>
          </a:prstGeom>
          <a:noFill/>
        </p:spPr>
      </p:pic>
      <p:pic>
        <p:nvPicPr>
          <p:cNvPr id="1032" name="Picture 8" descr="F:\Report\FaceProject\results\comparison\display\151437_30_exp0013_base_S_synthesized_defor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6416" y="0"/>
            <a:ext cx="2438400" cy="2438400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2636912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151488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92494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[25]</a:t>
            </a:r>
            <a:endParaRPr lang="zh-CN" altLang="en-US" dirty="0"/>
          </a:p>
        </p:txBody>
      </p:sp>
      <p:pic>
        <p:nvPicPr>
          <p:cNvPr id="1035" name="Picture 11" descr="F:\Report\FaceProject\results\comparison\display\151488_25_sketch_defor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2420888"/>
            <a:ext cx="2438400" cy="2438400"/>
          </a:xfrm>
          <a:prstGeom prst="rect">
            <a:avLst/>
          </a:prstGeom>
          <a:noFill/>
        </p:spPr>
      </p:pic>
      <p:pic>
        <p:nvPicPr>
          <p:cNvPr id="1037" name="Picture 13" descr="F:\Report\FaceProject\results\comparison\display\151488_25_exp0011_baseline_synthesized_deform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2420888"/>
            <a:ext cx="2438400" cy="2438400"/>
          </a:xfrm>
          <a:prstGeom prst="rect">
            <a:avLst/>
          </a:prstGeom>
          <a:noFill/>
        </p:spPr>
      </p:pic>
      <p:pic>
        <p:nvPicPr>
          <p:cNvPr id="1039" name="Picture 15" descr="F:\Report\FaceProject\results\comparison\display\151488_25_exp0011_baseline_deform_synthesized_deform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24128" y="2348880"/>
            <a:ext cx="2438400" cy="2438400"/>
          </a:xfrm>
          <a:prstGeom prst="rect">
            <a:avLst/>
          </a:prstGeom>
          <a:noFill/>
        </p:spPr>
      </p:pic>
      <p:pic>
        <p:nvPicPr>
          <p:cNvPr id="1041" name="Picture 17" descr="F:\Report\FaceProject\results\comparison\display\151488_25_exp0013_base_S_synthesized_deform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72400" y="2420888"/>
            <a:ext cx="2438400" cy="2438400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-443391" y="5589240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151584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-209352" y="609329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pic>
        <p:nvPicPr>
          <p:cNvPr id="1043" name="Picture 19" descr="F:\Report\FaceProject\results\comparison\display\151584_30_sketch_deform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3568" y="5085184"/>
            <a:ext cx="2438400" cy="2438400"/>
          </a:xfrm>
          <a:prstGeom prst="rect">
            <a:avLst/>
          </a:prstGeom>
          <a:noFill/>
        </p:spPr>
      </p:pic>
      <p:pic>
        <p:nvPicPr>
          <p:cNvPr id="1045" name="Picture 21" descr="F:\Report\FaceProject\results\comparison\display\151584_30_exp0011_baseline_synthesized_deform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59832" y="5085184"/>
            <a:ext cx="2438400" cy="2438400"/>
          </a:xfrm>
          <a:prstGeom prst="rect">
            <a:avLst/>
          </a:prstGeom>
          <a:noFill/>
        </p:spPr>
      </p:pic>
      <p:pic>
        <p:nvPicPr>
          <p:cNvPr id="1047" name="Picture 23" descr="F:\Report\FaceProject\results\comparison\display\151584_30_exp0011_baseline_deform_synthesized_deform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24128" y="5085184"/>
            <a:ext cx="2438400" cy="2438400"/>
          </a:xfrm>
          <a:prstGeom prst="rect">
            <a:avLst/>
          </a:prstGeom>
          <a:noFill/>
        </p:spPr>
      </p:pic>
      <p:pic>
        <p:nvPicPr>
          <p:cNvPr id="1049" name="Picture 25" descr="F:\Report\FaceProject\results\comparison\display\151584_30_exp0013_base_S_synthesized_deform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8424" y="5085184"/>
            <a:ext cx="2438400" cy="2438400"/>
          </a:xfrm>
          <a:prstGeom prst="rect">
            <a:avLst/>
          </a:prstGeom>
          <a:noFill/>
        </p:spPr>
      </p:pic>
      <p:sp>
        <p:nvSpPr>
          <p:cNvPr id="24" name="矩形 23"/>
          <p:cNvSpPr/>
          <p:nvPr/>
        </p:nvSpPr>
        <p:spPr>
          <a:xfrm>
            <a:off x="-443391" y="7893496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151614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-209352" y="825353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pic>
        <p:nvPicPr>
          <p:cNvPr id="1051" name="Picture 27" descr="F:\Report\FaceProject\results\comparison\display\151614_20_sketch_deform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1560" y="7605464"/>
            <a:ext cx="2438400" cy="2438400"/>
          </a:xfrm>
          <a:prstGeom prst="rect">
            <a:avLst/>
          </a:prstGeom>
          <a:noFill/>
        </p:spPr>
      </p:pic>
      <p:pic>
        <p:nvPicPr>
          <p:cNvPr id="1053" name="Picture 29" descr="F:\Report\FaceProject\results\comparison\display\151614_20_exp0011_baseline_synthesized_defor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203848" y="7605464"/>
            <a:ext cx="2438400" cy="2438400"/>
          </a:xfrm>
          <a:prstGeom prst="rect">
            <a:avLst/>
          </a:prstGeom>
          <a:noFill/>
        </p:spPr>
      </p:pic>
      <p:pic>
        <p:nvPicPr>
          <p:cNvPr id="1055" name="Picture 31" descr="F:\Report\FaceProject\results\comparison\display\151614_20_exp0011_baseline_deform_synthesized_deform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724128" y="7461448"/>
            <a:ext cx="2438400" cy="2438400"/>
          </a:xfrm>
          <a:prstGeom prst="rect">
            <a:avLst/>
          </a:prstGeom>
          <a:noFill/>
        </p:spPr>
      </p:pic>
      <p:pic>
        <p:nvPicPr>
          <p:cNvPr id="1057" name="Picture 33" descr="F:\Report\FaceProject\results\comparison\display\151614_20_exp0013_base_S_synthesized_deform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460432" y="7677472"/>
            <a:ext cx="2438400" cy="2438400"/>
          </a:xfrm>
          <a:prstGeom prst="rect">
            <a:avLst/>
          </a:prstGeom>
          <a:noFill/>
        </p:spPr>
      </p:pic>
      <p:sp>
        <p:nvSpPr>
          <p:cNvPr id="31" name="矩形 30"/>
          <p:cNvSpPr/>
          <p:nvPr/>
        </p:nvSpPr>
        <p:spPr>
          <a:xfrm>
            <a:off x="0" y="10269760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151723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0" y="1067442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pic>
        <p:nvPicPr>
          <p:cNvPr id="33" name="Picture 2" descr="F:\Report\FaceProject\results\comparison\display\151723_20_sketch_deform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27584" y="10269760"/>
            <a:ext cx="2438400" cy="2438400"/>
          </a:xfrm>
          <a:prstGeom prst="rect">
            <a:avLst/>
          </a:prstGeom>
          <a:noFill/>
        </p:spPr>
      </p:pic>
      <p:pic>
        <p:nvPicPr>
          <p:cNvPr id="34" name="Picture 4" descr="F:\Report\FaceProject\results\comparison\display\151723_20_exp0011_baseline_synthesized_deform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131840" y="10269760"/>
            <a:ext cx="2438400" cy="2438400"/>
          </a:xfrm>
          <a:prstGeom prst="rect">
            <a:avLst/>
          </a:prstGeom>
          <a:noFill/>
        </p:spPr>
      </p:pic>
      <p:pic>
        <p:nvPicPr>
          <p:cNvPr id="35" name="Picture 6" descr="F:\Report\FaceProject\results\comparison\display\151723_20_exp0011_baseline_deform_synthesized_deform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724128" y="10269760"/>
            <a:ext cx="2438400" cy="2438400"/>
          </a:xfrm>
          <a:prstGeom prst="rect">
            <a:avLst/>
          </a:prstGeom>
          <a:noFill/>
        </p:spPr>
      </p:pic>
      <p:pic>
        <p:nvPicPr>
          <p:cNvPr id="36" name="Picture 8" descr="F:\Report\FaceProject\results\comparison\display\151723_20_exp0013_base_S_synthesized_deform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316416" y="10269760"/>
            <a:ext cx="2438400" cy="2438400"/>
          </a:xfrm>
          <a:prstGeom prst="rect">
            <a:avLst/>
          </a:prstGeom>
          <a:noFill/>
        </p:spPr>
      </p:pic>
      <p:sp>
        <p:nvSpPr>
          <p:cNvPr id="37" name="矩形 36"/>
          <p:cNvSpPr/>
          <p:nvPr/>
        </p:nvSpPr>
        <p:spPr>
          <a:xfrm>
            <a:off x="0" y="13050688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151728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0" y="1362675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pic>
        <p:nvPicPr>
          <p:cNvPr id="39" name="Picture 10" descr="F:\Report\FaceProject\results\comparison\display\151728_30_sketch_deform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83568" y="12834664"/>
            <a:ext cx="2438400" cy="2438400"/>
          </a:xfrm>
          <a:prstGeom prst="rect">
            <a:avLst/>
          </a:prstGeom>
          <a:noFill/>
        </p:spPr>
      </p:pic>
      <p:pic>
        <p:nvPicPr>
          <p:cNvPr id="40" name="Picture 12" descr="F:\Report\FaceProject\results\comparison\display\151728_30_exp0011_baseline_synthesized_deform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059832" y="12762656"/>
            <a:ext cx="2438400" cy="2438400"/>
          </a:xfrm>
          <a:prstGeom prst="rect">
            <a:avLst/>
          </a:prstGeom>
          <a:noFill/>
        </p:spPr>
      </p:pic>
      <p:pic>
        <p:nvPicPr>
          <p:cNvPr id="41" name="Picture 14" descr="F:\Report\FaceProject\results\comparison\display\151728_30_exp0011_baseline_deform_synthesized_deform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652120" y="12906672"/>
            <a:ext cx="2438400" cy="2438400"/>
          </a:xfrm>
          <a:prstGeom prst="rect">
            <a:avLst/>
          </a:prstGeom>
          <a:noFill/>
        </p:spPr>
      </p:pic>
      <p:pic>
        <p:nvPicPr>
          <p:cNvPr id="42" name="Picture 16" descr="F:\Report\FaceProject\results\comparison\display\151728_30_exp0013_base_S_synthesized_deform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388424" y="12834664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466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151728</a:t>
            </a:r>
            <a:endParaRPr lang="zh-CN" altLang="en-US" dirty="0"/>
          </a:p>
        </p:txBody>
      </p:sp>
      <p:pic>
        <p:nvPicPr>
          <p:cNvPr id="15362" name="Picture 2" descr="F:\Report\FaceProject\results\comparison\display\151728_5_sketch_defor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0"/>
            <a:ext cx="2438400" cy="2438400"/>
          </a:xfrm>
          <a:prstGeom prst="rect">
            <a:avLst/>
          </a:prstGeom>
          <a:noFill/>
        </p:spPr>
      </p:pic>
      <p:pic>
        <p:nvPicPr>
          <p:cNvPr id="15364" name="Picture 4" descr="F:\Report\FaceProject\results\comparison\display\151728_5_exp0011_baseline_synthesized_defo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0"/>
            <a:ext cx="2438400" cy="2438400"/>
          </a:xfrm>
          <a:prstGeom prst="rect">
            <a:avLst/>
          </a:prstGeom>
          <a:noFill/>
        </p:spPr>
      </p:pic>
      <p:pic>
        <p:nvPicPr>
          <p:cNvPr id="15366" name="Picture 6" descr="F:\Report\FaceProject\results\comparison\display\151728_5_exp0011_baseline_deform_synthesized_defor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0"/>
            <a:ext cx="2438400" cy="2438400"/>
          </a:xfrm>
          <a:prstGeom prst="rect">
            <a:avLst/>
          </a:prstGeom>
          <a:noFill/>
        </p:spPr>
      </p:pic>
      <p:pic>
        <p:nvPicPr>
          <p:cNvPr id="15368" name="Picture 8" descr="F:\Report\FaceProject\results\comparison\display\151728_5_exp0013_base_S_synthesized_defor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0" y="0"/>
            <a:ext cx="2438400" cy="2438400"/>
          </a:xfrm>
          <a:prstGeom prst="rect">
            <a:avLst/>
          </a:prstGeom>
          <a:noFill/>
        </p:spPr>
      </p:pic>
      <p:pic>
        <p:nvPicPr>
          <p:cNvPr id="15370" name="Picture 10" descr="F:\Report\FaceProject\results\comparison\display\151728_15_sketch_defor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2348880"/>
            <a:ext cx="2438400" cy="2438400"/>
          </a:xfrm>
          <a:prstGeom prst="rect">
            <a:avLst/>
          </a:prstGeom>
          <a:noFill/>
        </p:spPr>
      </p:pic>
      <p:pic>
        <p:nvPicPr>
          <p:cNvPr id="15372" name="Picture 12" descr="F:\Report\FaceProject\results\comparison\display\151728_15_exp0011_baseline_synthesized_deform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95936" y="2420888"/>
            <a:ext cx="2438400" cy="2438400"/>
          </a:xfrm>
          <a:prstGeom prst="rect">
            <a:avLst/>
          </a:prstGeom>
          <a:noFill/>
        </p:spPr>
      </p:pic>
      <p:pic>
        <p:nvPicPr>
          <p:cNvPr id="15374" name="Picture 14" descr="F:\Report\FaceProject\results\comparison\display\151728_15_exp0011_baseline_deform_synthesized_deform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05600" y="2420888"/>
            <a:ext cx="2438400" cy="2438400"/>
          </a:xfrm>
          <a:prstGeom prst="rect">
            <a:avLst/>
          </a:prstGeom>
          <a:noFill/>
        </p:spPr>
      </p:pic>
      <p:pic>
        <p:nvPicPr>
          <p:cNvPr id="15376" name="Picture 16" descr="F:\Report\FaceProject\results\comparison\display\151728_15_exp0013_base_S_synthesized_deform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0" y="2420888"/>
            <a:ext cx="2438400" cy="2438400"/>
          </a:xfrm>
          <a:prstGeom prst="rect">
            <a:avLst/>
          </a:prstGeom>
          <a:noFill/>
        </p:spPr>
      </p:pic>
      <p:pic>
        <p:nvPicPr>
          <p:cNvPr id="15378" name="Picture 18" descr="F:\Report\FaceProject\results\comparison\display\151728_20_sketch_deform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1640" y="4869160"/>
            <a:ext cx="2438400" cy="2438400"/>
          </a:xfrm>
          <a:prstGeom prst="rect">
            <a:avLst/>
          </a:prstGeom>
          <a:noFill/>
        </p:spPr>
      </p:pic>
      <p:pic>
        <p:nvPicPr>
          <p:cNvPr id="15380" name="Picture 20" descr="F:\Report\FaceProject\results\comparison\display\151728_20_exp0011_baseline_synthesized_deform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95936" y="4941168"/>
            <a:ext cx="2438400" cy="2438400"/>
          </a:xfrm>
          <a:prstGeom prst="rect">
            <a:avLst/>
          </a:prstGeom>
          <a:noFill/>
        </p:spPr>
      </p:pic>
      <p:pic>
        <p:nvPicPr>
          <p:cNvPr id="15382" name="Picture 22" descr="F:\Report\FaceProject\results\comparison\display\151728_20_exp0011_baseline_deform_synthesized_deform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4869160"/>
            <a:ext cx="2438400" cy="2438400"/>
          </a:xfrm>
          <a:prstGeom prst="rect">
            <a:avLst/>
          </a:prstGeom>
          <a:noFill/>
        </p:spPr>
      </p:pic>
      <p:pic>
        <p:nvPicPr>
          <p:cNvPr id="15384" name="Picture 24" descr="F:\Report\FaceProject\results\comparison\display\151728_20_exp0013_base_S_synthesized_deform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144000" y="4869160"/>
            <a:ext cx="2438400" cy="2438400"/>
          </a:xfrm>
          <a:prstGeom prst="rect">
            <a:avLst/>
          </a:prstGeom>
          <a:noFill/>
        </p:spPr>
      </p:pic>
      <p:pic>
        <p:nvPicPr>
          <p:cNvPr id="15386" name="Picture 26" descr="F:\Report\FaceProject\results\comparison\display\151728_25_sketch_deform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9632" y="7461448"/>
            <a:ext cx="2438400" cy="2438400"/>
          </a:xfrm>
          <a:prstGeom prst="rect">
            <a:avLst/>
          </a:prstGeom>
          <a:noFill/>
        </p:spPr>
      </p:pic>
      <p:pic>
        <p:nvPicPr>
          <p:cNvPr id="15388" name="Picture 28" descr="F:\Report\FaceProject\results\comparison\display\151728_25_exp0011_baseline_synthesized_defor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067944" y="7317432"/>
            <a:ext cx="2438400" cy="2438400"/>
          </a:xfrm>
          <a:prstGeom prst="rect">
            <a:avLst/>
          </a:prstGeom>
          <a:noFill/>
        </p:spPr>
      </p:pic>
      <p:pic>
        <p:nvPicPr>
          <p:cNvPr id="15390" name="Picture 30" descr="F:\Report\FaceProject\results\comparison\display\151728_25_exp0011_baseline_deform_synthesized_deform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705600" y="7461448"/>
            <a:ext cx="2438400" cy="2438400"/>
          </a:xfrm>
          <a:prstGeom prst="rect">
            <a:avLst/>
          </a:prstGeom>
          <a:noFill/>
        </p:spPr>
      </p:pic>
      <p:pic>
        <p:nvPicPr>
          <p:cNvPr id="15392" name="Picture 32" descr="F:\Report\FaceProject\results\comparison\display\151728_25_exp0013_base_S_synthesized_deform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9540552" y="7605464"/>
            <a:ext cx="2438400" cy="2438400"/>
          </a:xfrm>
          <a:prstGeom prst="rect">
            <a:avLst/>
          </a:prstGeom>
          <a:noFill/>
        </p:spPr>
      </p:pic>
      <p:pic>
        <p:nvPicPr>
          <p:cNvPr id="15394" name="Picture 34" descr="F:\Report\FaceProject\results\comparison\display\151728_30_sketch_deform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187624" y="10125744"/>
            <a:ext cx="2438400" cy="2438400"/>
          </a:xfrm>
          <a:prstGeom prst="rect">
            <a:avLst/>
          </a:prstGeom>
          <a:noFill/>
        </p:spPr>
      </p:pic>
      <p:pic>
        <p:nvPicPr>
          <p:cNvPr id="15396" name="Picture 36" descr="F:\Report\FaceProject\results\comparison\display\151728_30_exp0011_baseline_synthesized_deform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139952" y="10053736"/>
            <a:ext cx="2438400" cy="2438400"/>
          </a:xfrm>
          <a:prstGeom prst="rect">
            <a:avLst/>
          </a:prstGeom>
          <a:noFill/>
        </p:spPr>
      </p:pic>
      <p:pic>
        <p:nvPicPr>
          <p:cNvPr id="15398" name="Picture 38" descr="F:\Report\FaceProject\results\comparison\display\151728_30_exp0011_baseline_deform_synthesized_deform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705600" y="9981728"/>
            <a:ext cx="2438400" cy="2438400"/>
          </a:xfrm>
          <a:prstGeom prst="rect">
            <a:avLst/>
          </a:prstGeom>
          <a:noFill/>
        </p:spPr>
      </p:pic>
      <p:pic>
        <p:nvPicPr>
          <p:cNvPr id="15400" name="Picture 40" descr="F:\Report\FaceProject\results\comparison\display\151728_30_exp0013_base_S_synthesized_deform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9540552" y="9981728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17</Words>
  <Application>Microsoft Office PowerPoint</Application>
  <PresentationFormat>全屏显示(4:3)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琳琳</dc:creator>
  <cp:lastModifiedBy>李宇航</cp:lastModifiedBy>
  <cp:revision>24</cp:revision>
  <dcterms:created xsi:type="dcterms:W3CDTF">2020-05-24T21:25:30Z</dcterms:created>
  <dcterms:modified xsi:type="dcterms:W3CDTF">2020-05-25T01:19:46Z</dcterms:modified>
</cp:coreProperties>
</file>