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12192000" cy="289877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564" y="-822"/>
      </p:cViewPr>
      <p:guideLst>
        <p:guide orient="horz" pos="91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74407"/>
            <a:ext cx="9144000" cy="100920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522529"/>
            <a:ext cx="9144000" cy="69986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81C6-B4B8-48AA-8FC1-3634FB9BE978}" type="datetimeFigureOut">
              <a:rPr lang="zh-CN" altLang="en-US" smtClean="0"/>
              <a:pPr/>
              <a:t>2020/5/24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1F59-0062-484C-9B39-CDDEAFBA84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1710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81C6-B4B8-48AA-8FC1-3634FB9BE978}" type="datetimeFigureOut">
              <a:rPr lang="zh-CN" altLang="en-US" smtClean="0"/>
              <a:pPr/>
              <a:t>2020/5/24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1F59-0062-484C-9B39-CDDEAFBA84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84067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54333"/>
            <a:ext cx="2628900" cy="245657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54333"/>
            <a:ext cx="7734300" cy="245657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81C6-B4B8-48AA-8FC1-3634FB9BE978}" type="datetimeFigureOut">
              <a:rPr lang="zh-CN" altLang="en-US" smtClean="0"/>
              <a:pPr/>
              <a:t>2020/5/24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1F59-0062-484C-9B39-CDDEAFBA84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61248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81C6-B4B8-48AA-8FC1-3634FB9BE978}" type="datetimeFigureOut">
              <a:rPr lang="zh-CN" altLang="en-US" smtClean="0"/>
              <a:pPr/>
              <a:t>2020/5/24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1F59-0062-484C-9B39-CDDEAFBA84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22672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722682"/>
            <a:ext cx="10515600" cy="120581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939899"/>
            <a:ext cx="10515600" cy="63410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81C6-B4B8-48AA-8FC1-3634FB9BE978}" type="datetimeFigureOut">
              <a:rPr lang="zh-CN" altLang="en-US" smtClean="0"/>
              <a:pPr/>
              <a:t>2020/5/24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1F59-0062-484C-9B39-CDDEAFBA84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89606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771665"/>
            <a:ext cx="5181600" cy="1839246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771665"/>
            <a:ext cx="5181600" cy="1839246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81C6-B4B8-48AA-8FC1-3634FB9BE978}" type="datetimeFigureOut">
              <a:rPr lang="zh-CN" altLang="en-US" smtClean="0"/>
              <a:pPr/>
              <a:t>2020/5/24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1F59-0062-484C-9B39-CDDEAFBA84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2799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54334"/>
            <a:ext cx="10515600" cy="560296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710602"/>
            <a:ext cx="5157787" cy="3482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1058858"/>
            <a:ext cx="5157787" cy="1557422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710602"/>
            <a:ext cx="5183188" cy="3482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058858"/>
            <a:ext cx="5183188" cy="1557422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81C6-B4B8-48AA-8FC1-3634FB9BE978}" type="datetimeFigureOut">
              <a:rPr lang="zh-CN" altLang="en-US" smtClean="0"/>
              <a:pPr/>
              <a:t>2020/5/24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1F59-0062-484C-9B39-CDDEAFBA84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5868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81C6-B4B8-48AA-8FC1-3634FB9BE978}" type="datetimeFigureOut">
              <a:rPr lang="zh-CN" altLang="en-US" smtClean="0"/>
              <a:pPr/>
              <a:t>2020/5/24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1F59-0062-484C-9B39-CDDEAFBA84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3022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81C6-B4B8-48AA-8FC1-3634FB9BE978}" type="datetimeFigureOut">
              <a:rPr lang="zh-CN" altLang="en-US" smtClean="0"/>
              <a:pPr/>
              <a:t>2020/5/24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1F59-0062-484C-9B39-CDDEAFBA84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2051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193252"/>
            <a:ext cx="3932237" cy="67638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17371"/>
            <a:ext cx="6172200" cy="206000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869633"/>
            <a:ext cx="3932237" cy="16111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81C6-B4B8-48AA-8FC1-3634FB9BE978}" type="datetimeFigureOut">
              <a:rPr lang="zh-CN" altLang="en-US" smtClean="0"/>
              <a:pPr/>
              <a:t>2020/5/24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1F59-0062-484C-9B39-CDDEAFBA84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59945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193252"/>
            <a:ext cx="3932237" cy="67638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17371"/>
            <a:ext cx="6172200" cy="206000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869633"/>
            <a:ext cx="3932237" cy="16111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81C6-B4B8-48AA-8FC1-3634FB9BE978}" type="datetimeFigureOut">
              <a:rPr lang="zh-CN" altLang="en-US" smtClean="0"/>
              <a:pPr/>
              <a:t>2020/5/24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1F59-0062-484C-9B39-CDDEAFBA84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82327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54334"/>
            <a:ext cx="10515600" cy="560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771665"/>
            <a:ext cx="10515600" cy="1839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686736"/>
            <a:ext cx="2743200" cy="154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F81C6-B4B8-48AA-8FC1-3634FB9BE978}" type="datetimeFigureOut">
              <a:rPr lang="zh-CN" altLang="en-US" smtClean="0"/>
              <a:pPr/>
              <a:t>2020/5/24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686736"/>
            <a:ext cx="4114800" cy="154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686736"/>
            <a:ext cx="2743200" cy="154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D1F59-0062-484C-9B39-CDDEAFBA84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44209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3" descr="F:\Report\data\comparison\boundary\00000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0" y="5893"/>
            <a:ext cx="2438400" cy="2438400"/>
          </a:xfrm>
          <a:prstGeom prst="rect">
            <a:avLst/>
          </a:prstGeom>
          <a:noFill/>
        </p:spPr>
      </p:pic>
      <p:pic>
        <p:nvPicPr>
          <p:cNvPr id="26" name="Picture 10" descr="F:\Report\data\comparison\edge\00000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6384" y="5893"/>
            <a:ext cx="2438400" cy="2438400"/>
          </a:xfrm>
          <a:prstGeom prst="rect">
            <a:avLst/>
          </a:prstGeom>
          <a:noFill/>
        </p:spPr>
      </p:pic>
      <p:pic>
        <p:nvPicPr>
          <p:cNvPr id="27" name="Picture 11" descr="F:\Report\data\comparison\contour\00000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5893"/>
            <a:ext cx="2438400" cy="2438400"/>
          </a:xfrm>
          <a:prstGeom prst="rect">
            <a:avLst/>
          </a:prstGeom>
          <a:noFill/>
        </p:spPr>
      </p:pic>
      <p:pic>
        <p:nvPicPr>
          <p:cNvPr id="28" name="Picture 12" descr="F:\Report\data\comparison\real_image\000009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5893"/>
            <a:ext cx="2438400" cy="2438400"/>
          </a:xfrm>
          <a:prstGeom prst="rect">
            <a:avLst/>
          </a:prstGeom>
          <a:noFill/>
        </p:spPr>
      </p:pic>
      <p:pic>
        <p:nvPicPr>
          <p:cNvPr id="29" name="Picture 13" descr="F:\Report\data\comparison\deform_example\000009_0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753600" y="5893"/>
            <a:ext cx="2438400" cy="2438400"/>
          </a:xfrm>
          <a:prstGeom prst="rect">
            <a:avLst/>
          </a:prstGeom>
          <a:noFill/>
        </p:spPr>
      </p:pic>
      <p:sp>
        <p:nvSpPr>
          <p:cNvPr id="30" name="TextBox 29"/>
          <p:cNvSpPr txBox="1"/>
          <p:nvPr/>
        </p:nvSpPr>
        <p:spPr>
          <a:xfrm>
            <a:off x="191724" y="2510093"/>
            <a:ext cx="1705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(a) Real Image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27562" y="2510093"/>
            <a:ext cx="1608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(b) Edge Map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53359" y="2510093"/>
            <a:ext cx="1372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(c) Contour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90838" y="2510093"/>
            <a:ext cx="25747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(d) Semantic Boundary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547123" y="2510093"/>
            <a:ext cx="2646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(e) Deformed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Boundary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24</Words>
  <Application>Microsoft Office PowerPoint</Application>
  <PresentationFormat>自定义</PresentationFormat>
  <Paragraphs>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ustc</dc:creator>
  <cp:lastModifiedBy>李宇航</cp:lastModifiedBy>
  <cp:revision>19</cp:revision>
  <dcterms:created xsi:type="dcterms:W3CDTF">2020-04-02T04:49:41Z</dcterms:created>
  <dcterms:modified xsi:type="dcterms:W3CDTF">2020-05-24T08:58:50Z</dcterms:modified>
</cp:coreProperties>
</file>