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750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Report\FaceProject\results\FaceSketcher\exp0013_base_S\test_latest\images\00000064_sket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3408"/>
            <a:ext cx="2438400" cy="2438400"/>
          </a:xfrm>
          <a:prstGeom prst="rect">
            <a:avLst/>
          </a:prstGeom>
          <a:noFill/>
        </p:spPr>
      </p:pic>
      <p:pic>
        <p:nvPicPr>
          <p:cNvPr id="1028" name="Picture 4" descr="F:\Report\FaceProject\results\FaceSketcher\exp0013_base_S\test_latest\images\00000064_synthesiz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-459432"/>
            <a:ext cx="2438400" cy="2438400"/>
          </a:xfrm>
          <a:prstGeom prst="rect">
            <a:avLst/>
          </a:prstGeom>
          <a:noFill/>
        </p:spPr>
      </p:pic>
      <p:pic>
        <p:nvPicPr>
          <p:cNvPr id="1030" name="Picture 6" descr="F:\Report\FaceProject\results\FaceSketcher\exp0011_baseline\test_latest\images\00000064_synthesiz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-747464"/>
            <a:ext cx="2438400" cy="2438400"/>
          </a:xfrm>
          <a:prstGeom prst="rect">
            <a:avLst/>
          </a:prstGeom>
          <a:noFill/>
        </p:spPr>
      </p:pic>
      <p:pic>
        <p:nvPicPr>
          <p:cNvPr id="1032" name="Picture 8" descr="F:\Report\FaceProject\results\FaceSketcher\exp0011_baseline_deform\test_latest\images\00000064_synthesiz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-891480"/>
            <a:ext cx="2438400" cy="2438400"/>
          </a:xfrm>
          <a:prstGeom prst="rect">
            <a:avLst/>
          </a:prstGeom>
          <a:noFill/>
        </p:spPr>
      </p:pic>
      <p:pic>
        <p:nvPicPr>
          <p:cNvPr id="1034" name="Picture 10" descr="F:\Report\FaceProject\results\FaceSketcher\exp0013_base_S\test_latest\images\00014859_sketc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420888"/>
            <a:ext cx="2438400" cy="2438400"/>
          </a:xfrm>
          <a:prstGeom prst="rect">
            <a:avLst/>
          </a:prstGeom>
          <a:noFill/>
        </p:spPr>
      </p:pic>
      <p:pic>
        <p:nvPicPr>
          <p:cNvPr id="1036" name="Picture 12" descr="F:\Report\FaceProject\results\FaceSketcher\exp0013_base_S\test_latest\images\00014859_synthesiz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3768" y="1772816"/>
            <a:ext cx="2438400" cy="2438400"/>
          </a:xfrm>
          <a:prstGeom prst="rect">
            <a:avLst/>
          </a:prstGeom>
          <a:noFill/>
        </p:spPr>
      </p:pic>
      <p:pic>
        <p:nvPicPr>
          <p:cNvPr id="1038" name="Picture 14" descr="F:\Report\FaceProject\results\FaceSketcher\exp0011_baseline\test_latest\images\00014859_synthesize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1628800"/>
            <a:ext cx="2438400" cy="2438400"/>
          </a:xfrm>
          <a:prstGeom prst="rect">
            <a:avLst/>
          </a:prstGeom>
          <a:noFill/>
        </p:spPr>
      </p:pic>
      <p:pic>
        <p:nvPicPr>
          <p:cNvPr id="1040" name="Picture 16" descr="F:\Report\FaceProject\results\FaceSketcher\exp0011_baseline_deform\test_latest\images\00014859_synthesize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05600" y="1700808"/>
            <a:ext cx="2438400" cy="2438400"/>
          </a:xfrm>
          <a:prstGeom prst="rect">
            <a:avLst/>
          </a:prstGeom>
          <a:noFill/>
        </p:spPr>
      </p:pic>
      <p:pic>
        <p:nvPicPr>
          <p:cNvPr id="1042" name="Picture 18" descr="F:\Report\FaceProject\results\FaceSketcher\exp0013_base_S\test_latest\images\00015036_sketch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4419600"/>
            <a:ext cx="2438400" cy="2438400"/>
          </a:xfrm>
          <a:prstGeom prst="rect">
            <a:avLst/>
          </a:prstGeom>
          <a:noFill/>
        </p:spPr>
      </p:pic>
      <p:pic>
        <p:nvPicPr>
          <p:cNvPr id="1044" name="Picture 20" descr="F:\Report\FaceProject\results\FaceSketcher\exp0013_base_S\test_latest\images\00015036_synthesiz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39752" y="4005064"/>
            <a:ext cx="2438400" cy="2438400"/>
          </a:xfrm>
          <a:prstGeom prst="rect">
            <a:avLst/>
          </a:prstGeom>
          <a:noFill/>
        </p:spPr>
      </p:pic>
      <p:pic>
        <p:nvPicPr>
          <p:cNvPr id="1046" name="Picture 22" descr="F:\Report\FaceProject\results\FaceSketcher\exp0011_baseline\test_latest\images\00015036_synthesized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04048" y="3356992"/>
            <a:ext cx="2438400" cy="2438400"/>
          </a:xfrm>
          <a:prstGeom prst="rect">
            <a:avLst/>
          </a:prstGeom>
          <a:noFill/>
        </p:spPr>
      </p:pic>
      <p:pic>
        <p:nvPicPr>
          <p:cNvPr id="1048" name="Picture 24" descr="F:\Report\FaceProject\results\FaceSketcher\exp0011_baseline_deform\test_latest\images\00015036_synthesized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48264" y="3501008"/>
            <a:ext cx="2438400" cy="2438400"/>
          </a:xfrm>
          <a:prstGeom prst="rect">
            <a:avLst/>
          </a:prstGeom>
          <a:noFill/>
        </p:spPr>
      </p:pic>
      <p:pic>
        <p:nvPicPr>
          <p:cNvPr id="1050" name="Picture 26" descr="F:\Report\FaceProject\results\FaceSketcher\exp0013_base_S\test_latest\images\00022373_sketch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858000"/>
            <a:ext cx="2438400" cy="2438400"/>
          </a:xfrm>
          <a:prstGeom prst="rect">
            <a:avLst/>
          </a:prstGeom>
          <a:noFill/>
        </p:spPr>
      </p:pic>
      <p:pic>
        <p:nvPicPr>
          <p:cNvPr id="1052" name="Picture 28" descr="F:\Report\FaceProject\results\FaceSketcher\exp0013_base_S\test_latest\images\00022373_synthesized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99792" y="6858000"/>
            <a:ext cx="2438400" cy="2438400"/>
          </a:xfrm>
          <a:prstGeom prst="rect">
            <a:avLst/>
          </a:prstGeom>
          <a:noFill/>
        </p:spPr>
      </p:pic>
      <p:pic>
        <p:nvPicPr>
          <p:cNvPr id="1054" name="Picture 30" descr="F:\Report\FaceProject\results\FaceSketcher\exp0011_baseline\test_latest\images\00022373_synthesized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076056" y="6453336"/>
            <a:ext cx="2438400" cy="2438400"/>
          </a:xfrm>
          <a:prstGeom prst="rect">
            <a:avLst/>
          </a:prstGeom>
          <a:noFill/>
        </p:spPr>
      </p:pic>
      <p:pic>
        <p:nvPicPr>
          <p:cNvPr id="1056" name="Picture 32" descr="F:\Report\FaceProject\results\FaceSketcher\exp0011_baseline_deform\test_latest\images\00022373_synthesized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380312" y="6021288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琳琳</dc:creator>
  <cp:lastModifiedBy>李宇航</cp:lastModifiedBy>
  <cp:revision>2</cp:revision>
  <dcterms:created xsi:type="dcterms:W3CDTF">2020-05-25T01:01:08Z</dcterms:created>
  <dcterms:modified xsi:type="dcterms:W3CDTF">2020-05-25T01:19:50Z</dcterms:modified>
</cp:coreProperties>
</file>