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15841663"/>
  <p:notesSz cx="6858000" cy="9144000"/>
  <p:defaultTextStyle>
    <a:defPPr>
      <a:defRPr lang="zh-CN"/>
    </a:defPPr>
    <a:lvl1pPr marL="0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5497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30995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6492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61989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7486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92984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8481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23978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888" y="-108"/>
      </p:cViewPr>
      <p:guideLst>
        <p:guide orient="horz" pos="4990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3074" y="4921185"/>
            <a:ext cx="8874840" cy="33956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148" y="8976943"/>
            <a:ext cx="7308692" cy="40484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5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3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6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6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92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2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18" y="634404"/>
            <a:ext cx="2349223" cy="135167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049" y="634404"/>
            <a:ext cx="6873651" cy="135167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66" y="10179736"/>
            <a:ext cx="8874840" cy="31463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4766" y="6714375"/>
            <a:ext cx="8874840" cy="346536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549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309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64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619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748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9298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848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2397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049" y="3696391"/>
            <a:ext cx="4611437" cy="1045476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7504" y="3696391"/>
            <a:ext cx="4611437" cy="1045476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49" y="3546040"/>
            <a:ext cx="4613250" cy="14778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049" y="5023862"/>
            <a:ext cx="4613250" cy="912729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880" y="3546040"/>
            <a:ext cx="4615061" cy="14778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880" y="5023862"/>
            <a:ext cx="4615061" cy="912729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50" y="630734"/>
            <a:ext cx="3435013" cy="2684282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137" y="630735"/>
            <a:ext cx="5836802" cy="1352042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50" y="3315017"/>
            <a:ext cx="3435013" cy="10836139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508" y="11089165"/>
            <a:ext cx="6264593" cy="13091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508" y="1415483"/>
            <a:ext cx="6264593" cy="9504998"/>
          </a:xfrm>
        </p:spPr>
        <p:txBody>
          <a:bodyPr/>
          <a:lstStyle>
            <a:lvl1pPr marL="0" indent="0">
              <a:buNone/>
              <a:defRPr sz="6400"/>
            </a:lvl1pPr>
            <a:lvl2pPr marL="915497" indent="0">
              <a:buNone/>
              <a:defRPr sz="5600"/>
            </a:lvl2pPr>
            <a:lvl3pPr marL="1830995" indent="0">
              <a:buNone/>
              <a:defRPr sz="4800"/>
            </a:lvl3pPr>
            <a:lvl4pPr marL="2746492" indent="0">
              <a:buNone/>
              <a:defRPr sz="4000"/>
            </a:lvl4pPr>
            <a:lvl5pPr marL="3661989" indent="0">
              <a:buNone/>
              <a:defRPr sz="4000"/>
            </a:lvl5pPr>
            <a:lvl6pPr marL="4577486" indent="0">
              <a:buNone/>
              <a:defRPr sz="4000"/>
            </a:lvl6pPr>
            <a:lvl7pPr marL="5492984" indent="0">
              <a:buNone/>
              <a:defRPr sz="4000"/>
            </a:lvl7pPr>
            <a:lvl8pPr marL="6408481" indent="0">
              <a:buNone/>
              <a:defRPr sz="4000"/>
            </a:lvl8pPr>
            <a:lvl9pPr marL="7323978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508" y="12398304"/>
            <a:ext cx="6264593" cy="1859194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2" y="634402"/>
            <a:ext cx="9396889" cy="2640278"/>
          </a:xfrm>
          <a:prstGeom prst="rect">
            <a:avLst/>
          </a:prstGeom>
        </p:spPr>
        <p:txBody>
          <a:bodyPr vert="horz" lIns="183099" tIns="91550" rIns="183099" bIns="9155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2" y="3696391"/>
            <a:ext cx="9396889" cy="10454765"/>
          </a:xfrm>
          <a:prstGeom prst="rect">
            <a:avLst/>
          </a:prstGeom>
        </p:spPr>
        <p:txBody>
          <a:bodyPr vert="horz" lIns="183099" tIns="91550" rIns="183099" bIns="9155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51" y="14682876"/>
            <a:ext cx="2436231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40" y="14682876"/>
            <a:ext cx="3306313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10" y="14682876"/>
            <a:ext cx="2436231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30995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623" indent="-686623" algn="l" defTabSz="1830995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683" indent="-572186" algn="l" defTabSz="1830995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8743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4240" indent="-457749" algn="l" defTabSz="183099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9738" indent="-457749" algn="l" defTabSz="1830995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5235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50732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6230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81727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5497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30995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6492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61989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7486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92984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8481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23978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F:\Report\FaceProject\results\comparison\display\151437_30_sketch_d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10" y="0"/>
            <a:ext cx="2438400" cy="2438400"/>
          </a:xfrm>
          <a:prstGeom prst="rect">
            <a:avLst/>
          </a:prstGeom>
          <a:noFill/>
        </p:spPr>
      </p:pic>
      <p:pic>
        <p:nvPicPr>
          <p:cNvPr id="104" name="Picture 4" descr="F:\Report\FaceProject\results\comparison\display\151437_30_exp0011_baseline_synthesized_d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958" y="0"/>
            <a:ext cx="2438400" cy="2438400"/>
          </a:xfrm>
          <a:prstGeom prst="rect">
            <a:avLst/>
          </a:prstGeom>
          <a:noFill/>
        </p:spPr>
      </p:pic>
      <p:pic>
        <p:nvPicPr>
          <p:cNvPr id="105" name="Picture 6" descr="F:\Report\FaceProject\results\comparison\display\151437_30_exp0011_baseline_deform_synthesized_de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5302" y="0"/>
            <a:ext cx="2438400" cy="2438400"/>
          </a:xfrm>
          <a:prstGeom prst="rect">
            <a:avLst/>
          </a:prstGeom>
          <a:noFill/>
        </p:spPr>
      </p:pic>
      <p:pic>
        <p:nvPicPr>
          <p:cNvPr id="106" name="Picture 8" descr="F:\Report\FaceProject\results\comparison\display\151437_30_exp0013_base_S_synthesized_de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0646" y="0"/>
            <a:ext cx="2438400" cy="2438400"/>
          </a:xfrm>
          <a:prstGeom prst="rect">
            <a:avLst/>
          </a:prstGeom>
          <a:noFill/>
        </p:spPr>
      </p:pic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-56577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108" name="Picture 11" descr="F:\Report\FaceProject\results\comparison\display\151488_25_sketch_de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810" y="2566933"/>
            <a:ext cx="2438400" cy="2438400"/>
          </a:xfrm>
          <a:prstGeom prst="rect">
            <a:avLst/>
          </a:prstGeom>
          <a:noFill/>
        </p:spPr>
      </p:pic>
      <p:pic>
        <p:nvPicPr>
          <p:cNvPr id="109" name="Picture 13" descr="F:\Report\FaceProject\results\comparison\display\151488_25_exp0011_baseline_synthesized_de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9958" y="2566933"/>
            <a:ext cx="2438400" cy="2438400"/>
          </a:xfrm>
          <a:prstGeom prst="rect">
            <a:avLst/>
          </a:prstGeom>
          <a:noFill/>
        </p:spPr>
      </p:pic>
      <p:pic>
        <p:nvPicPr>
          <p:cNvPr id="110" name="Picture 15" descr="F:\Report\FaceProject\results\comparison\display\151488_25_exp0011_baseline_deform_synthesized_defor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5302" y="2566933"/>
            <a:ext cx="2438400" cy="2438400"/>
          </a:xfrm>
          <a:prstGeom prst="rect">
            <a:avLst/>
          </a:prstGeom>
          <a:noFill/>
        </p:spPr>
      </p:pic>
      <p:pic>
        <p:nvPicPr>
          <p:cNvPr id="111" name="Picture 17" descr="F:\Report\FaceProject\results\comparison\display\151488_25_exp0013_base_S_synthesized_defo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50646" y="2566933"/>
            <a:ext cx="2438400" cy="2438400"/>
          </a:xfrm>
          <a:prstGeom prst="rect">
            <a:avLst/>
          </a:prstGeom>
          <a:noFill/>
        </p:spPr>
      </p:pic>
      <p:pic>
        <p:nvPicPr>
          <p:cNvPr id="112" name="Picture 19" descr="F:\Report\FaceProject\results\comparison\display\151584_30_sketch_defor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5810" y="5133866"/>
            <a:ext cx="2438400" cy="2438400"/>
          </a:xfrm>
          <a:prstGeom prst="rect">
            <a:avLst/>
          </a:prstGeom>
          <a:noFill/>
        </p:spPr>
      </p:pic>
      <p:pic>
        <p:nvPicPr>
          <p:cNvPr id="113" name="Picture 21" descr="F:\Report\FaceProject\results\comparison\display\151584_30_exp0011_baseline_synthesized_defor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19958" y="5133866"/>
            <a:ext cx="2438400" cy="2438400"/>
          </a:xfrm>
          <a:prstGeom prst="rect">
            <a:avLst/>
          </a:prstGeom>
          <a:noFill/>
        </p:spPr>
      </p:pic>
      <p:pic>
        <p:nvPicPr>
          <p:cNvPr id="114" name="Picture 23" descr="F:\Report\FaceProject\results\comparison\display\151584_30_exp0011_baseline_deform_synthesized_deform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35302" y="5133866"/>
            <a:ext cx="2438400" cy="2438400"/>
          </a:xfrm>
          <a:prstGeom prst="rect">
            <a:avLst/>
          </a:prstGeom>
          <a:noFill/>
        </p:spPr>
      </p:pic>
      <p:pic>
        <p:nvPicPr>
          <p:cNvPr id="115" name="Picture 25" descr="F:\Report\FaceProject\results\comparison\display\151584_30_exp0013_base_S_synthesized_deform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50646" y="5133866"/>
            <a:ext cx="2438400" cy="2438400"/>
          </a:xfrm>
          <a:prstGeom prst="rect">
            <a:avLst/>
          </a:prstGeom>
          <a:noFill/>
        </p:spPr>
      </p:pic>
      <p:pic>
        <p:nvPicPr>
          <p:cNvPr id="116" name="Picture 27" descr="F:\Report\FaceProject\results\comparison\display\151614_20_sketch_deform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5810" y="7700799"/>
            <a:ext cx="2438400" cy="2438400"/>
          </a:xfrm>
          <a:prstGeom prst="rect">
            <a:avLst/>
          </a:prstGeom>
          <a:noFill/>
        </p:spPr>
      </p:pic>
      <p:pic>
        <p:nvPicPr>
          <p:cNvPr id="117" name="Picture 29" descr="F:\Report\FaceProject\results\comparison\display\151614_20_exp0011_baseline_synthesized_defor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19958" y="7700799"/>
            <a:ext cx="2438400" cy="2438400"/>
          </a:xfrm>
          <a:prstGeom prst="rect">
            <a:avLst/>
          </a:prstGeom>
          <a:noFill/>
        </p:spPr>
      </p:pic>
      <p:pic>
        <p:nvPicPr>
          <p:cNvPr id="118" name="Picture 31" descr="F:\Report\FaceProject\results\comparison\display\151614_20_exp0011_baseline_deform_synthesized_deform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35302" y="7700799"/>
            <a:ext cx="2438400" cy="2438400"/>
          </a:xfrm>
          <a:prstGeom prst="rect">
            <a:avLst/>
          </a:prstGeom>
          <a:noFill/>
        </p:spPr>
      </p:pic>
      <p:pic>
        <p:nvPicPr>
          <p:cNvPr id="119" name="Picture 33" descr="F:\Report\FaceProject\results\comparison\display\151614_20_exp0013_base_S_synthesized_deform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50646" y="7700799"/>
            <a:ext cx="2438400" cy="2438400"/>
          </a:xfrm>
          <a:prstGeom prst="rect">
            <a:avLst/>
          </a:prstGeom>
          <a:noFill/>
        </p:spPr>
      </p:pic>
      <p:pic>
        <p:nvPicPr>
          <p:cNvPr id="120" name="Picture 2" descr="F:\Report\FaceProject\results\comparison\display\151723_20_sketch_deform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5810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1" name="Picture 4" descr="F:\Report\FaceProject\results\comparison\display\151723_20_exp0011_baseline_synthesized_defor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19958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2" name="Picture 6" descr="F:\Report\FaceProject\results\comparison\display\151723_20_exp0011_baseline_deform_synthesized_deform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235302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3" name="Picture 8" descr="F:\Report\FaceProject\results\comparison\display\151723_20_exp0013_base_S_synthesized_deform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750646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4" name="Picture 10" descr="F:\Report\FaceProject\results\comparison\display\151728_30_sketch_deform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25810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5" name="Picture 12" descr="F:\Report\FaceProject\results\comparison\display\151728_30_exp0011_baseline_synthesized_deform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719958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6" name="Picture 14" descr="F:\Report\FaceProject\results\comparison\display\151728_30_exp0011_baseline_deform_synthesized_deform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235302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7" name="Picture 16" descr="F:\Report\FaceProject\results\comparison\display\151728_30_exp0013_base_S_synthesized_deform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750646" y="12834664"/>
            <a:ext cx="2438400" cy="2438400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693862" y="1523831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Input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871187" y="15238312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(b) Baseline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06199" y="15238312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Baseline_deform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26710" y="15238312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1</cp:revision>
  <dcterms:created xsi:type="dcterms:W3CDTF">2020-05-25T00:27:12Z</dcterms:created>
  <dcterms:modified xsi:type="dcterms:W3CDTF">2020-05-25T01:01:27Z</dcterms:modified>
</cp:coreProperties>
</file>