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440988" cy="13322300"/>
  <p:notesSz cx="6858000" cy="9144000"/>
  <p:defaultTextStyle>
    <a:defPPr>
      <a:defRPr lang="zh-CN"/>
    </a:defPPr>
    <a:lvl1pPr marL="0" algn="l" defTabSz="116097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0487" algn="l" defTabSz="116097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0976" algn="l" defTabSz="116097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1463" algn="l" defTabSz="116097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21951" algn="l" defTabSz="116097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02438" algn="l" defTabSz="116097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82926" algn="l" defTabSz="116097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63414" algn="l" defTabSz="116097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43901" algn="l" defTabSz="116097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2352" y="-108"/>
      </p:cViewPr>
      <p:guideLst>
        <p:guide orient="horz" pos="4196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3074" y="4138551"/>
            <a:ext cx="8874840" cy="285565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6148" y="7549302"/>
            <a:ext cx="7308692" cy="34045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0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60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4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21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02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8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63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43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69716" y="533514"/>
            <a:ext cx="2349223" cy="1136713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2051" y="533514"/>
            <a:ext cx="6873650" cy="1136713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767" y="8560814"/>
            <a:ext cx="8874840" cy="264595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4767" y="5646558"/>
            <a:ext cx="8874840" cy="2914254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048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609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414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219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024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829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634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439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2050" y="3108540"/>
            <a:ext cx="4611437" cy="8792100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07504" y="3108540"/>
            <a:ext cx="4611437" cy="8792100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050" y="2982100"/>
            <a:ext cx="4613250" cy="1242798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0487" indent="0">
              <a:buNone/>
              <a:defRPr sz="2600" b="1"/>
            </a:lvl2pPr>
            <a:lvl3pPr marL="1160976" indent="0">
              <a:buNone/>
              <a:defRPr sz="2300" b="1"/>
            </a:lvl3pPr>
            <a:lvl4pPr marL="1741463" indent="0">
              <a:buNone/>
              <a:defRPr sz="2000" b="1"/>
            </a:lvl4pPr>
            <a:lvl5pPr marL="2321951" indent="0">
              <a:buNone/>
              <a:defRPr sz="2000" b="1"/>
            </a:lvl5pPr>
            <a:lvl6pPr marL="2902438" indent="0">
              <a:buNone/>
              <a:defRPr sz="2000" b="1"/>
            </a:lvl6pPr>
            <a:lvl7pPr marL="3482926" indent="0">
              <a:buNone/>
              <a:defRPr sz="2000" b="1"/>
            </a:lvl7pPr>
            <a:lvl8pPr marL="4063414" indent="0">
              <a:buNone/>
              <a:defRPr sz="2000" b="1"/>
            </a:lvl8pPr>
            <a:lvl9pPr marL="4643901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050" y="4224898"/>
            <a:ext cx="4613250" cy="767574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03877" y="2982100"/>
            <a:ext cx="4615062" cy="1242798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0487" indent="0">
              <a:buNone/>
              <a:defRPr sz="2600" b="1"/>
            </a:lvl2pPr>
            <a:lvl3pPr marL="1160976" indent="0">
              <a:buNone/>
              <a:defRPr sz="2300" b="1"/>
            </a:lvl3pPr>
            <a:lvl4pPr marL="1741463" indent="0">
              <a:buNone/>
              <a:defRPr sz="2000" b="1"/>
            </a:lvl4pPr>
            <a:lvl5pPr marL="2321951" indent="0">
              <a:buNone/>
              <a:defRPr sz="2000" b="1"/>
            </a:lvl5pPr>
            <a:lvl6pPr marL="2902438" indent="0">
              <a:buNone/>
              <a:defRPr sz="2000" b="1"/>
            </a:lvl6pPr>
            <a:lvl7pPr marL="3482926" indent="0">
              <a:buNone/>
              <a:defRPr sz="2000" b="1"/>
            </a:lvl7pPr>
            <a:lvl8pPr marL="4063414" indent="0">
              <a:buNone/>
              <a:defRPr sz="2000" b="1"/>
            </a:lvl8pPr>
            <a:lvl9pPr marL="4643901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03877" y="4224898"/>
            <a:ext cx="4615062" cy="767574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51" y="530428"/>
            <a:ext cx="3435012" cy="225738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2139" y="530427"/>
            <a:ext cx="5836802" cy="1137021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2051" y="2787814"/>
            <a:ext cx="3435012" cy="9112824"/>
          </a:xfrm>
        </p:spPr>
        <p:txBody>
          <a:bodyPr/>
          <a:lstStyle>
            <a:lvl1pPr marL="0" indent="0">
              <a:buNone/>
              <a:defRPr sz="1800"/>
            </a:lvl1pPr>
            <a:lvl2pPr marL="580487" indent="0">
              <a:buNone/>
              <a:defRPr sz="1500"/>
            </a:lvl2pPr>
            <a:lvl3pPr marL="1160976" indent="0">
              <a:buNone/>
              <a:defRPr sz="1200"/>
            </a:lvl3pPr>
            <a:lvl4pPr marL="1741463" indent="0">
              <a:buNone/>
              <a:defRPr sz="1100"/>
            </a:lvl4pPr>
            <a:lvl5pPr marL="2321951" indent="0">
              <a:buNone/>
              <a:defRPr sz="1100"/>
            </a:lvl5pPr>
            <a:lvl6pPr marL="2902438" indent="0">
              <a:buNone/>
              <a:defRPr sz="1100"/>
            </a:lvl6pPr>
            <a:lvl7pPr marL="3482926" indent="0">
              <a:buNone/>
              <a:defRPr sz="1100"/>
            </a:lvl7pPr>
            <a:lvl8pPr marL="4063414" indent="0">
              <a:buNone/>
              <a:defRPr sz="1100"/>
            </a:lvl8pPr>
            <a:lvl9pPr marL="4643901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6507" y="9325615"/>
            <a:ext cx="6264593" cy="11009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46507" y="1190376"/>
            <a:ext cx="6264593" cy="7993380"/>
          </a:xfrm>
        </p:spPr>
        <p:txBody>
          <a:bodyPr/>
          <a:lstStyle>
            <a:lvl1pPr marL="0" indent="0">
              <a:buNone/>
              <a:defRPr sz="4000"/>
            </a:lvl1pPr>
            <a:lvl2pPr marL="580487" indent="0">
              <a:buNone/>
              <a:defRPr sz="3500"/>
            </a:lvl2pPr>
            <a:lvl3pPr marL="1160976" indent="0">
              <a:buNone/>
              <a:defRPr sz="3100"/>
            </a:lvl3pPr>
            <a:lvl4pPr marL="1741463" indent="0">
              <a:buNone/>
              <a:defRPr sz="2600"/>
            </a:lvl4pPr>
            <a:lvl5pPr marL="2321951" indent="0">
              <a:buNone/>
              <a:defRPr sz="2600"/>
            </a:lvl5pPr>
            <a:lvl6pPr marL="2902438" indent="0">
              <a:buNone/>
              <a:defRPr sz="2600"/>
            </a:lvl6pPr>
            <a:lvl7pPr marL="3482926" indent="0">
              <a:buNone/>
              <a:defRPr sz="2600"/>
            </a:lvl7pPr>
            <a:lvl8pPr marL="4063414" indent="0">
              <a:buNone/>
              <a:defRPr sz="2600"/>
            </a:lvl8pPr>
            <a:lvl9pPr marL="4643901" indent="0">
              <a:buNone/>
              <a:defRPr sz="2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46507" y="10426554"/>
            <a:ext cx="6264593" cy="1563517"/>
          </a:xfrm>
        </p:spPr>
        <p:txBody>
          <a:bodyPr/>
          <a:lstStyle>
            <a:lvl1pPr marL="0" indent="0">
              <a:buNone/>
              <a:defRPr sz="1800"/>
            </a:lvl1pPr>
            <a:lvl2pPr marL="580487" indent="0">
              <a:buNone/>
              <a:defRPr sz="1500"/>
            </a:lvl2pPr>
            <a:lvl3pPr marL="1160976" indent="0">
              <a:buNone/>
              <a:defRPr sz="1200"/>
            </a:lvl3pPr>
            <a:lvl4pPr marL="1741463" indent="0">
              <a:buNone/>
              <a:defRPr sz="1100"/>
            </a:lvl4pPr>
            <a:lvl5pPr marL="2321951" indent="0">
              <a:buNone/>
              <a:defRPr sz="1100"/>
            </a:lvl5pPr>
            <a:lvl6pPr marL="2902438" indent="0">
              <a:buNone/>
              <a:defRPr sz="1100"/>
            </a:lvl6pPr>
            <a:lvl7pPr marL="3482926" indent="0">
              <a:buNone/>
              <a:defRPr sz="1100"/>
            </a:lvl7pPr>
            <a:lvl8pPr marL="4063414" indent="0">
              <a:buNone/>
              <a:defRPr sz="1100"/>
            </a:lvl8pPr>
            <a:lvl9pPr marL="4643901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050" y="533512"/>
            <a:ext cx="9396889" cy="2220382"/>
          </a:xfrm>
          <a:prstGeom prst="rect">
            <a:avLst/>
          </a:prstGeom>
        </p:spPr>
        <p:txBody>
          <a:bodyPr vert="horz" lIns="116097" tIns="58049" rIns="116097" bIns="5804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050" y="3108540"/>
            <a:ext cx="9396889" cy="8792100"/>
          </a:xfrm>
          <a:prstGeom prst="rect">
            <a:avLst/>
          </a:prstGeom>
        </p:spPr>
        <p:txBody>
          <a:bodyPr vert="horz" lIns="116097" tIns="58049" rIns="116097" bIns="5804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22049" y="12347798"/>
            <a:ext cx="2436231" cy="709291"/>
          </a:xfrm>
          <a:prstGeom prst="rect">
            <a:avLst/>
          </a:prstGeom>
        </p:spPr>
        <p:txBody>
          <a:bodyPr vert="horz" lIns="116097" tIns="58049" rIns="116097" bIns="58049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67340" y="12347798"/>
            <a:ext cx="3306313" cy="709291"/>
          </a:xfrm>
          <a:prstGeom prst="rect">
            <a:avLst/>
          </a:prstGeom>
        </p:spPr>
        <p:txBody>
          <a:bodyPr vert="horz" lIns="116097" tIns="58049" rIns="116097" bIns="58049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482708" y="12347798"/>
            <a:ext cx="2436231" cy="709291"/>
          </a:xfrm>
          <a:prstGeom prst="rect">
            <a:avLst/>
          </a:prstGeom>
        </p:spPr>
        <p:txBody>
          <a:bodyPr vert="horz" lIns="116097" tIns="58049" rIns="116097" bIns="58049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60976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5365" indent="-435365" algn="l" defTabSz="1160976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43293" indent="-362805" algn="l" defTabSz="1160976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219" indent="-290244" algn="l" defTabSz="116097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31706" indent="-290244" algn="l" defTabSz="116097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195" indent="-290244" algn="l" defTabSz="1160976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192682" indent="-290244" algn="l" defTabSz="116097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773170" indent="-290244" algn="l" defTabSz="116097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53658" indent="-290244" algn="l" defTabSz="116097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34145" indent="-290244" algn="l" defTabSz="116097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6097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0487" algn="l" defTabSz="116097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0976" algn="l" defTabSz="116097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63" algn="l" defTabSz="116097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1951" algn="l" defTabSz="116097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2438" algn="l" defTabSz="116097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2926" algn="l" defTabSz="116097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63414" algn="l" defTabSz="116097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43901" algn="l" defTabSz="116097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F:\Report\results\comparison\display\151415_sket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62397"/>
            <a:ext cx="2438400" cy="2438400"/>
          </a:xfrm>
          <a:prstGeom prst="rect">
            <a:avLst/>
          </a:prstGeom>
          <a:noFill/>
        </p:spPr>
      </p:pic>
      <p:pic>
        <p:nvPicPr>
          <p:cNvPr id="53" name="Picture 4" descr="F:\Report\results\comparison\display\151415_exp0011_baseline_synthesiz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1839" y="108422"/>
            <a:ext cx="2438400" cy="2438400"/>
          </a:xfrm>
          <a:prstGeom prst="rect">
            <a:avLst/>
          </a:prstGeom>
          <a:noFill/>
        </p:spPr>
      </p:pic>
      <p:pic>
        <p:nvPicPr>
          <p:cNvPr id="54" name="Picture 6" descr="F:\Report\results\comparison\display\151415_exp0011_baseline_deform_synthesiz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8103" y="108422"/>
            <a:ext cx="2438400" cy="2438400"/>
          </a:xfrm>
          <a:prstGeom prst="rect">
            <a:avLst/>
          </a:prstGeom>
          <a:noFill/>
        </p:spPr>
      </p:pic>
      <p:pic>
        <p:nvPicPr>
          <p:cNvPr id="55" name="Picture 8" descr="F:\Report\results\comparison\display\151415_exp0013_base_S_synthesiz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4368" y="108422"/>
            <a:ext cx="2438400" cy="2438400"/>
          </a:xfrm>
          <a:prstGeom prst="rect">
            <a:avLst/>
          </a:prstGeom>
          <a:noFill/>
        </p:spPr>
      </p:pic>
      <p:pic>
        <p:nvPicPr>
          <p:cNvPr id="56" name="Picture 10" descr="F:\Report\results\comparison\display\151425_exp0011_baseline_synthesiz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1839" y="2717577"/>
            <a:ext cx="2438400" cy="2438400"/>
          </a:xfrm>
          <a:prstGeom prst="rect">
            <a:avLst/>
          </a:prstGeom>
          <a:noFill/>
        </p:spPr>
      </p:pic>
      <p:pic>
        <p:nvPicPr>
          <p:cNvPr id="57" name="Picture 12" descr="F:\Report\results\comparison\display\151425_sketch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5575" y="2717577"/>
            <a:ext cx="2438400" cy="2438400"/>
          </a:xfrm>
          <a:prstGeom prst="rect">
            <a:avLst/>
          </a:prstGeom>
          <a:noFill/>
        </p:spPr>
      </p:pic>
      <p:pic>
        <p:nvPicPr>
          <p:cNvPr id="58" name="Picture 14" descr="F:\Report\results\comparison\display\151425_exp0011_baseline_deform_synthesize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08103" y="2717577"/>
            <a:ext cx="2438400" cy="2438400"/>
          </a:xfrm>
          <a:prstGeom prst="rect">
            <a:avLst/>
          </a:prstGeom>
          <a:noFill/>
        </p:spPr>
      </p:pic>
      <p:pic>
        <p:nvPicPr>
          <p:cNvPr id="59" name="Picture 16" descr="F:\Report\results\comparison\display\151425_exp0013_base_S_synthesize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84368" y="2717577"/>
            <a:ext cx="2438400" cy="2438400"/>
          </a:xfrm>
          <a:prstGeom prst="rect">
            <a:avLst/>
          </a:prstGeom>
          <a:noFill/>
        </p:spPr>
      </p:pic>
      <p:pic>
        <p:nvPicPr>
          <p:cNvPr id="60" name="Picture 18" descr="F:\Report\results\comparison\display\151451_sketc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5575" y="5272757"/>
            <a:ext cx="2438400" cy="2438400"/>
          </a:xfrm>
          <a:prstGeom prst="rect">
            <a:avLst/>
          </a:prstGeom>
          <a:noFill/>
        </p:spPr>
      </p:pic>
      <p:pic>
        <p:nvPicPr>
          <p:cNvPr id="61" name="Picture 20" descr="F:\Report\results\comparison\display\151451_exp0011_baseline_synthesiz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31839" y="5272757"/>
            <a:ext cx="2438400" cy="2438400"/>
          </a:xfrm>
          <a:prstGeom prst="rect">
            <a:avLst/>
          </a:prstGeom>
          <a:noFill/>
        </p:spPr>
      </p:pic>
      <p:pic>
        <p:nvPicPr>
          <p:cNvPr id="62" name="Picture 22" descr="F:\Report\results\comparison\display\151451_exp0011_baseline_deform_synthesized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08103" y="5272757"/>
            <a:ext cx="2438400" cy="2438400"/>
          </a:xfrm>
          <a:prstGeom prst="rect">
            <a:avLst/>
          </a:prstGeom>
          <a:noFill/>
        </p:spPr>
      </p:pic>
      <p:pic>
        <p:nvPicPr>
          <p:cNvPr id="63" name="Picture 24" descr="F:\Report\results\comparison\display\151451_exp0013_base_S_synthesized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4368" y="5272757"/>
            <a:ext cx="2438400" cy="2438400"/>
          </a:xfrm>
          <a:prstGeom prst="rect">
            <a:avLst/>
          </a:prstGeom>
          <a:noFill/>
        </p:spPr>
      </p:pic>
      <p:pic>
        <p:nvPicPr>
          <p:cNvPr id="64" name="Picture 26" descr="F:\Report\results\comparison\display\151473_sketch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5575" y="7827937"/>
            <a:ext cx="2438400" cy="2438400"/>
          </a:xfrm>
          <a:prstGeom prst="rect">
            <a:avLst/>
          </a:prstGeom>
          <a:noFill/>
        </p:spPr>
      </p:pic>
      <p:pic>
        <p:nvPicPr>
          <p:cNvPr id="65" name="Picture 28" descr="F:\Report\results\comparison\display\151473_exp0011_baseline_synthesized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1839" y="7827937"/>
            <a:ext cx="2438400" cy="2438400"/>
          </a:xfrm>
          <a:prstGeom prst="rect">
            <a:avLst/>
          </a:prstGeom>
          <a:noFill/>
        </p:spPr>
      </p:pic>
      <p:pic>
        <p:nvPicPr>
          <p:cNvPr id="66" name="Picture 30" descr="F:\Report\results\comparison\display\151473_exp0011_baseline_deform_synthesize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08103" y="7827937"/>
            <a:ext cx="2438400" cy="2438400"/>
          </a:xfrm>
          <a:prstGeom prst="rect">
            <a:avLst/>
          </a:prstGeom>
          <a:noFill/>
        </p:spPr>
      </p:pic>
      <p:pic>
        <p:nvPicPr>
          <p:cNvPr id="67" name="Picture 32" descr="F:\Report\results\comparison\display\151473_exp0013_base_S_synthesized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84368" y="7827937"/>
            <a:ext cx="2438400" cy="2438400"/>
          </a:xfrm>
          <a:prstGeom prst="rect">
            <a:avLst/>
          </a:prstGeom>
          <a:noFill/>
        </p:spPr>
      </p:pic>
      <p:pic>
        <p:nvPicPr>
          <p:cNvPr id="68" name="Picture 34" descr="F:\Report\results\comparison\display\151523_sketch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55575" y="10383118"/>
            <a:ext cx="2438400" cy="2438400"/>
          </a:xfrm>
          <a:prstGeom prst="rect">
            <a:avLst/>
          </a:prstGeom>
          <a:noFill/>
        </p:spPr>
      </p:pic>
      <p:pic>
        <p:nvPicPr>
          <p:cNvPr id="69" name="Picture 36" descr="F:\Report\results\comparison\display\151523_exp0011_baseline_synthesized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731839" y="10383118"/>
            <a:ext cx="2438400" cy="2438400"/>
          </a:xfrm>
          <a:prstGeom prst="rect">
            <a:avLst/>
          </a:prstGeom>
          <a:noFill/>
        </p:spPr>
      </p:pic>
      <p:pic>
        <p:nvPicPr>
          <p:cNvPr id="70" name="Picture 38" descr="F:\Report\results\comparison\display\151523_exp0011_baseline_deform_synthesized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308103" y="10383118"/>
            <a:ext cx="2438400" cy="2438400"/>
          </a:xfrm>
          <a:prstGeom prst="rect">
            <a:avLst/>
          </a:prstGeom>
          <a:noFill/>
        </p:spPr>
      </p:pic>
      <p:pic>
        <p:nvPicPr>
          <p:cNvPr id="71" name="Picture 40" descr="F:\Report\results\comparison\display\151523_exp0013_base_S_synthesized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884368" y="10383118"/>
            <a:ext cx="2438400" cy="2438400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802406" y="12821518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(a) Input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79731" y="12821518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(b) Baseline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14743" y="12821518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Baseline_deform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435254" y="12821518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(d) Ours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琳琳</dc:creator>
  <cp:lastModifiedBy>李宇航</cp:lastModifiedBy>
  <cp:revision>1</cp:revision>
  <dcterms:created xsi:type="dcterms:W3CDTF">2020-05-25T09:05:46Z</dcterms:created>
  <dcterms:modified xsi:type="dcterms:W3CDTF">2020-05-25T09:07:17Z</dcterms:modified>
</cp:coreProperties>
</file>