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60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335C-F49A-448A-BD14-FC92B857D87E}" type="datetimeFigureOut">
              <a:rPr lang="zh-TW" altLang="en-US" smtClean="0"/>
              <a:pPr/>
              <a:t>2013/12/6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753-D55E-45BB-908B-0DC748B6B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335C-F49A-448A-BD14-FC92B857D87E}" type="datetimeFigureOut">
              <a:rPr lang="zh-TW" altLang="en-US" smtClean="0"/>
              <a:pPr/>
              <a:t>2013/12/6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753-D55E-45BB-908B-0DC748B6B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335C-F49A-448A-BD14-FC92B857D87E}" type="datetimeFigureOut">
              <a:rPr lang="zh-TW" altLang="en-US" smtClean="0"/>
              <a:pPr/>
              <a:t>2013/12/6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753-D55E-45BB-908B-0DC748B6B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335C-F49A-448A-BD14-FC92B857D87E}" type="datetimeFigureOut">
              <a:rPr lang="zh-TW" altLang="en-US" smtClean="0"/>
              <a:pPr/>
              <a:t>2013/12/6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753-D55E-45BB-908B-0DC748B6B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335C-F49A-448A-BD14-FC92B857D87E}" type="datetimeFigureOut">
              <a:rPr lang="zh-TW" altLang="en-US" smtClean="0"/>
              <a:pPr/>
              <a:t>2013/12/6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753-D55E-45BB-908B-0DC748B6B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335C-F49A-448A-BD14-FC92B857D87E}" type="datetimeFigureOut">
              <a:rPr lang="zh-TW" altLang="en-US" smtClean="0"/>
              <a:pPr/>
              <a:t>2013/12/6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753-D55E-45BB-908B-0DC748B6B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335C-F49A-448A-BD14-FC92B857D87E}" type="datetimeFigureOut">
              <a:rPr lang="zh-TW" altLang="en-US" smtClean="0"/>
              <a:pPr/>
              <a:t>2013/12/6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753-D55E-45BB-908B-0DC748B6B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335C-F49A-448A-BD14-FC92B857D87E}" type="datetimeFigureOut">
              <a:rPr lang="zh-TW" altLang="en-US" smtClean="0"/>
              <a:pPr/>
              <a:t>2013/12/6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753-D55E-45BB-908B-0DC748B6B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335C-F49A-448A-BD14-FC92B857D87E}" type="datetimeFigureOut">
              <a:rPr lang="zh-TW" altLang="en-US" smtClean="0"/>
              <a:pPr/>
              <a:t>2013/12/6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753-D55E-45BB-908B-0DC748B6B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335C-F49A-448A-BD14-FC92B857D87E}" type="datetimeFigureOut">
              <a:rPr lang="zh-TW" altLang="en-US" smtClean="0"/>
              <a:pPr/>
              <a:t>2013/12/6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753-D55E-45BB-908B-0DC748B6B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335C-F49A-448A-BD14-FC92B857D87E}" type="datetimeFigureOut">
              <a:rPr lang="zh-TW" altLang="en-US" smtClean="0"/>
              <a:pPr/>
              <a:t>2013/12/6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26DA753-D55E-45BB-908B-0DC748B6B7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BE335C-F49A-448A-BD14-FC92B857D87E}" type="datetimeFigureOut">
              <a:rPr lang="zh-TW" altLang="en-US" smtClean="0"/>
              <a:pPr/>
              <a:t>2013/12/6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6DA753-D55E-45BB-908B-0DC748B6B7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期末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Part3-DEMO</a:t>
            </a:r>
            <a:r>
              <a:rPr lang="zh-TW" altLang="en-US" dirty="0" smtClean="0"/>
              <a:t>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zh-TW" altLang="zh-TW" sz="2800" dirty="0" smtClean="0"/>
              <a:t>將於</a:t>
            </a:r>
            <a:r>
              <a:rPr lang="en-US" altLang="zh-TW" sz="2800" dirty="0" smtClean="0"/>
              <a:t>1/17 (</a:t>
            </a:r>
            <a:r>
              <a:rPr lang="zh-TW" altLang="en-US" sz="2800" dirty="0" smtClean="0"/>
              <a:t>暫定</a:t>
            </a:r>
            <a:r>
              <a:rPr lang="en-US" altLang="zh-TW" sz="2800" smtClean="0"/>
              <a:t>)</a:t>
            </a:r>
            <a:r>
              <a:rPr lang="zh-TW" altLang="zh-TW" sz="2800" smtClean="0"/>
              <a:t>上台</a:t>
            </a:r>
            <a:r>
              <a:rPr lang="zh-TW" altLang="zh-TW" sz="2800" dirty="0" smtClean="0"/>
              <a:t>報告後開放登記</a:t>
            </a:r>
            <a:r>
              <a:rPr lang="en-US" altLang="zh-TW" sz="2800" dirty="0" smtClean="0"/>
              <a:t>Project demo</a:t>
            </a:r>
            <a:r>
              <a:rPr lang="zh-TW" altLang="zh-TW" sz="2800" dirty="0" smtClean="0"/>
              <a:t>時段</a:t>
            </a:r>
            <a:endParaRPr lang="zh-TW" altLang="zh-TW" sz="2800" dirty="0" smtClean="0"/>
          </a:p>
          <a:p>
            <a:pPr lvl="0"/>
            <a:r>
              <a:rPr lang="en-US" altLang="zh-TW" sz="2800" dirty="0" smtClean="0"/>
              <a:t>Demo</a:t>
            </a:r>
            <a:r>
              <a:rPr lang="zh-TW" altLang="zh-TW" sz="2800" dirty="0" smtClean="0"/>
              <a:t>一組</a:t>
            </a:r>
            <a:r>
              <a:rPr lang="en-US" altLang="zh-TW" sz="2800" dirty="0" smtClean="0"/>
              <a:t>10~15</a:t>
            </a:r>
            <a:r>
              <a:rPr lang="zh-TW" altLang="zh-TW" sz="2800" dirty="0" smtClean="0"/>
              <a:t>分鐘</a:t>
            </a:r>
          </a:p>
          <a:p>
            <a:pPr lvl="0"/>
            <a:r>
              <a:rPr lang="en-US" altLang="zh-TW" sz="2800" dirty="0" smtClean="0"/>
              <a:t>Project demo</a:t>
            </a:r>
            <a:r>
              <a:rPr lang="zh-TW" altLang="zh-TW" sz="2800" dirty="0" smtClean="0"/>
              <a:t>時需</a:t>
            </a:r>
            <a:r>
              <a:rPr lang="zh-TW" altLang="en-US" sz="2800" dirty="0" smtClean="0"/>
              <a:t>包含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結案書</a:t>
            </a:r>
            <a:r>
              <a:rPr lang="zh-TW" altLang="zh-TW" sz="2800" dirty="0" smtClean="0"/>
              <a:t>及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source code</a:t>
            </a:r>
            <a:endParaRPr lang="zh-TW" altLang="zh-TW" sz="2800" b="1" dirty="0" smtClean="0"/>
          </a:p>
          <a:p>
            <a:pPr lvl="0"/>
            <a:r>
              <a:rPr lang="en-US" altLang="zh-TW" sz="2800" dirty="0" smtClean="0"/>
              <a:t>Part3</a:t>
            </a:r>
            <a:r>
              <a:rPr lang="zh-TW" altLang="zh-TW" sz="2800" dirty="0" smtClean="0"/>
              <a:t>配分：</a:t>
            </a:r>
            <a:r>
              <a:rPr lang="en-US" altLang="zh-TW" sz="2800" dirty="0" smtClean="0"/>
              <a:t>demo</a:t>
            </a:r>
            <a:r>
              <a:rPr lang="zh-TW" altLang="zh-TW" sz="2800" dirty="0" smtClean="0"/>
              <a:t>：</a:t>
            </a:r>
            <a:r>
              <a:rPr lang="en-US" altLang="zh-TW" sz="2800" dirty="0" smtClean="0"/>
              <a:t>70%(</a:t>
            </a:r>
            <a:r>
              <a:rPr lang="zh-TW" altLang="zh-TW" sz="2800" dirty="0" smtClean="0"/>
              <a:t>含實作之功能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、結案書：</a:t>
            </a:r>
            <a:r>
              <a:rPr lang="en-US" altLang="zh-TW" sz="2800" dirty="0" smtClean="0"/>
              <a:t>30%</a:t>
            </a:r>
            <a:endParaRPr lang="zh-TW" altLang="zh-TW" sz="2800" dirty="0" smtClean="0"/>
          </a:p>
          <a:p>
            <a:pPr lvl="0"/>
            <a:r>
              <a:rPr lang="zh-TW" altLang="zh-TW" sz="2800" dirty="0" smtClean="0"/>
              <a:t>結案書須包含以下內容</a:t>
            </a:r>
            <a:endParaRPr lang="en-US" altLang="zh-TW" sz="2800" dirty="0" smtClean="0"/>
          </a:p>
          <a:p>
            <a:pPr lvl="1">
              <a:buFont typeface="Wingdings" pitchFamily="2" charset="2"/>
              <a:buChar char="ü"/>
            </a:pPr>
            <a:r>
              <a:rPr lang="zh-TW" altLang="zh-TW" dirty="0" smtClean="0"/>
              <a:t>系統開發平台及環境</a:t>
            </a:r>
            <a:endParaRPr lang="en-US" altLang="zh-TW" dirty="0" smtClean="0"/>
          </a:p>
          <a:p>
            <a:pPr lvl="1">
              <a:buFont typeface="Wingdings" pitchFamily="2" charset="2"/>
              <a:buChar char="ü"/>
            </a:pPr>
            <a:r>
              <a:rPr lang="zh-TW" altLang="zh-TW" dirty="0" smtClean="0"/>
              <a:t>系統操作說明</a:t>
            </a:r>
            <a:endParaRPr lang="en-US" altLang="zh-TW" dirty="0" smtClean="0"/>
          </a:p>
          <a:p>
            <a:pPr lvl="1">
              <a:buFont typeface="Wingdings" pitchFamily="2" charset="2"/>
              <a:buChar char="ü"/>
            </a:pPr>
            <a:r>
              <a:rPr lang="zh-TW" altLang="zh-TW" dirty="0" smtClean="0"/>
              <a:t>系統各功能詳細介紹</a:t>
            </a:r>
            <a:r>
              <a:rPr lang="en-US" altLang="zh-TW" dirty="0" smtClean="0"/>
              <a:t>(</a:t>
            </a:r>
            <a:r>
              <a:rPr lang="zh-TW" altLang="zh-TW" dirty="0" smtClean="0"/>
              <a:t>包含程式細節</a:t>
            </a:r>
            <a:r>
              <a:rPr lang="en-US" altLang="zh-TW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TW" altLang="zh-TW" dirty="0" smtClean="0"/>
              <a:t>網站特色介紹</a:t>
            </a:r>
            <a:r>
              <a:rPr lang="en-US" altLang="zh-TW" dirty="0" smtClean="0"/>
              <a:t>(</a:t>
            </a:r>
            <a:r>
              <a:rPr lang="zh-TW" altLang="zh-TW" dirty="0" smtClean="0"/>
              <a:t>含優缺點</a:t>
            </a:r>
            <a:r>
              <a:rPr lang="en-US" altLang="zh-TW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TW" altLang="zh-TW" dirty="0" smtClean="0"/>
              <a:t>若有之前提出之功能未能實作，請詳述原因</a:t>
            </a:r>
            <a:endParaRPr lang="en-US" altLang="zh-TW" dirty="0" smtClean="0"/>
          </a:p>
          <a:p>
            <a:pPr lvl="1">
              <a:buFont typeface="Wingdings" pitchFamily="2" charset="2"/>
              <a:buChar char="ü"/>
            </a:pPr>
            <a:r>
              <a:rPr lang="zh-TW" altLang="zh-TW" dirty="0" smtClean="0"/>
              <a:t>於實作時延伸之</a:t>
            </a:r>
            <a:r>
              <a:rPr lang="en-US" altLang="zh-TW" dirty="0" smtClean="0"/>
              <a:t>IDEA</a:t>
            </a:r>
          </a:p>
          <a:p>
            <a:pPr lvl="1">
              <a:buFont typeface="Wingdings" pitchFamily="2" charset="2"/>
              <a:buChar char="ü"/>
            </a:pPr>
            <a:r>
              <a:rPr lang="zh-TW" altLang="zh-TW" dirty="0" smtClean="0"/>
              <a:t>在此期末專案學到了什麼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日期表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23528" y="1893722"/>
          <a:ext cx="8568950" cy="445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225615"/>
                <a:gridCol w="1222655"/>
                <a:gridCol w="1224136"/>
                <a:gridCol w="1224136"/>
                <a:gridCol w="1224136"/>
              </a:tblGrid>
              <a:tr h="3434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日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一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二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三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四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五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六</a:t>
                      </a:r>
                      <a:endParaRPr lang="zh-TW" altLang="en-US" sz="1200" dirty="0"/>
                    </a:p>
                  </a:txBody>
                  <a:tcPr/>
                </a:tc>
              </a:tr>
              <a:tr h="812241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12/6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12/7</a:t>
                      </a:r>
                      <a:endParaRPr lang="zh-TW" altLang="en-US" sz="1200" dirty="0"/>
                    </a:p>
                  </a:txBody>
                  <a:tcPr/>
                </a:tc>
              </a:tr>
              <a:tr h="8254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12/8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</a:rPr>
                        <a:t>繳交</a:t>
                      </a:r>
                      <a:endParaRPr lang="en-US" altLang="zh-TW" sz="12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</a:rPr>
                        <a:t>分組名單截止</a:t>
                      </a:r>
                    </a:p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12/9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12/10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12/11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12/12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</a:rPr>
                        <a:t>繳交期末</a:t>
                      </a:r>
                      <a:endParaRPr lang="en-US" altLang="zh-TW" sz="12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</a:rPr>
                        <a:t>企畫書</a:t>
                      </a:r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12/13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</a:rPr>
                        <a:t>上台報告</a:t>
                      </a:r>
                      <a:endParaRPr lang="en-US" altLang="zh-TW" sz="12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</a:rPr>
                        <a:t>第一次</a:t>
                      </a:r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12/14</a:t>
                      </a:r>
                      <a:endParaRPr lang="zh-TW" altLang="en-US" sz="1200" dirty="0"/>
                    </a:p>
                  </a:txBody>
                  <a:tcPr/>
                </a:tc>
              </a:tr>
              <a:tr h="4398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12/15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12/17</a:t>
                      </a:r>
                    </a:p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12/18</a:t>
                      </a:r>
                    </a:p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12/19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12/20</a:t>
                      </a:r>
                      <a:endParaRPr lang="en-US" altLang="zh-TW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12/21</a:t>
                      </a:r>
                    </a:p>
                  </a:txBody>
                  <a:tcPr/>
                </a:tc>
              </a:tr>
              <a:tr h="2638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12/22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12/23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12/26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12/27</a:t>
                      </a:r>
                      <a:endParaRPr lang="en-US" altLang="zh-TW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12/28</a:t>
                      </a:r>
                    </a:p>
                  </a:txBody>
                  <a:tcPr/>
                </a:tc>
              </a:tr>
              <a:tr h="19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12/29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12/30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en-US" altLang="zh-TW" sz="12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¼</a:t>
                      </a:r>
                    </a:p>
                  </a:txBody>
                  <a:tcPr/>
                </a:tc>
              </a:tr>
              <a:tr h="4398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1/5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1/6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</a:p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1/10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1/11</a:t>
                      </a:r>
                    </a:p>
                  </a:txBody>
                  <a:tcPr/>
                </a:tc>
              </a:tr>
              <a:tr h="8254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1/12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</a:rPr>
                        <a:t>繳交期末</a:t>
                      </a:r>
                      <a:endParaRPr lang="en-US" altLang="zh-TW" sz="12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</a:rPr>
                        <a:t>企畫書</a:t>
                      </a:r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</a:p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1/13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1/17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</a:rPr>
                        <a:t>上台報告</a:t>
                      </a:r>
                      <a:endParaRPr lang="en-US" altLang="zh-TW" sz="12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</a:rPr>
                        <a:t>第二次</a:t>
                      </a:r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分組名單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2400" dirty="0" smtClean="0"/>
              <a:t>2</a:t>
            </a:r>
            <a:r>
              <a:rPr lang="zh-TW" altLang="en-US" sz="2400" dirty="0" smtClean="0"/>
              <a:t>個人一組</a:t>
            </a:r>
            <a:endParaRPr lang="en-US" altLang="zh-TW" sz="2400" dirty="0" smtClean="0"/>
          </a:p>
          <a:p>
            <a:pPr lvl="0"/>
            <a:r>
              <a:rPr lang="en-US" altLang="zh-TW" sz="2400" dirty="0" smtClean="0">
                <a:solidFill>
                  <a:srgbClr val="FF0000"/>
                </a:solidFill>
              </a:rPr>
              <a:t>12/6 </a:t>
            </a:r>
            <a:r>
              <a:rPr lang="zh-TW" altLang="zh-TW" sz="2400" dirty="0" smtClean="0">
                <a:solidFill>
                  <a:srgbClr val="FF0000"/>
                </a:solidFill>
              </a:rPr>
              <a:t>中午</a:t>
            </a:r>
            <a:r>
              <a:rPr lang="en-US" altLang="zh-TW" sz="2400" dirty="0" smtClean="0">
                <a:solidFill>
                  <a:srgbClr val="FF0000"/>
                </a:solidFill>
              </a:rPr>
              <a:t>12</a:t>
            </a:r>
            <a:r>
              <a:rPr lang="zh-TW" altLang="zh-TW" sz="2400" dirty="0" smtClean="0">
                <a:solidFill>
                  <a:srgbClr val="FF0000"/>
                </a:solidFill>
              </a:rPr>
              <a:t>點以前</a:t>
            </a:r>
            <a:r>
              <a:rPr lang="zh-TW" altLang="en-US" sz="2400" dirty="0" smtClean="0"/>
              <a:t>在</a:t>
            </a:r>
            <a:r>
              <a:rPr lang="en-US" altLang="zh-TW" sz="2400" dirty="0" err="1" smtClean="0"/>
              <a:t>Moodle</a:t>
            </a:r>
            <a:r>
              <a:rPr lang="zh-TW" altLang="en-US" sz="2400" dirty="0" smtClean="0"/>
              <a:t>上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期末分組</a:t>
            </a:r>
            <a:r>
              <a:rPr lang="en-US" altLang="zh-TW" sz="2400" dirty="0" smtClean="0"/>
              <a:t>“</a:t>
            </a:r>
            <a:r>
              <a:rPr lang="zh-TW" altLang="en-US" sz="2400" dirty="0" smtClean="0"/>
              <a:t>新增主題，標題格式為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</a:rPr>
              <a:t>第</a:t>
            </a:r>
            <a:r>
              <a:rPr lang="en-US" altLang="zh-TW" sz="2400" dirty="0" smtClean="0">
                <a:solidFill>
                  <a:srgbClr val="FF0000"/>
                </a:solidFill>
              </a:rPr>
              <a:t>X</a:t>
            </a:r>
            <a:r>
              <a:rPr lang="zh-TW" altLang="en-US" sz="2400" dirty="0" smtClean="0">
                <a:solidFill>
                  <a:srgbClr val="FF0000"/>
                </a:solidFill>
              </a:rPr>
              <a:t>組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r>
              <a:rPr lang="zh-TW" altLang="en-US" sz="2400" dirty="0" smtClean="0">
                <a:solidFill>
                  <a:srgbClr val="FF0000"/>
                </a:solidFill>
              </a:rPr>
              <a:t>學號</a:t>
            </a:r>
            <a:r>
              <a:rPr lang="en-US" altLang="zh-TW" sz="2400" dirty="0" smtClean="0">
                <a:solidFill>
                  <a:srgbClr val="FF0000"/>
                </a:solidFill>
              </a:rPr>
              <a:t>1_</a:t>
            </a:r>
            <a:r>
              <a:rPr lang="zh-TW" altLang="en-US" sz="2400" dirty="0" smtClean="0">
                <a:solidFill>
                  <a:srgbClr val="FF0000"/>
                </a:solidFill>
              </a:rPr>
              <a:t>姓名</a:t>
            </a:r>
            <a:r>
              <a:rPr lang="en-US" altLang="zh-TW" sz="2400" dirty="0" smtClean="0">
                <a:solidFill>
                  <a:srgbClr val="FF0000"/>
                </a:solidFill>
              </a:rPr>
              <a:t>1,</a:t>
            </a:r>
            <a:r>
              <a:rPr lang="zh-TW" altLang="en-US" sz="2400" dirty="0" smtClean="0">
                <a:solidFill>
                  <a:srgbClr val="FF0000"/>
                </a:solidFill>
              </a:rPr>
              <a:t>學號</a:t>
            </a:r>
            <a:r>
              <a:rPr lang="en-US" altLang="zh-TW" sz="2400" dirty="0" smtClean="0">
                <a:solidFill>
                  <a:srgbClr val="FF0000"/>
                </a:solidFill>
              </a:rPr>
              <a:t>2_</a:t>
            </a:r>
            <a:r>
              <a:rPr lang="zh-TW" altLang="en-US" sz="2400" dirty="0" smtClean="0">
                <a:solidFill>
                  <a:srgbClr val="FF0000"/>
                </a:solidFill>
              </a:rPr>
              <a:t>姓名</a:t>
            </a:r>
            <a:r>
              <a:rPr lang="en-US" altLang="zh-TW" sz="2400" dirty="0" smtClean="0">
                <a:solidFill>
                  <a:srgbClr val="FF0000"/>
                </a:solidFill>
              </a:rPr>
              <a:t>2 </a:t>
            </a:r>
          </a:p>
          <a:p>
            <a:pPr lvl="0"/>
            <a:r>
              <a:rPr lang="zh-TW" altLang="en-US" sz="2400" dirty="0" smtClean="0"/>
              <a:t>第幾組請根據你所</a:t>
            </a:r>
            <a:r>
              <a:rPr lang="en-US" altLang="zh-TW" sz="2400" dirty="0" smtClean="0"/>
              <a:t>PO</a:t>
            </a:r>
            <a:r>
              <a:rPr lang="zh-TW" altLang="en-US" sz="2400" dirty="0" smtClean="0"/>
              <a:t>的文章順序自行增加</a:t>
            </a:r>
            <a:endParaRPr lang="en-US" altLang="zh-TW" sz="2400" dirty="0" smtClean="0"/>
          </a:p>
          <a:p>
            <a:pPr lvl="0">
              <a:buNone/>
            </a:pPr>
            <a:r>
              <a:rPr lang="en-US" altLang="zh-TW" sz="2400" dirty="0" smtClean="0"/>
              <a:t>  </a:t>
            </a:r>
            <a:endParaRPr lang="zh-TW" altLang="zh-TW" sz="2400" dirty="0" smtClean="0"/>
          </a:p>
          <a:p>
            <a:pPr>
              <a:buNone/>
            </a:pP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789040"/>
            <a:ext cx="60483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763688" y="4725144"/>
            <a:ext cx="20162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Three parts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Part1(10%)-</a:t>
            </a:r>
            <a:r>
              <a:rPr lang="zh-TW" altLang="en-US" dirty="0" smtClean="0"/>
              <a:t>企劃書</a:t>
            </a:r>
            <a:endParaRPr lang="en-US" altLang="zh-TW" dirty="0" smtClean="0"/>
          </a:p>
          <a:p>
            <a:r>
              <a:rPr lang="en-US" altLang="zh-TW" dirty="0" smtClean="0"/>
              <a:t>Part2(10%)-</a:t>
            </a:r>
            <a:r>
              <a:rPr lang="zh-TW" altLang="en-US" dirty="0" smtClean="0"/>
              <a:t>上台報告</a:t>
            </a:r>
            <a:endParaRPr lang="en-US" altLang="zh-TW" dirty="0" smtClean="0"/>
          </a:p>
          <a:p>
            <a:r>
              <a:rPr lang="en-US" altLang="zh-TW" dirty="0" smtClean="0"/>
              <a:t>Part3(20%)-DEMO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企劃書</a:t>
            </a:r>
            <a:r>
              <a:rPr lang="en-US" altLang="zh-TW" dirty="0" smtClean="0"/>
              <a:t>-</a:t>
            </a:r>
            <a:r>
              <a:rPr lang="zh-TW" altLang="en-US" dirty="0" smtClean="0"/>
              <a:t>第一次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TW" altLang="zh-TW" sz="2800" dirty="0" smtClean="0"/>
              <a:t>請寫一份圖文並茂之企劃書來表明你期末專案的網站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檔案格式：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pdf</a:t>
            </a:r>
            <a:r>
              <a:rPr lang="en-US" altLang="zh-TW" sz="2800" dirty="0" smtClean="0"/>
              <a:t>)</a:t>
            </a:r>
          </a:p>
          <a:p>
            <a:pPr lvl="0"/>
            <a:r>
              <a:rPr lang="zh-TW" altLang="zh-TW" sz="2800" b="1" dirty="0" smtClean="0"/>
              <a:t>企劃書以組為單位在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12/12  23:55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前</a:t>
            </a:r>
            <a:r>
              <a:rPr lang="zh-TW" altLang="zh-TW" sz="2800" b="1" dirty="0" smtClean="0"/>
              <a:t>請</a:t>
            </a:r>
            <a:r>
              <a:rPr lang="zh-TW" altLang="en-US" sz="2800" b="1" dirty="0" smtClean="0"/>
              <a:t>上傳到</a:t>
            </a:r>
            <a:r>
              <a:rPr lang="en-US" altLang="zh-TW" sz="2800" b="1" dirty="0" err="1" smtClean="0"/>
              <a:t>Moodle</a:t>
            </a:r>
            <a:endParaRPr lang="en-US" altLang="zh-TW" sz="2800" b="1" dirty="0" smtClean="0"/>
          </a:p>
          <a:p>
            <a:r>
              <a:rPr lang="zh-TW" altLang="en-US" sz="2800" dirty="0" smtClean="0">
                <a:solidFill>
                  <a:srgbClr val="FF0000"/>
                </a:solidFill>
              </a:rPr>
              <a:t>檔案名稱： 組別</a:t>
            </a:r>
            <a:r>
              <a:rPr lang="en-US" altLang="zh-TW" sz="2800" dirty="0" smtClean="0">
                <a:solidFill>
                  <a:srgbClr val="FF0000"/>
                </a:solidFill>
              </a:rPr>
              <a:t>_</a:t>
            </a:r>
            <a:r>
              <a:rPr lang="zh-TW" altLang="en-US" sz="2800" dirty="0" smtClean="0">
                <a:solidFill>
                  <a:srgbClr val="FF0000"/>
                </a:solidFill>
              </a:rPr>
              <a:t>網站名稱</a:t>
            </a:r>
            <a:endParaRPr lang="en-US" altLang="zh-TW" sz="2800" b="1" dirty="0" smtClean="0"/>
          </a:p>
          <a:p>
            <a:pPr lvl="0"/>
            <a:r>
              <a:rPr lang="zh-TW" altLang="zh-TW" sz="2800" dirty="0" smtClean="0"/>
              <a:t>企劃書中請提出</a:t>
            </a:r>
            <a:r>
              <a:rPr lang="zh-TW" altLang="zh-TW" sz="2800" dirty="0" smtClean="0">
                <a:solidFill>
                  <a:srgbClr val="FF0000"/>
                </a:solidFill>
              </a:rPr>
              <a:t>網站</a:t>
            </a:r>
            <a:r>
              <a:rPr lang="zh-TW" altLang="en-US" sz="2800" dirty="0" smtClean="0">
                <a:solidFill>
                  <a:srgbClr val="FF0000"/>
                </a:solidFill>
              </a:rPr>
              <a:t>名稱</a:t>
            </a:r>
            <a:r>
              <a:rPr lang="zh-TW" altLang="en-US" sz="2800" dirty="0" smtClean="0"/>
              <a:t>、</a:t>
            </a:r>
            <a:r>
              <a:rPr lang="zh-TW" altLang="zh-TW" sz="2800" dirty="0" smtClean="0">
                <a:solidFill>
                  <a:srgbClr val="FF0000"/>
                </a:solidFill>
              </a:rPr>
              <a:t>目的</a:t>
            </a:r>
            <a:r>
              <a:rPr lang="zh-TW" altLang="zh-TW" sz="2800" dirty="0" smtClean="0"/>
              <a:t>及</a:t>
            </a:r>
            <a:r>
              <a:rPr lang="zh-TW" altLang="zh-TW" sz="2800" dirty="0" smtClean="0">
                <a:solidFill>
                  <a:srgbClr val="FF0000"/>
                </a:solidFill>
              </a:rPr>
              <a:t>功能</a:t>
            </a:r>
            <a:r>
              <a:rPr lang="en-US" altLang="zh-TW" sz="2800" dirty="0" smtClean="0"/>
              <a:t>(</a:t>
            </a:r>
            <a:r>
              <a:rPr lang="zh-TW" altLang="zh-TW" sz="2800" dirty="0" smtClean="0"/>
              <a:t>不限數量，例：相簿，不可提太細小功能，例：會員系統算一個功能，單純登入及註冊不算</a:t>
            </a:r>
            <a:r>
              <a:rPr lang="en-US" altLang="zh-TW" sz="2800" dirty="0" smtClean="0"/>
              <a:t>)</a:t>
            </a:r>
            <a:endParaRPr lang="zh-TW" altLang="zh-TW" sz="2800" dirty="0" smtClean="0"/>
          </a:p>
          <a:p>
            <a:pPr lvl="1">
              <a:buFont typeface="Wingdings" pitchFamily="2" charset="2"/>
              <a:buChar char="ü"/>
            </a:pPr>
            <a:r>
              <a:rPr lang="zh-TW" altLang="zh-TW" dirty="0" smtClean="0"/>
              <a:t>文件請儘量以正式書面文法書寫</a:t>
            </a:r>
            <a:endParaRPr lang="en-US" altLang="zh-TW" dirty="0" smtClean="0"/>
          </a:p>
          <a:p>
            <a:pPr lvl="1">
              <a:buFont typeface="Wingdings" pitchFamily="2" charset="2"/>
              <a:buChar char="ü"/>
            </a:pPr>
            <a:r>
              <a:rPr lang="zh-TW" altLang="zh-TW" dirty="0" smtClean="0"/>
              <a:t>使用者介面：</a:t>
            </a:r>
            <a:r>
              <a:rPr lang="en-US" altLang="zh-TW" dirty="0" smtClean="0"/>
              <a:t>10</a:t>
            </a:r>
            <a:r>
              <a:rPr lang="zh-TW" altLang="zh-TW" dirty="0" smtClean="0"/>
              <a:t>分、創新度：</a:t>
            </a:r>
            <a:r>
              <a:rPr lang="en-US" altLang="zh-TW" dirty="0" smtClean="0"/>
              <a:t>20</a:t>
            </a:r>
            <a:r>
              <a:rPr lang="zh-TW" altLang="zh-TW" dirty="0" smtClean="0"/>
              <a:t>分、功能：</a:t>
            </a:r>
            <a:r>
              <a:rPr lang="en-US" altLang="zh-TW" dirty="0" smtClean="0"/>
              <a:t>20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上台報告</a:t>
            </a:r>
            <a:r>
              <a:rPr lang="en-US" altLang="zh-TW" dirty="0" smtClean="0"/>
              <a:t>-</a:t>
            </a:r>
            <a:r>
              <a:rPr lang="zh-TW" altLang="en-US" dirty="0" smtClean="0"/>
              <a:t>第一次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 smtClean="0"/>
              <a:t>每組</a:t>
            </a:r>
            <a:r>
              <a:rPr lang="zh-TW" altLang="zh-TW" dirty="0" smtClean="0">
                <a:solidFill>
                  <a:srgbClr val="FF0000"/>
                </a:solidFill>
              </a:rPr>
              <a:t>上台報告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zh-TW" dirty="0" smtClean="0">
                <a:solidFill>
                  <a:srgbClr val="FF0000"/>
                </a:solidFill>
              </a:rPr>
              <a:t>分鐘</a:t>
            </a:r>
            <a:r>
              <a:rPr lang="zh-TW" altLang="zh-TW" dirty="0" smtClean="0"/>
              <a:t>，請於報告前一天</a:t>
            </a:r>
            <a:r>
              <a:rPr lang="en-US" altLang="zh-TW" dirty="0" smtClean="0"/>
              <a:t>(23:59</a:t>
            </a:r>
            <a:r>
              <a:rPr lang="zh-TW" altLang="zh-TW" dirty="0" smtClean="0"/>
              <a:t>前</a:t>
            </a:r>
            <a:r>
              <a:rPr lang="en-US" altLang="zh-TW" dirty="0" smtClean="0"/>
              <a:t>)</a:t>
            </a:r>
            <a:r>
              <a:rPr lang="zh-TW" altLang="zh-TW" dirty="0" smtClean="0"/>
              <a:t>將投影片</a:t>
            </a:r>
            <a:r>
              <a:rPr lang="zh-TW" altLang="en-US" dirty="0" smtClean="0"/>
              <a:t>放到</a:t>
            </a:r>
            <a:r>
              <a:rPr lang="en-US" altLang="zh-TW" dirty="0" err="1" smtClean="0"/>
              <a:t>Moodle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lvl="0">
              <a:buNone/>
            </a:pPr>
            <a:endParaRPr lang="zh-TW" altLang="zh-TW" dirty="0" smtClean="0"/>
          </a:p>
          <a:p>
            <a:pPr lvl="0"/>
            <a:r>
              <a:rPr lang="zh-TW" altLang="zh-TW" dirty="0" smtClean="0"/>
              <a:t>上台時，可做摘要</a:t>
            </a:r>
            <a:r>
              <a:rPr lang="en-US" altLang="zh-TW" dirty="0" smtClean="0"/>
              <a:t>(</a:t>
            </a:r>
            <a:r>
              <a:rPr lang="zh-TW" altLang="zh-TW" dirty="0" smtClean="0"/>
              <a:t>最多雙面一張</a:t>
            </a:r>
            <a:r>
              <a:rPr lang="en-US" altLang="zh-TW" dirty="0" smtClean="0"/>
              <a:t>A4)</a:t>
            </a:r>
            <a:r>
              <a:rPr lang="zh-TW" altLang="zh-TW" dirty="0" smtClean="0"/>
              <a:t>給老師及助教</a:t>
            </a:r>
            <a:endParaRPr lang="en-US" altLang="zh-TW" dirty="0" smtClean="0"/>
          </a:p>
          <a:p>
            <a:pPr lvl="0"/>
            <a:endParaRPr lang="zh-TW" altLang="zh-TW" dirty="0" smtClean="0"/>
          </a:p>
          <a:p>
            <a:pPr lvl="0"/>
            <a:r>
              <a:rPr lang="zh-TW" altLang="zh-TW" dirty="0" smtClean="0"/>
              <a:t>報告結束後，助教可能提問，回答不出者，可能影響上台分數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企劃書</a:t>
            </a:r>
            <a:r>
              <a:rPr lang="en-US" altLang="zh-TW" dirty="0" smtClean="0"/>
              <a:t>-</a:t>
            </a:r>
            <a:r>
              <a:rPr lang="zh-TW" altLang="en-US" dirty="0" smtClean="0"/>
              <a:t>第二次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zh-TW" sz="2800" b="1" dirty="0" smtClean="0"/>
              <a:t>企劃書以組為單位在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1/12  23:55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前</a:t>
            </a:r>
            <a:r>
              <a:rPr lang="zh-TW" altLang="zh-TW" sz="2800" b="1" dirty="0" smtClean="0"/>
              <a:t>請</a:t>
            </a:r>
            <a:r>
              <a:rPr lang="zh-TW" altLang="en-US" sz="2800" b="1" dirty="0" smtClean="0"/>
              <a:t>上傳到</a:t>
            </a:r>
            <a:r>
              <a:rPr lang="en-US" altLang="zh-TW" sz="2800" b="1" dirty="0" err="1" smtClean="0"/>
              <a:t>Moodle</a:t>
            </a:r>
            <a:endParaRPr lang="en-US" altLang="zh-TW" sz="2800" b="1" dirty="0" smtClean="0"/>
          </a:p>
          <a:p>
            <a:r>
              <a:rPr lang="zh-TW" altLang="en-US" sz="2400" dirty="0" smtClean="0">
                <a:solidFill>
                  <a:srgbClr val="FF0000"/>
                </a:solidFill>
              </a:rPr>
              <a:t>檔案名稱： 組別</a:t>
            </a:r>
            <a:r>
              <a:rPr lang="en-US" altLang="zh-TW" sz="2400" dirty="0" smtClean="0">
                <a:solidFill>
                  <a:srgbClr val="FF0000"/>
                </a:solidFill>
              </a:rPr>
              <a:t>_</a:t>
            </a:r>
            <a:r>
              <a:rPr lang="zh-TW" altLang="en-US" sz="2400" dirty="0" smtClean="0">
                <a:solidFill>
                  <a:srgbClr val="FF0000"/>
                </a:solidFill>
              </a:rPr>
              <a:t>網站名稱</a:t>
            </a:r>
            <a:r>
              <a:rPr lang="en-US" altLang="zh-TW" sz="2400" dirty="0" smtClean="0">
                <a:solidFill>
                  <a:srgbClr val="FF0000"/>
                </a:solidFill>
              </a:rPr>
              <a:t>-2</a:t>
            </a:r>
            <a:endParaRPr lang="en-US" altLang="zh-TW" sz="2400" b="1" dirty="0" smtClean="0"/>
          </a:p>
          <a:p>
            <a:r>
              <a:rPr lang="zh-TW" altLang="en-US" dirty="0" smtClean="0"/>
              <a:t>第二次企劃書報告需加入細節部分。</a:t>
            </a:r>
            <a:r>
              <a:rPr lang="en-US" altLang="zh-TW" dirty="0" smtClean="0"/>
              <a:t>	</a:t>
            </a:r>
          </a:p>
          <a:p>
            <a:pPr lvl="1">
              <a:buFont typeface="Wingdings" pitchFamily="2" charset="2"/>
              <a:buChar char="ü"/>
            </a:pPr>
            <a:r>
              <a:rPr lang="zh-TW" altLang="en-US" dirty="0" smtClean="0"/>
              <a:t>需提出</a:t>
            </a:r>
            <a:r>
              <a:rPr lang="en-US" altLang="zh-TW" dirty="0" smtClean="0">
                <a:solidFill>
                  <a:srgbClr val="FF0000"/>
                </a:solidFill>
              </a:rPr>
              <a:t>AJAX 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pPr lvl="1">
              <a:buFont typeface="Wingdings" pitchFamily="2" charset="2"/>
              <a:buChar char="ü"/>
            </a:pPr>
            <a:r>
              <a:rPr lang="zh-TW" altLang="en-US" dirty="0" smtClean="0"/>
              <a:t>組員分工</a:t>
            </a:r>
            <a:endParaRPr lang="en-US" altLang="zh-TW" dirty="0" smtClean="0"/>
          </a:p>
          <a:p>
            <a:pPr lvl="1">
              <a:buFont typeface="Wingdings" pitchFamily="2" charset="2"/>
              <a:buChar char="ü"/>
            </a:pPr>
            <a:r>
              <a:rPr lang="zh-TW" altLang="zh-TW" dirty="0" smtClean="0"/>
              <a:t>企劃書</a:t>
            </a:r>
            <a:r>
              <a:rPr lang="zh-TW" altLang="en-US" dirty="0" smtClean="0"/>
              <a:t>需加入</a:t>
            </a:r>
            <a:r>
              <a:rPr lang="zh-TW" altLang="zh-TW" dirty="0" smtClean="0"/>
              <a:t>圖文及說明，並請詳細</a:t>
            </a:r>
            <a:r>
              <a:rPr lang="zh-TW" altLang="en-US" dirty="0" smtClean="0"/>
              <a:t>功能</a:t>
            </a:r>
            <a:r>
              <a:rPr lang="zh-TW" altLang="zh-TW" dirty="0" smtClean="0"/>
              <a:t>敘述各部分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 lvl="1"/>
            <a:r>
              <a:rPr lang="zh-TW" altLang="zh-TW" dirty="0" smtClean="0"/>
              <a:t>功能方面：若無實作該功能且未於結案書詳細分析者斟酌倒扣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功能技術部分 </a:t>
            </a:r>
            <a:r>
              <a:rPr lang="en-US" altLang="zh-TW" dirty="0" smtClean="0"/>
              <a:t>25</a:t>
            </a:r>
            <a:r>
              <a:rPr lang="zh-TW" altLang="en-US" dirty="0" smtClean="0"/>
              <a:t>分、</a:t>
            </a:r>
            <a:r>
              <a:rPr lang="en-US" altLang="zh-TW" dirty="0" smtClean="0"/>
              <a:t>AJAX </a:t>
            </a:r>
            <a:r>
              <a:rPr lang="zh-TW" altLang="en-US" dirty="0" smtClean="0"/>
              <a:t>應用</a:t>
            </a:r>
            <a:r>
              <a:rPr lang="en-US" altLang="zh-TW" dirty="0" smtClean="0"/>
              <a:t>15</a:t>
            </a:r>
            <a:r>
              <a:rPr lang="zh-TW" altLang="en-US" dirty="0" smtClean="0"/>
              <a:t>分、組員分工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</a:t>
            </a:r>
            <a:endParaRPr lang="zh-TW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上台報告</a:t>
            </a:r>
            <a:r>
              <a:rPr lang="en-US" altLang="zh-TW" dirty="0" smtClean="0"/>
              <a:t>-</a:t>
            </a:r>
            <a:r>
              <a:rPr lang="zh-TW" altLang="en-US" dirty="0" smtClean="0"/>
              <a:t>第二次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TW" altLang="zh-TW" dirty="0" smtClean="0"/>
              <a:t>每組</a:t>
            </a:r>
            <a:r>
              <a:rPr lang="zh-TW" altLang="zh-TW" dirty="0" smtClean="0">
                <a:solidFill>
                  <a:srgbClr val="FF0000"/>
                </a:solidFill>
              </a:rPr>
              <a:t>上台報告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zh-TW" dirty="0" smtClean="0">
                <a:solidFill>
                  <a:srgbClr val="FF0000"/>
                </a:solidFill>
              </a:rPr>
              <a:t>分鐘</a:t>
            </a:r>
            <a:r>
              <a:rPr lang="zh-TW" altLang="zh-TW" dirty="0" smtClean="0"/>
              <a:t>，請於報告前一天</a:t>
            </a:r>
            <a:r>
              <a:rPr lang="en-US" altLang="zh-TW" dirty="0" smtClean="0"/>
              <a:t>(23:59</a:t>
            </a:r>
            <a:r>
              <a:rPr lang="zh-TW" altLang="zh-TW" dirty="0" smtClean="0"/>
              <a:t>前</a:t>
            </a:r>
            <a:r>
              <a:rPr lang="en-US" altLang="zh-TW" dirty="0" smtClean="0"/>
              <a:t>)</a:t>
            </a:r>
            <a:r>
              <a:rPr lang="zh-TW" altLang="zh-TW" dirty="0" smtClean="0"/>
              <a:t>將投影片</a:t>
            </a:r>
            <a:r>
              <a:rPr lang="zh-TW" altLang="en-US" dirty="0" smtClean="0"/>
              <a:t>放到</a:t>
            </a:r>
            <a:r>
              <a:rPr lang="en-US" altLang="zh-TW" dirty="0" err="1" smtClean="0"/>
              <a:t>Moodle</a:t>
            </a:r>
            <a:r>
              <a:rPr lang="zh-TW" altLang="en-US" dirty="0" smtClean="0"/>
              <a:t>上</a:t>
            </a:r>
            <a:endParaRPr lang="zh-TW" altLang="zh-TW" dirty="0" smtClean="0"/>
          </a:p>
          <a:p>
            <a:pPr lvl="0"/>
            <a:r>
              <a:rPr lang="zh-TW" altLang="zh-TW" dirty="0" smtClean="0"/>
              <a:t>上台時，可做摘要</a:t>
            </a:r>
            <a:r>
              <a:rPr lang="en-US" altLang="zh-TW" dirty="0" smtClean="0"/>
              <a:t>(</a:t>
            </a:r>
            <a:r>
              <a:rPr lang="zh-TW" altLang="zh-TW" dirty="0" smtClean="0"/>
              <a:t>最多雙面一張</a:t>
            </a:r>
            <a:r>
              <a:rPr lang="en-US" altLang="zh-TW" dirty="0" smtClean="0"/>
              <a:t>A4)</a:t>
            </a:r>
            <a:r>
              <a:rPr lang="zh-TW" altLang="zh-TW" dirty="0" smtClean="0"/>
              <a:t>給老師及助教</a:t>
            </a:r>
            <a:endParaRPr lang="en-US" altLang="zh-TW" dirty="0" smtClean="0"/>
          </a:p>
          <a:p>
            <a:pPr lvl="0"/>
            <a:endParaRPr lang="zh-TW" altLang="zh-TW" dirty="0" smtClean="0"/>
          </a:p>
          <a:p>
            <a:pPr lvl="0"/>
            <a:r>
              <a:rPr lang="zh-TW" altLang="zh-TW" dirty="0" smtClean="0"/>
              <a:t>企劃書繳交截止後，助教會根據企劃書內容個別通知是否有他組有相同</a:t>
            </a:r>
            <a:r>
              <a:rPr lang="en-US" altLang="zh-TW" dirty="0" smtClean="0"/>
              <a:t>IDEA</a:t>
            </a:r>
            <a:endParaRPr lang="zh-TW" altLang="zh-TW" dirty="0" smtClean="0"/>
          </a:p>
          <a:p>
            <a:pPr lvl="0"/>
            <a:r>
              <a:rPr lang="zh-TW" altLang="zh-TW" b="1" dirty="0" smtClean="0">
                <a:solidFill>
                  <a:srgbClr val="FF0000"/>
                </a:solidFill>
              </a:rPr>
              <a:t>若有兩組有相同</a:t>
            </a:r>
            <a:r>
              <a:rPr lang="en-US" altLang="zh-TW" b="1" dirty="0" smtClean="0">
                <a:solidFill>
                  <a:srgbClr val="FF0000"/>
                </a:solidFill>
              </a:rPr>
              <a:t>IDEA</a:t>
            </a:r>
            <a:r>
              <a:rPr lang="zh-TW" altLang="zh-TW" b="1" dirty="0" smtClean="0">
                <a:solidFill>
                  <a:srgbClr val="FF0000"/>
                </a:solidFill>
              </a:rPr>
              <a:t>，請於上台報告比較差異，若無比較，視為抄襲，且期末專案不予計分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zh-TW" dirty="0" smtClean="0"/>
              <a:t>報告結束後，</a:t>
            </a:r>
            <a:r>
              <a:rPr lang="zh-TW" altLang="en-US" dirty="0" smtClean="0"/>
              <a:t>老師與</a:t>
            </a:r>
            <a:r>
              <a:rPr lang="zh-TW" altLang="zh-TW" dirty="0" smtClean="0"/>
              <a:t>助教可能提問，回答不出者，可能影響上台分數</a:t>
            </a:r>
          </a:p>
          <a:p>
            <a:pPr lvl="0"/>
            <a:endParaRPr lang="zh-TW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第一次企畫書及上台報告部分</a:t>
            </a:r>
            <a:endParaRPr lang="en-US" altLang="zh-TW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zh-TW" altLang="en-US" dirty="0" smtClean="0"/>
              <a:t>著重於</a:t>
            </a:r>
            <a:r>
              <a:rPr lang="zh-TW" altLang="en-US" dirty="0" smtClean="0">
                <a:solidFill>
                  <a:srgbClr val="FF0000"/>
                </a:solidFill>
              </a:rPr>
              <a:t>網站想法、目的</a:t>
            </a:r>
            <a:r>
              <a:rPr lang="zh-TW" altLang="en-US" dirty="0" smtClean="0"/>
              <a:t>，技術部分稍微提一下即可。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 smtClean="0"/>
              <a:t>第二次企畫書及上台報告部分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著重於</a:t>
            </a:r>
            <a:r>
              <a:rPr lang="zh-TW" altLang="en-US" dirty="0" smtClean="0">
                <a:solidFill>
                  <a:srgbClr val="FF0000"/>
                </a:solidFill>
              </a:rPr>
              <a:t>網站功能技術</a:t>
            </a:r>
            <a:r>
              <a:rPr lang="zh-TW" altLang="en-US" dirty="0" smtClean="0"/>
              <a:t>描述以及</a:t>
            </a:r>
            <a:r>
              <a:rPr lang="en-US" altLang="zh-TW" dirty="0" smtClean="0">
                <a:solidFill>
                  <a:srgbClr val="FF0000"/>
                </a:solidFill>
              </a:rPr>
              <a:t>AJAX </a:t>
            </a:r>
            <a:r>
              <a:rPr lang="zh-TW" altLang="en-US" dirty="0" smtClean="0">
                <a:solidFill>
                  <a:srgbClr val="FF0000"/>
                </a:solidFill>
              </a:rPr>
              <a:t>應用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如有相同</a:t>
            </a:r>
            <a:r>
              <a:rPr lang="en-US" altLang="zh-TW" dirty="0" smtClean="0"/>
              <a:t>idea </a:t>
            </a:r>
            <a:r>
              <a:rPr lang="zh-TW" altLang="en-US" dirty="0" smtClean="0"/>
              <a:t>需</a:t>
            </a:r>
            <a:r>
              <a:rPr lang="zh-TW" altLang="en-US" dirty="0" smtClean="0">
                <a:solidFill>
                  <a:srgbClr val="FF0000"/>
                </a:solidFill>
              </a:rPr>
              <a:t>比較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第一次企畫書後即可開始著手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1/17</a:t>
            </a:r>
            <a:r>
              <a:rPr lang="zh-TW" altLang="en-US" dirty="0" smtClean="0"/>
              <a:t>的上台報告主要是詳述功能技術。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	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236</TotalTime>
  <Words>603</Words>
  <Application>Microsoft Office PowerPoint</Application>
  <PresentationFormat>如螢幕大小 (4:3)</PresentationFormat>
  <Paragraphs>124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流線</vt:lpstr>
      <vt:lpstr>期末project</vt:lpstr>
      <vt:lpstr>日期表</vt:lpstr>
      <vt:lpstr>分組名單</vt:lpstr>
      <vt:lpstr>Three parts</vt:lpstr>
      <vt:lpstr>企劃書-第一次</vt:lpstr>
      <vt:lpstr>上台報告-第一次</vt:lpstr>
      <vt:lpstr>企劃書-第二次</vt:lpstr>
      <vt:lpstr>上台報告-第二次</vt:lpstr>
      <vt:lpstr>小結</vt:lpstr>
      <vt:lpstr>Part3-DEMO時間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Chi-Chen</cp:lastModifiedBy>
  <cp:revision>98</cp:revision>
  <dcterms:created xsi:type="dcterms:W3CDTF">2012-11-26T16:17:07Z</dcterms:created>
  <dcterms:modified xsi:type="dcterms:W3CDTF">2013-12-06T03:17:10Z</dcterms:modified>
</cp:coreProperties>
</file>