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63" r:id="rId6"/>
    <p:sldId id="262" r:id="rId7"/>
    <p:sldId id="260" r:id="rId8"/>
    <p:sldId id="261" r:id="rId9"/>
    <p:sldId id="259"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21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2013/12/12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2013/12/12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2013/12/12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51012" y="609600"/>
            <a:ext cx="8676222" cy="2601891"/>
          </a:xfrm>
        </p:spPr>
        <p:txBody>
          <a:bodyPr>
            <a:normAutofit/>
          </a:bodyPr>
          <a:lstStyle/>
          <a:p>
            <a:r>
              <a:rPr lang="zh-CHT" altLang="en-US" sz="6000" dirty="0" smtClean="0">
                <a:latin typeface="Apple LiGothic Medium"/>
                <a:ea typeface="Apple LiGothic Medium"/>
                <a:cs typeface="Apple LiGothic Medium"/>
              </a:rPr>
              <a:t>成大輕鬆</a:t>
            </a:r>
            <a:r>
              <a:rPr lang="zh-CHT" altLang="en-US" sz="6000" dirty="0">
                <a:latin typeface="Apple LiGothic Medium"/>
                <a:ea typeface="Apple LiGothic Medium"/>
                <a:cs typeface="Apple LiGothic Medium"/>
              </a:rPr>
              <a:t>交易網 </a:t>
            </a:r>
            <a:r>
              <a:rPr lang="en-US" altLang="zh-CHT" sz="6000" dirty="0">
                <a:latin typeface="Apple LiGothic Medium"/>
                <a:ea typeface="Apple LiGothic Medium"/>
                <a:cs typeface="Apple LiGothic Medium"/>
              </a:rPr>
              <a:t>(NCKU7391)</a:t>
            </a:r>
            <a:endParaRPr lang="zh-TW" altLang="en-US" sz="6000" dirty="0">
              <a:latin typeface="Apple LiGothic Medium"/>
              <a:ea typeface="Apple LiGothic Medium"/>
              <a:cs typeface="Apple LiGothic Medium"/>
            </a:endParaRPr>
          </a:p>
        </p:txBody>
      </p:sp>
      <p:sp>
        <p:nvSpPr>
          <p:cNvPr id="3" name="副標題 2"/>
          <p:cNvSpPr>
            <a:spLocks noGrp="1"/>
          </p:cNvSpPr>
          <p:nvPr>
            <p:ph type="subTitle" idx="1"/>
          </p:nvPr>
        </p:nvSpPr>
        <p:spPr/>
        <p:txBody>
          <a:bodyPr/>
          <a:lstStyle/>
          <a:p>
            <a:r>
              <a:rPr lang="zh-TW" altLang="en-US" dirty="0" smtClean="0">
                <a:solidFill>
                  <a:srgbClr val="A9E023"/>
                </a:solidFill>
                <a:latin typeface="Apple LiGothic Medium"/>
                <a:ea typeface="Apple LiGothic Medium"/>
                <a:cs typeface="Apple LiGothic Medium"/>
              </a:rPr>
              <a:t>資訊</a:t>
            </a:r>
            <a:r>
              <a:rPr lang="en-US" altLang="zh-TW" dirty="0" smtClean="0">
                <a:solidFill>
                  <a:srgbClr val="A9E023"/>
                </a:solidFill>
                <a:latin typeface="Apple LiGothic Medium"/>
                <a:ea typeface="Apple LiGothic Medium"/>
                <a:cs typeface="Apple LiGothic Medium"/>
              </a:rPr>
              <a:t>105</a:t>
            </a:r>
          </a:p>
          <a:p>
            <a:r>
              <a:rPr lang="zh-TW" altLang="en-US" dirty="0" smtClean="0">
                <a:solidFill>
                  <a:srgbClr val="A9E023"/>
                </a:solidFill>
                <a:latin typeface="Apple LiGothic Medium"/>
                <a:ea typeface="Apple LiGothic Medium"/>
                <a:cs typeface="Apple LiGothic Medium"/>
              </a:rPr>
              <a:t>王奕鈞</a:t>
            </a:r>
            <a:r>
              <a:rPr lang="en-US" altLang="zh-TW" dirty="0" smtClean="0">
                <a:solidFill>
                  <a:srgbClr val="A9E023"/>
                </a:solidFill>
                <a:latin typeface="Apple LiGothic Medium"/>
                <a:ea typeface="Apple LiGothic Medium"/>
                <a:cs typeface="Apple LiGothic Medium"/>
              </a:rPr>
              <a:t>  </a:t>
            </a:r>
            <a:r>
              <a:rPr lang="zh-TW" altLang="en-US" dirty="0" smtClean="0">
                <a:solidFill>
                  <a:srgbClr val="A9E023"/>
                </a:solidFill>
                <a:latin typeface="Apple LiGothic Medium"/>
                <a:ea typeface="Apple LiGothic Medium"/>
                <a:cs typeface="Apple LiGothic Medium"/>
              </a:rPr>
              <a:t>劉奕勛</a:t>
            </a:r>
            <a:endParaRPr lang="zh-TW" altLang="en-US" dirty="0">
              <a:solidFill>
                <a:srgbClr val="A9E023"/>
              </a:solidFill>
              <a:latin typeface="Apple LiGothic Medium"/>
              <a:ea typeface="Apple LiGothic Medium"/>
              <a:cs typeface="Apple LiGothic Medium"/>
            </a:endParaRPr>
          </a:p>
          <a:p>
            <a:endParaRPr lang="en-US" altLang="zh-TW" dirty="0" smtClean="0">
              <a:latin typeface="Apple LiGothic Medium"/>
              <a:ea typeface="Apple LiGothic Medium"/>
              <a:cs typeface="Apple LiGothic Medium"/>
            </a:endParaRPr>
          </a:p>
        </p:txBody>
      </p:sp>
    </p:spTree>
    <p:extLst>
      <p:ext uri="{BB962C8B-B14F-4D97-AF65-F5344CB8AC3E}">
        <p14:creationId xmlns:p14="http://schemas.microsoft.com/office/powerpoint/2010/main" val="118232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0" algn="ctr"/>
            <a:r>
              <a:rPr lang="zh-TW" altLang="zh-TW" sz="6000" i="1" dirty="0">
                <a:effectLst/>
                <a:latin typeface="Apple LiGothic Medium"/>
                <a:ea typeface="Apple LiGothic Medium"/>
                <a:cs typeface="Apple LiGothic Medium"/>
              </a:rPr>
              <a:t>地圖功</a:t>
            </a:r>
            <a:r>
              <a:rPr lang="zh-TW" altLang="zh-TW" sz="6000" i="1" dirty="0" smtClean="0">
                <a:effectLst/>
                <a:latin typeface="Apple LiGothic Medium"/>
                <a:ea typeface="Apple LiGothic Medium"/>
                <a:cs typeface="Apple LiGothic Medium"/>
              </a:rPr>
              <a:t>能</a:t>
            </a:r>
            <a:endParaRPr kumimoji="1" lang="zh-TW" altLang="en-US" sz="6000" dirty="0">
              <a:latin typeface="Apple LiGothic Medium"/>
              <a:ea typeface="Apple LiGothic Medium"/>
              <a:cs typeface="Apple LiGothic Medium"/>
            </a:endParaRPr>
          </a:p>
        </p:txBody>
      </p:sp>
      <p:sp>
        <p:nvSpPr>
          <p:cNvPr id="3" name="內容版面配置區 2"/>
          <p:cNvSpPr>
            <a:spLocks noGrp="1"/>
          </p:cNvSpPr>
          <p:nvPr>
            <p:ph idx="1"/>
          </p:nvPr>
        </p:nvSpPr>
        <p:spPr/>
        <p:txBody>
          <a:bodyPr>
            <a:normAutofit/>
          </a:bodyPr>
          <a:lstStyle/>
          <a:p>
            <a:pPr lvl="0"/>
            <a:r>
              <a:rPr lang="zh-TW" altLang="en-US" sz="3200" dirty="0" smtClean="0">
                <a:solidFill>
                  <a:srgbClr val="A9E023"/>
                </a:solidFill>
                <a:effectLst/>
                <a:latin typeface="Apple LiGothic Medium"/>
                <a:ea typeface="Apple LiGothic Medium"/>
                <a:cs typeface="Apple LiGothic Medium"/>
              </a:rPr>
              <a:t>會</a:t>
            </a:r>
            <a:r>
              <a:rPr lang="zh-TW" altLang="zh-TW" sz="3200" dirty="0" smtClean="0">
                <a:solidFill>
                  <a:srgbClr val="A9E023"/>
                </a:solidFill>
                <a:effectLst/>
                <a:latin typeface="Apple LiGothic Medium"/>
                <a:ea typeface="Apple LiGothic Medium"/>
                <a:cs typeface="Apple LiGothic Medium"/>
              </a:rPr>
              <a:t>將</a:t>
            </a:r>
            <a:r>
              <a:rPr lang="zh-TW" altLang="zh-TW" sz="3200" dirty="0">
                <a:solidFill>
                  <a:srgbClr val="A9E023"/>
                </a:solidFill>
                <a:effectLst/>
                <a:latin typeface="Apple LiGothic Medium"/>
                <a:ea typeface="Apple LiGothic Medium"/>
                <a:cs typeface="Apple LiGothic Medium"/>
              </a:rPr>
              <a:t>物品的所在地顯示在成大附近的地圖上，讓買家清楚了解物品距離自己有多遠</a:t>
            </a:r>
            <a:br>
              <a:rPr lang="zh-TW" altLang="zh-TW" sz="3200" dirty="0">
                <a:solidFill>
                  <a:srgbClr val="A9E023"/>
                </a:solidFill>
                <a:effectLst/>
                <a:latin typeface="Apple LiGothic Medium"/>
                <a:ea typeface="Apple LiGothic Medium"/>
                <a:cs typeface="Apple LiGothic Medium"/>
              </a:rPr>
            </a:br>
            <a:endParaRPr lang="en-US" altLang="zh-TW" sz="3200" dirty="0" smtClean="0">
              <a:solidFill>
                <a:srgbClr val="A9E023"/>
              </a:solidFill>
              <a:effectLst/>
              <a:latin typeface="Apple LiGothic Medium"/>
              <a:ea typeface="Apple LiGothic Medium"/>
              <a:cs typeface="Apple LiGothic Medium"/>
            </a:endParaRPr>
          </a:p>
          <a:p>
            <a:pPr lvl="0"/>
            <a:r>
              <a:rPr kumimoji="1" lang="zh-TW" altLang="en-US" sz="3200" dirty="0" smtClean="0">
                <a:solidFill>
                  <a:srgbClr val="A9E023"/>
                </a:solidFill>
                <a:latin typeface="Apple LiGothic Medium"/>
                <a:ea typeface="Apple LiGothic Medium"/>
                <a:cs typeface="Apple LiGothic Medium"/>
              </a:rPr>
              <a:t>並可以決定面交的位置</a:t>
            </a:r>
            <a:endParaRPr kumimoji="1" lang="zh-TW" altLang="en-US" sz="3200" dirty="0">
              <a:solidFill>
                <a:srgbClr val="A9E023"/>
              </a:solidFill>
              <a:latin typeface="Apple LiGothic Medium"/>
              <a:ea typeface="Apple LiGothic Medium"/>
              <a:cs typeface="Apple LiGothic Medium"/>
            </a:endParaRPr>
          </a:p>
          <a:p>
            <a:endParaRPr kumimoji="1" lang="zh-TW" altLang="en-US" sz="3200" dirty="0">
              <a:latin typeface="Apple LiGothic Medium"/>
              <a:ea typeface="Apple LiGothic Medium"/>
              <a:cs typeface="Apple LiGothic Medium"/>
            </a:endParaRPr>
          </a:p>
        </p:txBody>
      </p:sp>
    </p:spTree>
    <p:extLst>
      <p:ext uri="{BB962C8B-B14F-4D97-AF65-F5344CB8AC3E}">
        <p14:creationId xmlns:p14="http://schemas.microsoft.com/office/powerpoint/2010/main" val="147752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zh-TW" sz="6000" i="1" dirty="0">
                <a:effectLst/>
                <a:latin typeface="Apple LiGothic Medium"/>
                <a:ea typeface="Apple LiGothic Medium"/>
                <a:cs typeface="Apple LiGothic Medium"/>
              </a:rPr>
              <a:t>商品搜尋功能</a:t>
            </a:r>
            <a:r>
              <a:rPr lang="zh-TW" altLang="zh-TW" sz="6000" dirty="0">
                <a:effectLst/>
                <a:latin typeface="Apple LiGothic Medium"/>
                <a:ea typeface="Apple LiGothic Medium"/>
                <a:cs typeface="Apple LiGothic Medium"/>
              </a:rPr>
              <a:t> </a:t>
            </a:r>
            <a:endParaRPr kumimoji="1" lang="zh-TW" altLang="en-US" sz="6000" dirty="0">
              <a:latin typeface="Apple LiGothic Medium"/>
              <a:ea typeface="Apple LiGothic Medium"/>
              <a:cs typeface="Apple LiGothic Medium"/>
            </a:endParaRPr>
          </a:p>
        </p:txBody>
      </p:sp>
      <p:sp>
        <p:nvSpPr>
          <p:cNvPr id="3" name="內容版面配置區 2"/>
          <p:cNvSpPr>
            <a:spLocks noGrp="1"/>
          </p:cNvSpPr>
          <p:nvPr>
            <p:ph idx="1"/>
          </p:nvPr>
        </p:nvSpPr>
        <p:spPr>
          <a:xfrm>
            <a:off x="1092565" y="1995394"/>
            <a:ext cx="9905998" cy="3124201"/>
          </a:xfrm>
        </p:spPr>
        <p:txBody>
          <a:bodyPr>
            <a:normAutofit/>
          </a:bodyPr>
          <a:lstStyle/>
          <a:p>
            <a:r>
              <a:rPr kumimoji="1" lang="zh-TW" altLang="en-US" sz="3200" dirty="0" smtClean="0">
                <a:solidFill>
                  <a:srgbClr val="A9E023"/>
                </a:solidFill>
                <a:latin typeface="Apple LiGothic Medium"/>
                <a:ea typeface="Apple LiGothic Medium"/>
                <a:cs typeface="Apple LiGothic Medium"/>
              </a:rPr>
              <a:t>搜尋物品，並會顯示熱門關鍵字</a:t>
            </a:r>
            <a:endParaRPr kumimoji="1" lang="zh-TW" altLang="en-US" sz="3200" dirty="0">
              <a:solidFill>
                <a:srgbClr val="A9E023"/>
              </a:solidFill>
              <a:latin typeface="Apple LiGothic Medium"/>
              <a:ea typeface="Apple LiGothic Medium"/>
              <a:cs typeface="Apple LiGothic Medium"/>
            </a:endParaRPr>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1016443" y="4249426"/>
            <a:ext cx="9661339" cy="480296"/>
          </a:xfrm>
          <a:prstGeom prst="rect">
            <a:avLst/>
          </a:prstGeom>
        </p:spPr>
      </p:pic>
    </p:spTree>
    <p:extLst>
      <p:ext uri="{BB962C8B-B14F-4D97-AF65-F5344CB8AC3E}">
        <p14:creationId xmlns:p14="http://schemas.microsoft.com/office/powerpoint/2010/main" val="44926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75436" y="316537"/>
            <a:ext cx="8676222" cy="2907166"/>
          </a:xfrm>
        </p:spPr>
        <p:txBody>
          <a:bodyPr>
            <a:normAutofit/>
          </a:bodyPr>
          <a:lstStyle/>
          <a:p>
            <a:pPr lvl="0"/>
            <a:r>
              <a:rPr lang="zh-TW" altLang="zh-TW" sz="5400" i="1" dirty="0">
                <a:solidFill>
                  <a:srgbClr val="A9E023"/>
                </a:solidFill>
                <a:effectLst/>
                <a:latin typeface="Apple LiGothic Medium"/>
                <a:ea typeface="Apple LiGothic Medium"/>
                <a:cs typeface="Apple LiGothic Medium"/>
              </a:rPr>
              <a:t>原創音樂的試聽音樂播放器</a:t>
            </a:r>
            <a:r>
              <a:rPr lang="zh-TW" altLang="zh-TW" sz="5400" dirty="0">
                <a:solidFill>
                  <a:srgbClr val="A9E023"/>
                </a:solidFill>
                <a:effectLst/>
                <a:latin typeface="Apple LiGothic Medium"/>
                <a:ea typeface="Apple LiGothic Medium"/>
                <a:cs typeface="Apple LiGothic Medium"/>
              </a:rPr>
              <a:t/>
            </a:r>
            <a:br>
              <a:rPr lang="zh-TW" altLang="zh-TW" sz="5400" dirty="0">
                <a:solidFill>
                  <a:srgbClr val="A9E023"/>
                </a:solidFill>
                <a:effectLst/>
                <a:latin typeface="Apple LiGothic Medium"/>
                <a:ea typeface="Apple LiGothic Medium"/>
                <a:cs typeface="Apple LiGothic Medium"/>
              </a:rPr>
            </a:br>
            <a:endParaRPr kumimoji="1" lang="zh-TW" altLang="en-US" sz="5400" dirty="0">
              <a:solidFill>
                <a:srgbClr val="A9E023"/>
              </a:solidFill>
              <a:latin typeface="Apple LiGothic Medium"/>
              <a:ea typeface="Apple LiGothic Medium"/>
              <a:cs typeface="Apple LiGothic Medium"/>
            </a:endParaRPr>
          </a:p>
        </p:txBody>
      </p:sp>
      <p:sp>
        <p:nvSpPr>
          <p:cNvPr id="3" name="子標題 2"/>
          <p:cNvSpPr>
            <a:spLocks noGrp="1"/>
          </p:cNvSpPr>
          <p:nvPr>
            <p:ph type="subTitle" idx="1"/>
          </p:nvPr>
        </p:nvSpPr>
        <p:spPr>
          <a:xfrm>
            <a:off x="1404362" y="3077170"/>
            <a:ext cx="9317638" cy="2869585"/>
          </a:xfrm>
        </p:spPr>
        <p:txBody>
          <a:bodyPr>
            <a:normAutofit/>
          </a:bodyPr>
          <a:lstStyle/>
          <a:p>
            <a:pPr algn="l"/>
            <a:r>
              <a:rPr lang="en-US" altLang="zh-TW" i="1" dirty="0">
                <a:effectLst/>
              </a:rPr>
              <a:t> </a:t>
            </a:r>
            <a:endParaRPr lang="zh-TW" altLang="zh-TW" dirty="0">
              <a:effectLst/>
            </a:endParaRPr>
          </a:p>
          <a:p>
            <a:pPr algn="l"/>
            <a:r>
              <a:rPr lang="zh-TW" altLang="zh-TW" sz="2800" dirty="0">
                <a:solidFill>
                  <a:srgbClr val="A9E023"/>
                </a:solidFill>
                <a:effectLst/>
                <a:latin typeface="Apple LiGothic Medium"/>
                <a:ea typeface="Apple LiGothic Medium"/>
                <a:cs typeface="Apple LiGothic Medium"/>
              </a:rPr>
              <a:t>初衷是為了讓一些喜歡唱歌或喜歡寫歌的人能有一個平台能夠將自己的作品發表在上面，因為是交易網，瀏覽數可能會很高，藉此增加曝光率，管理員也可每個禮拜選幾位瀏覽度最高的作品做為進站時播放的音樂</a:t>
            </a:r>
          </a:p>
          <a:p>
            <a:pPr algn="l"/>
            <a:endParaRPr kumimoji="1" lang="zh-TW" altLang="en-US" dirty="0"/>
          </a:p>
        </p:txBody>
      </p:sp>
    </p:spTree>
    <p:extLst>
      <p:ext uri="{BB962C8B-B14F-4D97-AF65-F5344CB8AC3E}">
        <p14:creationId xmlns:p14="http://schemas.microsoft.com/office/powerpoint/2010/main" val="341967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kumimoji="1" lang="zh-TW" altLang="en-US" sz="6000" dirty="0" smtClean="0">
                <a:latin typeface="Apple LiGothic Medium"/>
                <a:ea typeface="Apple LiGothic Medium"/>
                <a:cs typeface="Apple LiGothic Medium"/>
              </a:rPr>
              <a:t>上傳照片功能</a:t>
            </a:r>
            <a:endParaRPr kumimoji="1" lang="zh-TW" altLang="en-US" sz="6000" dirty="0">
              <a:latin typeface="Apple LiGothic Medium"/>
              <a:ea typeface="Apple LiGothic Medium"/>
              <a:cs typeface="Apple LiGothic Medium"/>
            </a:endParaRPr>
          </a:p>
        </p:txBody>
      </p:sp>
      <p:sp>
        <p:nvSpPr>
          <p:cNvPr id="3" name="內容版面配置區 2"/>
          <p:cNvSpPr>
            <a:spLocks noGrp="1"/>
          </p:cNvSpPr>
          <p:nvPr>
            <p:ph idx="1"/>
          </p:nvPr>
        </p:nvSpPr>
        <p:spPr>
          <a:xfrm>
            <a:off x="1141413" y="1592431"/>
            <a:ext cx="9905998" cy="3124201"/>
          </a:xfrm>
        </p:spPr>
        <p:txBody>
          <a:bodyPr>
            <a:normAutofit/>
          </a:bodyPr>
          <a:lstStyle/>
          <a:p>
            <a:r>
              <a:rPr kumimoji="1" lang="zh-TW" altLang="en-US" sz="3200" dirty="0" smtClean="0">
                <a:solidFill>
                  <a:srgbClr val="A9E023"/>
                </a:solidFill>
                <a:latin typeface="Apple LiGothic Medium"/>
                <a:ea typeface="Apple LiGothic Medium"/>
                <a:cs typeface="Apple LiGothic Medium"/>
              </a:rPr>
              <a:t>用表單賣家填寫</a:t>
            </a:r>
            <a:r>
              <a:rPr kumimoji="1" lang="zh-TW" altLang="en-US" sz="3200" dirty="0" smtClean="0">
                <a:solidFill>
                  <a:srgbClr val="A9E023"/>
                </a:solidFill>
                <a:latin typeface="Apple LiGothic Medium"/>
                <a:ea typeface="Apple LiGothic Medium"/>
                <a:cs typeface="Apple LiGothic Medium"/>
              </a:rPr>
              <a:t>商品簡介</a:t>
            </a:r>
            <a:r>
              <a:rPr kumimoji="1" lang="en-US" altLang="zh-TW" sz="3200" dirty="0" smtClean="0">
                <a:solidFill>
                  <a:srgbClr val="A9E023"/>
                </a:solidFill>
                <a:latin typeface="Apple LiGothic Medium"/>
                <a:ea typeface="Apple LiGothic Medium"/>
                <a:cs typeface="Apple LiGothic Medium"/>
              </a:rPr>
              <a:t> </a:t>
            </a:r>
            <a:r>
              <a:rPr kumimoji="1" lang="zh-TW" altLang="en-US" sz="3200" dirty="0" smtClean="0">
                <a:solidFill>
                  <a:srgbClr val="A9E023"/>
                </a:solidFill>
                <a:latin typeface="Apple LiGothic Medium"/>
                <a:ea typeface="Apple LiGothic Medium"/>
                <a:cs typeface="Apple LiGothic Medium"/>
              </a:rPr>
              <a:t>並且上傳照片</a:t>
            </a:r>
            <a:endParaRPr kumimoji="1" lang="zh-TW" altLang="en-US" sz="3200" dirty="0">
              <a:solidFill>
                <a:srgbClr val="A9E023"/>
              </a:solidFill>
              <a:latin typeface="Apple LiGothic Medium"/>
              <a:ea typeface="Apple LiGothic Medium"/>
              <a:cs typeface="Apple LiGothic Medium"/>
            </a:endParaRPr>
          </a:p>
        </p:txBody>
      </p:sp>
      <p:pic>
        <p:nvPicPr>
          <p:cNvPr id="4" name="圖片 3"/>
          <p:cNvPicPr/>
          <p:nvPr/>
        </p:nvPicPr>
        <p:blipFill>
          <a:blip r:embed="rId2">
            <a:extLst>
              <a:ext uri="{28A0092B-C50C-407E-A947-70E740481C1C}">
                <a14:useLocalDpi xmlns:a14="http://schemas.microsoft.com/office/drawing/2010/main" val="0"/>
              </a:ext>
            </a:extLst>
          </a:blip>
          <a:stretch>
            <a:fillRect/>
          </a:stretch>
        </p:blipFill>
        <p:spPr>
          <a:xfrm>
            <a:off x="1823124" y="4043065"/>
            <a:ext cx="8221574" cy="1635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3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kumimoji="1" lang="zh-TW" altLang="en-US" sz="6000" dirty="0" smtClean="0">
                <a:latin typeface="Apple LiGothic Medium"/>
                <a:ea typeface="Apple LiGothic Medium"/>
                <a:cs typeface="Apple LiGothic Medium"/>
              </a:rPr>
              <a:t>分享商品連結</a:t>
            </a:r>
            <a:endParaRPr kumimoji="1" lang="zh-TW" altLang="en-US" sz="6000" dirty="0">
              <a:latin typeface="Apple LiGothic Medium"/>
              <a:ea typeface="Apple LiGothic Medium"/>
              <a:cs typeface="Apple LiGothic Medium"/>
            </a:endParaRPr>
          </a:p>
        </p:txBody>
      </p:sp>
      <p:sp>
        <p:nvSpPr>
          <p:cNvPr id="3" name="內容版面配置區 2"/>
          <p:cNvSpPr>
            <a:spLocks noGrp="1"/>
          </p:cNvSpPr>
          <p:nvPr>
            <p:ph idx="1"/>
          </p:nvPr>
        </p:nvSpPr>
        <p:spPr/>
        <p:txBody>
          <a:bodyPr/>
          <a:lstStyle/>
          <a:p>
            <a:r>
              <a:rPr lang="zh-TW" altLang="zh-TW" sz="3200" dirty="0">
                <a:solidFill>
                  <a:srgbClr val="A9E023"/>
                </a:solidFill>
                <a:effectLst/>
                <a:latin typeface="Apple LiGothic Medium"/>
                <a:ea typeface="Apple LiGothic Medium"/>
                <a:cs typeface="Apple LiGothic Medium"/>
              </a:rPr>
              <a:t>有時看到一件很棒的東西想要分享給別人，要很麻煩的複製網址到社群網站使用，增設分享按鈕，簡易分享，也可當做一種廣告手法</a:t>
            </a:r>
          </a:p>
          <a:p>
            <a:endParaRPr kumimoji="1" lang="zh-TW" altLang="en-US" dirty="0"/>
          </a:p>
        </p:txBody>
      </p:sp>
    </p:spTree>
    <p:extLst>
      <p:ext uri="{BB962C8B-B14F-4D97-AF65-F5344CB8AC3E}">
        <p14:creationId xmlns:p14="http://schemas.microsoft.com/office/powerpoint/2010/main" val="367016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1698509" y="448041"/>
            <a:ext cx="8616077" cy="2848927"/>
          </a:xfrm>
          <a:prstGeom prst="rect">
            <a:avLst/>
          </a:prstGeom>
        </p:spPr>
      </p:pic>
      <p:sp>
        <p:nvSpPr>
          <p:cNvPr id="5" name="文字方塊 4"/>
          <p:cNvSpPr txBox="1"/>
          <p:nvPr/>
        </p:nvSpPr>
        <p:spPr>
          <a:xfrm>
            <a:off x="1804088" y="3325926"/>
            <a:ext cx="8122508" cy="3385542"/>
          </a:xfrm>
          <a:prstGeom prst="rect">
            <a:avLst/>
          </a:prstGeom>
          <a:noFill/>
        </p:spPr>
        <p:txBody>
          <a:bodyPr wrap="square" rtlCol="0">
            <a:spAutoFit/>
          </a:bodyPr>
          <a:lstStyle/>
          <a:p>
            <a:r>
              <a:rPr lang="zh-TW" altLang="zh-TW" sz="2800" dirty="0">
                <a:solidFill>
                  <a:srgbClr val="A9E023"/>
                </a:solidFill>
                <a:latin typeface="Apple LiGothic Medium"/>
                <a:ea typeface="Apple LiGothic Medium"/>
                <a:cs typeface="Apple LiGothic Medium"/>
              </a:rPr>
              <a:t>發想自成大</a:t>
            </a:r>
            <a:r>
              <a:rPr lang="en-US" altLang="zh-TW" sz="2800" dirty="0">
                <a:solidFill>
                  <a:srgbClr val="A9E023"/>
                </a:solidFill>
                <a:latin typeface="Apple LiGothic Medium"/>
                <a:ea typeface="Apple LiGothic Medium"/>
                <a:cs typeface="Apple LiGothic Medium"/>
              </a:rPr>
              <a:t>Market(FB</a:t>
            </a:r>
            <a:r>
              <a:rPr lang="zh-TW" altLang="zh-TW" sz="2800" dirty="0">
                <a:solidFill>
                  <a:srgbClr val="A9E023"/>
                </a:solidFill>
                <a:latin typeface="Apple LiGothic Medium"/>
                <a:ea typeface="Apple LiGothic Medium"/>
                <a:cs typeface="Apple LiGothic Medium"/>
              </a:rPr>
              <a:t>社團</a:t>
            </a:r>
            <a:r>
              <a:rPr lang="en-US" altLang="zh-TW" sz="2800" dirty="0">
                <a:solidFill>
                  <a:srgbClr val="A9E023"/>
                </a:solidFill>
                <a:latin typeface="Apple LiGothic Medium"/>
                <a:ea typeface="Apple LiGothic Medium"/>
                <a:cs typeface="Apple LiGothic Medium"/>
              </a:rPr>
              <a:t>)</a:t>
            </a:r>
            <a:endParaRPr lang="zh-TW" altLang="zh-TW" sz="2800" dirty="0">
              <a:solidFill>
                <a:srgbClr val="A9E023"/>
              </a:solidFill>
              <a:latin typeface="Apple LiGothic Medium"/>
              <a:ea typeface="Apple LiGothic Medium"/>
              <a:cs typeface="Apple LiGothic Medium"/>
            </a:endParaRPr>
          </a:p>
          <a:p>
            <a:r>
              <a:rPr lang="en-US" altLang="zh-TW" sz="2800" dirty="0" smtClean="0">
                <a:solidFill>
                  <a:srgbClr val="A9E023"/>
                </a:solidFill>
                <a:latin typeface="Apple LiGothic Medium"/>
                <a:ea typeface="Apple LiGothic Medium"/>
                <a:cs typeface="Apple LiGothic Medium"/>
              </a:rPr>
              <a:t>	</a:t>
            </a:r>
            <a:r>
              <a:rPr lang="zh-TW" altLang="zh-TW" sz="2800" dirty="0" smtClean="0">
                <a:solidFill>
                  <a:srgbClr val="A9E023"/>
                </a:solidFill>
                <a:latin typeface="Apple LiGothic Medium"/>
                <a:ea typeface="Apple LiGothic Medium"/>
                <a:cs typeface="Apple LiGothic Medium"/>
              </a:rPr>
              <a:t>但</a:t>
            </a:r>
            <a:r>
              <a:rPr lang="en-US" altLang="zh-TW" sz="2800" dirty="0">
                <a:solidFill>
                  <a:srgbClr val="A9E023"/>
                </a:solidFill>
                <a:latin typeface="Apple LiGothic Medium"/>
                <a:ea typeface="Apple LiGothic Medium"/>
                <a:cs typeface="Apple LiGothic Medium"/>
              </a:rPr>
              <a:t>FB</a:t>
            </a:r>
            <a:r>
              <a:rPr lang="zh-TW" altLang="zh-TW" sz="2800" dirty="0">
                <a:solidFill>
                  <a:srgbClr val="A9E023"/>
                </a:solidFill>
                <a:latin typeface="Apple LiGothic Medium"/>
                <a:ea typeface="Apple LiGothic Medium"/>
                <a:cs typeface="Apple LiGothic Medium"/>
              </a:rPr>
              <a:t>翻找前文非常困難，加上無分類也不太好找到自己需要的物品，因此選擇製作成大交易網，改善大家買賣時的</a:t>
            </a:r>
            <a:r>
              <a:rPr lang="zh-TW" altLang="zh-TW" sz="2800" dirty="0" smtClean="0">
                <a:solidFill>
                  <a:srgbClr val="A9E023"/>
                </a:solidFill>
                <a:latin typeface="Apple LiGothic Medium"/>
                <a:ea typeface="Apple LiGothic Medium"/>
                <a:cs typeface="Apple LiGothic Medium"/>
              </a:rPr>
              <a:t>困境</a:t>
            </a:r>
            <a:endParaRPr lang="en-US" altLang="zh-TW" sz="2800" dirty="0" smtClean="0">
              <a:solidFill>
                <a:srgbClr val="A9E023"/>
              </a:solidFill>
              <a:latin typeface="Apple LiGothic Medium"/>
              <a:ea typeface="Apple LiGothic Medium"/>
              <a:cs typeface="Apple LiGothic Medium"/>
            </a:endParaRPr>
          </a:p>
          <a:p>
            <a:endParaRPr lang="en-US" altLang="zh-TW" sz="2800" dirty="0">
              <a:solidFill>
                <a:srgbClr val="A9E023"/>
              </a:solidFill>
              <a:latin typeface="Apple LiGothic Medium"/>
              <a:ea typeface="Apple LiGothic Medium"/>
              <a:cs typeface="Apple LiGothic Medium"/>
            </a:endParaRPr>
          </a:p>
          <a:p>
            <a:r>
              <a:rPr lang="en-US" altLang="zh-TW" sz="2800" dirty="0">
                <a:solidFill>
                  <a:srgbClr val="A9E023"/>
                </a:solidFill>
                <a:latin typeface="Apple LiGothic Medium"/>
                <a:ea typeface="Apple LiGothic Medium"/>
                <a:cs typeface="Apple LiGothic Medium"/>
              </a:rPr>
              <a:t>	</a:t>
            </a:r>
            <a:r>
              <a:rPr lang="en-US" altLang="zh-TW" sz="2800" dirty="0" smtClean="0">
                <a:solidFill>
                  <a:srgbClr val="A9E023"/>
                </a:solidFill>
                <a:latin typeface="Apple LiGothic Medium"/>
                <a:ea typeface="Apple LiGothic Medium"/>
                <a:cs typeface="Apple LiGothic Medium"/>
              </a:rPr>
              <a:t>	</a:t>
            </a:r>
            <a:endParaRPr lang="zh-TW" altLang="zh-TW" sz="2800" dirty="0">
              <a:solidFill>
                <a:srgbClr val="A9E023"/>
              </a:solidFill>
              <a:latin typeface="Apple LiGothic Medium"/>
              <a:ea typeface="Apple LiGothic Medium"/>
              <a:cs typeface="Apple LiGothic Medium"/>
            </a:endParaRPr>
          </a:p>
          <a:p>
            <a:r>
              <a:rPr lang="en-US" altLang="zh-TW" sz="2800" dirty="0">
                <a:solidFill>
                  <a:srgbClr val="A9E023"/>
                </a:solidFill>
                <a:latin typeface="Apple LiGothic Medium"/>
                <a:ea typeface="Apple LiGothic Medium"/>
                <a:cs typeface="Apple LiGothic Medium"/>
              </a:rPr>
              <a:t> </a:t>
            </a:r>
            <a:endParaRPr lang="zh-TW" altLang="zh-TW" sz="2800" dirty="0">
              <a:solidFill>
                <a:srgbClr val="A9E023"/>
              </a:solidFill>
              <a:latin typeface="Apple LiGothic Medium"/>
              <a:ea typeface="Apple LiGothic Medium"/>
              <a:cs typeface="Apple LiGothic Medium"/>
            </a:endParaRPr>
          </a:p>
          <a:p>
            <a:endParaRPr lang="zh-TW" altLang="en-US" dirty="0">
              <a:solidFill>
                <a:srgbClr val="A9E023"/>
              </a:solidFill>
              <a:latin typeface="Apple LiGothic Medium"/>
              <a:ea typeface="Apple LiGothic Medium"/>
              <a:cs typeface="Apple LiGothic Medium"/>
            </a:endParaRPr>
          </a:p>
        </p:txBody>
      </p:sp>
    </p:spTree>
    <p:extLst>
      <p:ext uri="{BB962C8B-B14F-4D97-AF65-F5344CB8AC3E}">
        <p14:creationId xmlns:p14="http://schemas.microsoft.com/office/powerpoint/2010/main" val="23375251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6000" dirty="0" smtClean="0">
                <a:solidFill>
                  <a:srgbClr val="A9E023"/>
                </a:solidFill>
                <a:latin typeface="Apple LiGothic Medium"/>
                <a:ea typeface="Apple LiGothic Medium"/>
                <a:cs typeface="Apple LiGothic Medium"/>
              </a:rPr>
              <a:t>目的</a:t>
            </a:r>
            <a:endParaRPr kumimoji="1" lang="zh-TW" altLang="en-US" sz="6000" dirty="0"/>
          </a:p>
        </p:txBody>
      </p:sp>
      <p:sp>
        <p:nvSpPr>
          <p:cNvPr id="3" name="內容版面配置區 2"/>
          <p:cNvSpPr>
            <a:spLocks noGrp="1"/>
          </p:cNvSpPr>
          <p:nvPr>
            <p:ph idx="1"/>
          </p:nvPr>
        </p:nvSpPr>
        <p:spPr/>
        <p:txBody>
          <a:bodyPr/>
          <a:lstStyle/>
          <a:p>
            <a:r>
              <a:rPr lang="zh-TW" altLang="zh-TW" sz="2400" dirty="0" smtClean="0">
                <a:solidFill>
                  <a:srgbClr val="A9E023"/>
                </a:solidFill>
                <a:latin typeface="Apple LiGothic Medium"/>
                <a:ea typeface="Apple LiGothic Medium"/>
                <a:cs typeface="Apple LiGothic Medium"/>
              </a:rPr>
              <a:t>會員可以</a:t>
            </a:r>
            <a:r>
              <a:rPr lang="zh-TW" altLang="zh-TW" sz="2400" dirty="0">
                <a:solidFill>
                  <a:srgbClr val="A9E023"/>
                </a:solidFill>
                <a:latin typeface="Apple LiGothic Medium"/>
                <a:ea typeface="Apple LiGothic Medium"/>
                <a:cs typeface="Apple LiGothic Medium"/>
              </a:rPr>
              <a:t>放上要拍賣的東西照片及簡介，讓買家詳細了解並購買</a:t>
            </a:r>
            <a:r>
              <a:rPr lang="zh-TW" altLang="zh-TW" sz="2400" dirty="0" smtClean="0">
                <a:solidFill>
                  <a:srgbClr val="A9E023"/>
                </a:solidFill>
                <a:latin typeface="Apple LiGothic Medium"/>
                <a:ea typeface="Apple LiGothic Medium"/>
                <a:cs typeface="Apple LiGothic Medium"/>
              </a:rPr>
              <a:t>。</a:t>
            </a:r>
            <a:endParaRPr lang="en-US" altLang="zh-TW" sz="2400" dirty="0" smtClean="0">
              <a:solidFill>
                <a:srgbClr val="A9E023"/>
              </a:solidFill>
              <a:latin typeface="Apple LiGothic Medium"/>
              <a:ea typeface="Apple LiGothic Medium"/>
              <a:cs typeface="Apple LiGothic Medium"/>
            </a:endParaRPr>
          </a:p>
          <a:p>
            <a:r>
              <a:rPr lang="zh-TW" altLang="en-US" sz="2400" dirty="0" smtClean="0">
                <a:solidFill>
                  <a:srgbClr val="A9E023"/>
                </a:solidFill>
                <a:latin typeface="Apple LiGothic Medium"/>
                <a:ea typeface="Apple LiGothic Medium"/>
                <a:cs typeface="Apple LiGothic Medium"/>
              </a:rPr>
              <a:t>讓愛音樂的人有平台可以分享</a:t>
            </a:r>
            <a:endParaRPr lang="en-US" altLang="zh-TW" sz="2400" dirty="0" smtClean="0">
              <a:solidFill>
                <a:srgbClr val="A9E023"/>
              </a:solidFill>
              <a:latin typeface="Apple LiGothic Medium"/>
              <a:ea typeface="Apple LiGothic Medium"/>
              <a:cs typeface="Apple LiGothic Medium"/>
            </a:endParaRPr>
          </a:p>
          <a:p>
            <a:r>
              <a:rPr lang="zh-TW" altLang="en-US" sz="2400" dirty="0" smtClean="0">
                <a:solidFill>
                  <a:srgbClr val="A9E023"/>
                </a:solidFill>
                <a:latin typeface="Apple LiGothic Medium"/>
                <a:ea typeface="Apple LiGothic Medium"/>
                <a:cs typeface="Apple LiGothic Medium"/>
              </a:rPr>
              <a:t>結合成大學號</a:t>
            </a:r>
            <a:endParaRPr lang="en-US" altLang="zh-TW" sz="2400" dirty="0" smtClean="0">
              <a:solidFill>
                <a:srgbClr val="A9E023"/>
              </a:solidFill>
              <a:latin typeface="Apple LiGothic Medium"/>
              <a:ea typeface="Apple LiGothic Medium"/>
              <a:cs typeface="Apple LiGothic Medium"/>
            </a:endParaRPr>
          </a:p>
          <a:p>
            <a:r>
              <a:rPr lang="zh-TW" altLang="en-US" sz="2400" dirty="0" smtClean="0">
                <a:solidFill>
                  <a:srgbClr val="A9E023"/>
                </a:solidFill>
                <a:latin typeface="Apple LiGothic Medium"/>
                <a:ea typeface="Apple LiGothic Medium"/>
                <a:cs typeface="Apple LiGothic Medium"/>
              </a:rPr>
              <a:t>作為成大學生的部落格交流網</a:t>
            </a:r>
            <a:endParaRPr lang="en-US" altLang="zh-TW" sz="2400" dirty="0">
              <a:solidFill>
                <a:srgbClr val="A9E023"/>
              </a:solidFill>
              <a:latin typeface="Apple LiGothic Medium"/>
              <a:ea typeface="Apple LiGothic Medium"/>
              <a:cs typeface="Apple LiGothic Medium"/>
            </a:endParaRPr>
          </a:p>
          <a:p>
            <a:endParaRPr kumimoji="1" lang="zh-TW" altLang="en-US" dirty="0"/>
          </a:p>
        </p:txBody>
      </p:sp>
    </p:spTree>
    <p:extLst>
      <p:ext uri="{BB962C8B-B14F-4D97-AF65-F5344CB8AC3E}">
        <p14:creationId xmlns:p14="http://schemas.microsoft.com/office/powerpoint/2010/main" val="229369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73218" y="2183027"/>
            <a:ext cx="9905998" cy="1905000"/>
          </a:xfrm>
        </p:spPr>
        <p:txBody>
          <a:bodyPr>
            <a:normAutofit/>
          </a:bodyPr>
          <a:lstStyle/>
          <a:p>
            <a:pPr algn="ctr"/>
            <a:r>
              <a:rPr lang="zh-TW" altLang="zh-TW" sz="8800" dirty="0" smtClean="0">
                <a:effectLst/>
                <a:latin typeface="Apple LiGothic Medium"/>
                <a:ea typeface="Apple LiGothic Medium"/>
                <a:cs typeface="Apple LiGothic Medium"/>
              </a:rPr>
              <a:t>功能</a:t>
            </a:r>
            <a:r>
              <a:rPr lang="zh-TW" altLang="en-US" sz="8800" dirty="0" smtClean="0">
                <a:effectLst/>
                <a:latin typeface="Apple LiGothic Medium"/>
                <a:ea typeface="Apple LiGothic Medium"/>
                <a:cs typeface="Apple LiGothic Medium"/>
              </a:rPr>
              <a:t>介紹</a:t>
            </a:r>
            <a:endParaRPr lang="zh-TW" altLang="zh-TW" sz="8800" dirty="0">
              <a:effectLst/>
              <a:latin typeface="Apple LiGothic Medium"/>
              <a:ea typeface="Apple LiGothic Medium"/>
              <a:cs typeface="Apple LiGothic Medium"/>
            </a:endParaRPr>
          </a:p>
        </p:txBody>
      </p:sp>
    </p:spTree>
    <p:extLst>
      <p:ext uri="{BB962C8B-B14F-4D97-AF65-F5344CB8AC3E}">
        <p14:creationId xmlns:p14="http://schemas.microsoft.com/office/powerpoint/2010/main" val="1508594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49915" y="87165"/>
            <a:ext cx="4631153" cy="1544061"/>
          </a:xfrm>
        </p:spPr>
        <p:txBody>
          <a:bodyPr>
            <a:normAutofit/>
          </a:bodyPr>
          <a:lstStyle/>
          <a:p>
            <a:pPr algn="ctr"/>
            <a:r>
              <a:rPr lang="zh-TW" altLang="zh-TW" sz="6000" b="1" i="1" dirty="0">
                <a:effectLst/>
                <a:latin typeface="Apple LiGothic Medium"/>
                <a:ea typeface="Apple LiGothic Medium"/>
                <a:cs typeface="Apple LiGothic Medium"/>
              </a:rPr>
              <a:t>會員系統</a:t>
            </a:r>
            <a:endParaRPr lang="zh-TW" altLang="en-US" sz="6000" dirty="0">
              <a:latin typeface="Apple LiGothic Medium"/>
              <a:ea typeface="Apple LiGothic Medium"/>
              <a:cs typeface="Apple LiGothic Medium"/>
            </a:endParaRPr>
          </a:p>
        </p:txBody>
      </p:sp>
      <p:pic>
        <p:nvPicPr>
          <p:cNvPr id="3" name="圖片 2"/>
          <p:cNvPicPr>
            <a:picLocks noChangeAspect="1"/>
          </p:cNvPicPr>
          <p:nvPr/>
        </p:nvPicPr>
        <p:blipFill>
          <a:blip r:embed="rId2"/>
          <a:stretch>
            <a:fillRect/>
          </a:stretch>
        </p:blipFill>
        <p:spPr>
          <a:xfrm>
            <a:off x="1496284" y="1411097"/>
            <a:ext cx="8488893" cy="5315079"/>
          </a:xfrm>
          <a:prstGeom prst="rect">
            <a:avLst/>
          </a:prstGeom>
        </p:spPr>
      </p:pic>
    </p:spTree>
    <p:extLst>
      <p:ext uri="{BB962C8B-B14F-4D97-AF65-F5344CB8AC3E}">
        <p14:creationId xmlns:p14="http://schemas.microsoft.com/office/powerpoint/2010/main" val="39098538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78764" y="373009"/>
            <a:ext cx="9905998" cy="1905000"/>
          </a:xfrm>
        </p:spPr>
        <p:txBody>
          <a:bodyPr>
            <a:normAutofit/>
          </a:bodyPr>
          <a:lstStyle/>
          <a:p>
            <a:pPr algn="ctr"/>
            <a:r>
              <a:rPr lang="zh-TW" altLang="en-US" sz="6000" dirty="0" smtClean="0">
                <a:latin typeface="Apple LiGothic Medium"/>
                <a:ea typeface="Apple LiGothic Medium"/>
                <a:cs typeface="Apple LiGothic Medium"/>
              </a:rPr>
              <a:t>商品分類</a:t>
            </a:r>
            <a:endParaRPr lang="zh-TW" altLang="en-US" sz="6000" dirty="0">
              <a:latin typeface="Apple LiGothic Medium"/>
              <a:ea typeface="Apple LiGothic Medium"/>
              <a:cs typeface="Apple LiGothic Medium"/>
            </a:endParaRPr>
          </a:p>
        </p:txBody>
      </p:sp>
      <p:sp>
        <p:nvSpPr>
          <p:cNvPr id="3" name="矩形 2"/>
          <p:cNvSpPr/>
          <p:nvPr/>
        </p:nvSpPr>
        <p:spPr>
          <a:xfrm>
            <a:off x="1833662" y="3014938"/>
            <a:ext cx="8664151" cy="646331"/>
          </a:xfrm>
          <a:prstGeom prst="rect">
            <a:avLst/>
          </a:prstGeom>
        </p:spPr>
        <p:txBody>
          <a:bodyPr wrap="none">
            <a:spAutoFit/>
          </a:bodyPr>
          <a:lstStyle/>
          <a:p>
            <a:r>
              <a:rPr lang="zh-TW" altLang="zh-TW" sz="3600" dirty="0">
                <a:solidFill>
                  <a:schemeClr val="accent1"/>
                </a:solidFill>
                <a:latin typeface="Apple LiGothic Medium"/>
                <a:ea typeface="Apple LiGothic Medium"/>
                <a:cs typeface="Apple LiGothic Medium"/>
              </a:rPr>
              <a:t>如</a:t>
            </a:r>
            <a:r>
              <a:rPr lang="en-US" altLang="zh-TW" sz="3600" dirty="0">
                <a:solidFill>
                  <a:schemeClr val="accent1"/>
                </a:solidFill>
                <a:latin typeface="Apple LiGothic Medium"/>
                <a:ea typeface="Apple LiGothic Medium"/>
                <a:cs typeface="Apple LiGothic Medium"/>
              </a:rPr>
              <a:t>3C</a:t>
            </a:r>
            <a:r>
              <a:rPr lang="zh-TW" altLang="zh-TW" sz="3600" dirty="0">
                <a:solidFill>
                  <a:schemeClr val="accent1"/>
                </a:solidFill>
                <a:latin typeface="Apple LiGothic Medium"/>
                <a:ea typeface="Apple LiGothic Medium"/>
                <a:cs typeface="Apple LiGothic Medium"/>
              </a:rPr>
              <a:t>、美食、家俱、美妝保養、家教推薦</a:t>
            </a:r>
            <a:r>
              <a:rPr lang="zh-TW" altLang="zh-TW" sz="3600" dirty="0">
                <a:solidFill>
                  <a:schemeClr val="accent1"/>
                </a:solidFill>
                <a:latin typeface="Apple LiGothic Medium"/>
                <a:ea typeface="Apple LiGothic Medium"/>
                <a:cs typeface="Apple LiGothic Medium"/>
              </a:rPr>
              <a:t> </a:t>
            </a:r>
            <a:endParaRPr lang="zh-TW" altLang="en-US" sz="3600" dirty="0">
              <a:solidFill>
                <a:schemeClr val="accent1"/>
              </a:solidFill>
              <a:latin typeface="Apple LiGothic Medium"/>
              <a:ea typeface="Apple LiGothic Medium"/>
              <a:cs typeface="Apple LiGothic Medium"/>
            </a:endParaRPr>
          </a:p>
        </p:txBody>
      </p:sp>
    </p:spTree>
    <p:extLst>
      <p:ext uri="{BB962C8B-B14F-4D97-AF65-F5344CB8AC3E}">
        <p14:creationId xmlns:p14="http://schemas.microsoft.com/office/powerpoint/2010/main" val="283802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03597" y="524516"/>
            <a:ext cx="4980851" cy="1015663"/>
          </a:xfrm>
          <a:prstGeom prst="rect">
            <a:avLst/>
          </a:prstGeom>
        </p:spPr>
        <p:txBody>
          <a:bodyPr wrap="none">
            <a:spAutoFit/>
          </a:bodyPr>
          <a:lstStyle/>
          <a:p>
            <a:r>
              <a:rPr lang="zh-TW" altLang="zh-TW" sz="6000" i="1" dirty="0">
                <a:solidFill>
                  <a:srgbClr val="A9E023"/>
                </a:solidFill>
                <a:latin typeface="Apple LiGothic Medium"/>
                <a:ea typeface="Apple LiGothic Medium"/>
                <a:cs typeface="Apple LiGothic Medium"/>
              </a:rPr>
              <a:t>結合相簿瀏覽</a:t>
            </a:r>
            <a:r>
              <a:rPr lang="zh-TW" altLang="zh-TW" sz="6000" dirty="0">
                <a:solidFill>
                  <a:srgbClr val="A9E023"/>
                </a:solidFill>
                <a:latin typeface="Apple LiGothic Medium"/>
                <a:ea typeface="Apple LiGothic Medium"/>
                <a:cs typeface="Apple LiGothic Medium"/>
              </a:rPr>
              <a:t> </a:t>
            </a:r>
            <a:endParaRPr lang="zh-TW" altLang="en-US" sz="6000" dirty="0">
              <a:solidFill>
                <a:srgbClr val="A9E023"/>
              </a:solidFill>
              <a:latin typeface="Apple LiGothic Medium"/>
              <a:ea typeface="Apple LiGothic Medium"/>
              <a:cs typeface="Apple LiGothic Medium"/>
            </a:endParaRPr>
          </a:p>
        </p:txBody>
      </p:sp>
      <p:sp>
        <p:nvSpPr>
          <p:cNvPr id="8" name="矩形 7"/>
          <p:cNvSpPr/>
          <p:nvPr/>
        </p:nvSpPr>
        <p:spPr>
          <a:xfrm>
            <a:off x="944639" y="1897427"/>
            <a:ext cx="10238700" cy="523220"/>
          </a:xfrm>
          <a:prstGeom prst="rect">
            <a:avLst/>
          </a:prstGeom>
        </p:spPr>
        <p:txBody>
          <a:bodyPr wrap="none">
            <a:spAutoFit/>
          </a:bodyPr>
          <a:lstStyle/>
          <a:p>
            <a:r>
              <a:rPr lang="zh-TW" altLang="zh-TW" sz="2800" dirty="0" smtClean="0">
                <a:solidFill>
                  <a:srgbClr val="A9E023"/>
                </a:solidFill>
                <a:latin typeface="Apple LiGothic Medium"/>
                <a:ea typeface="Apple LiGothic Medium"/>
                <a:cs typeface="Apple LiGothic Medium"/>
              </a:rPr>
              <a:t>移動到圖示上就能出現圖案</a:t>
            </a:r>
            <a:r>
              <a:rPr lang="zh-TW" altLang="en-US" sz="2800" dirty="0" smtClean="0">
                <a:solidFill>
                  <a:srgbClr val="A9E023"/>
                </a:solidFill>
                <a:latin typeface="Apple LiGothic Medium"/>
                <a:ea typeface="Apple LiGothic Medium"/>
                <a:cs typeface="Apple LiGothic Medium"/>
              </a:rPr>
              <a:t>及簡介</a:t>
            </a:r>
            <a:r>
              <a:rPr lang="zh-TW" altLang="zh-TW" sz="2800" dirty="0" smtClean="0">
                <a:solidFill>
                  <a:srgbClr val="A9E023"/>
                </a:solidFill>
                <a:latin typeface="Apple LiGothic Medium"/>
                <a:ea typeface="Apple LiGothic Medium"/>
                <a:cs typeface="Apple LiGothic Medium"/>
              </a:rPr>
              <a:t>，</a:t>
            </a:r>
            <a:r>
              <a:rPr lang="zh-TW" altLang="zh-TW" sz="2800" dirty="0">
                <a:solidFill>
                  <a:srgbClr val="A9E023"/>
                </a:solidFill>
                <a:latin typeface="Apple LiGothic Medium"/>
                <a:ea typeface="Apple LiGothic Medium"/>
                <a:cs typeface="Apple LiGothic Medium"/>
              </a:rPr>
              <a:t>點開來就是商品詳細介紹。</a:t>
            </a:r>
          </a:p>
        </p:txBody>
      </p:sp>
      <p:pic>
        <p:nvPicPr>
          <p:cNvPr id="10" name="圖片 9"/>
          <p:cNvPicPr/>
          <p:nvPr/>
        </p:nvPicPr>
        <p:blipFill>
          <a:blip r:embed="rId2">
            <a:extLst>
              <a:ext uri="{28A0092B-C50C-407E-A947-70E740481C1C}">
                <a14:useLocalDpi xmlns:a14="http://schemas.microsoft.com/office/drawing/2010/main" val="0"/>
              </a:ext>
            </a:extLst>
          </a:blip>
          <a:stretch>
            <a:fillRect/>
          </a:stretch>
        </p:blipFill>
        <p:spPr>
          <a:xfrm>
            <a:off x="4734403" y="3065815"/>
            <a:ext cx="6503468" cy="3052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8436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09295" y="816172"/>
            <a:ext cx="4198585" cy="1015663"/>
          </a:xfrm>
          <a:prstGeom prst="rect">
            <a:avLst/>
          </a:prstGeom>
        </p:spPr>
        <p:txBody>
          <a:bodyPr wrap="none">
            <a:spAutoFit/>
          </a:bodyPr>
          <a:lstStyle/>
          <a:p>
            <a:pPr lvl="0"/>
            <a:r>
              <a:rPr lang="zh-TW" altLang="zh-TW" sz="6000" i="1" dirty="0">
                <a:solidFill>
                  <a:srgbClr val="A9E023"/>
                </a:solidFill>
                <a:latin typeface="Apple LiGothic Medium"/>
                <a:ea typeface="Apple LiGothic Medium"/>
                <a:cs typeface="Apple LiGothic Medium"/>
              </a:rPr>
              <a:t>購物車系統</a:t>
            </a:r>
            <a:endParaRPr lang="zh-TW" altLang="zh-TW" sz="6000" dirty="0">
              <a:solidFill>
                <a:srgbClr val="A9E023"/>
              </a:solidFill>
              <a:latin typeface="Apple LiGothic Medium"/>
              <a:ea typeface="Apple LiGothic Medium"/>
              <a:cs typeface="Apple LiGothic Medium"/>
            </a:endParaRPr>
          </a:p>
        </p:txBody>
      </p:sp>
      <p:pic>
        <p:nvPicPr>
          <p:cNvPr id="4" name="圖片 3"/>
          <p:cNvPicPr/>
          <p:nvPr/>
        </p:nvPicPr>
        <p:blipFill>
          <a:blip r:embed="rId2">
            <a:extLst>
              <a:ext uri="{28A0092B-C50C-407E-A947-70E740481C1C}">
                <a14:useLocalDpi xmlns:a14="http://schemas.microsoft.com/office/drawing/2010/main" val="0"/>
              </a:ext>
            </a:extLst>
          </a:blip>
          <a:stretch>
            <a:fillRect/>
          </a:stretch>
        </p:blipFill>
        <p:spPr>
          <a:xfrm>
            <a:off x="2203712" y="3598661"/>
            <a:ext cx="7622238" cy="1125059"/>
          </a:xfrm>
          <a:prstGeom prst="rect">
            <a:avLst/>
          </a:prstGeom>
        </p:spPr>
      </p:pic>
      <p:sp>
        <p:nvSpPr>
          <p:cNvPr id="5" name="文字方塊 4"/>
          <p:cNvSpPr txBox="1"/>
          <p:nvPr/>
        </p:nvSpPr>
        <p:spPr>
          <a:xfrm>
            <a:off x="1518942" y="2428162"/>
            <a:ext cx="8802410" cy="584776"/>
          </a:xfrm>
          <a:prstGeom prst="rect">
            <a:avLst/>
          </a:prstGeom>
          <a:noFill/>
        </p:spPr>
        <p:txBody>
          <a:bodyPr wrap="none" rtlCol="0">
            <a:spAutoFit/>
          </a:bodyPr>
          <a:lstStyle/>
          <a:p>
            <a:r>
              <a:rPr kumimoji="1" lang="zh-TW" altLang="en-US" sz="3200" dirty="0" smtClean="0">
                <a:solidFill>
                  <a:srgbClr val="A9E023"/>
                </a:solidFill>
                <a:latin typeface="Apple LiGothic Medium"/>
                <a:ea typeface="Apple LiGothic Medium"/>
                <a:cs typeface="Apple LiGothic Medium"/>
              </a:rPr>
              <a:t>讓買家可以看比較清單</a:t>
            </a:r>
            <a:r>
              <a:rPr kumimoji="1" lang="zh-TW" altLang="en-US" sz="3200" dirty="0" smtClean="0">
                <a:solidFill>
                  <a:srgbClr val="A9E023"/>
                </a:solidFill>
                <a:latin typeface="Apple LiGothic Medium"/>
                <a:ea typeface="Apple LiGothic Medium"/>
                <a:cs typeface="Apple LiGothic Medium"/>
              </a:rPr>
              <a:t>，得知價格、評論的差異</a:t>
            </a:r>
            <a:endParaRPr kumimoji="1" lang="zh-TW" altLang="en-US" sz="3200" dirty="0">
              <a:solidFill>
                <a:srgbClr val="A9E023"/>
              </a:solidFill>
              <a:latin typeface="Apple LiGothic Medium"/>
              <a:ea typeface="Apple LiGothic Medium"/>
              <a:cs typeface="Apple LiGothic Medium"/>
            </a:endParaRPr>
          </a:p>
        </p:txBody>
      </p:sp>
    </p:spTree>
    <p:extLst>
      <p:ext uri="{BB962C8B-B14F-4D97-AF65-F5344CB8AC3E}">
        <p14:creationId xmlns:p14="http://schemas.microsoft.com/office/powerpoint/2010/main" val="73493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77689" y="679199"/>
            <a:ext cx="5737468" cy="1015663"/>
          </a:xfrm>
          <a:prstGeom prst="rect">
            <a:avLst/>
          </a:prstGeom>
        </p:spPr>
        <p:txBody>
          <a:bodyPr wrap="none">
            <a:spAutoFit/>
          </a:bodyPr>
          <a:lstStyle/>
          <a:p>
            <a:r>
              <a:rPr lang="zh-TW" altLang="en-US" sz="6000" i="1" dirty="0" smtClean="0">
                <a:solidFill>
                  <a:srgbClr val="A9E023"/>
                </a:solidFill>
                <a:latin typeface="Apple LiGothic Medium"/>
                <a:ea typeface="Apple LiGothic Medium"/>
                <a:cs typeface="Apple LiGothic Medium"/>
              </a:rPr>
              <a:t>買賣家</a:t>
            </a:r>
            <a:r>
              <a:rPr lang="zh-TW" altLang="zh-TW" sz="6000" i="1" dirty="0" smtClean="0">
                <a:solidFill>
                  <a:srgbClr val="A9E023"/>
                </a:solidFill>
                <a:latin typeface="Apple LiGothic Medium"/>
                <a:ea typeface="Apple LiGothic Medium"/>
                <a:cs typeface="Apple LiGothic Medium"/>
              </a:rPr>
              <a:t>評分</a:t>
            </a:r>
            <a:r>
              <a:rPr lang="zh-TW" altLang="zh-TW" sz="6000" i="1" dirty="0">
                <a:solidFill>
                  <a:srgbClr val="A9E023"/>
                </a:solidFill>
                <a:latin typeface="Apple LiGothic Medium"/>
                <a:ea typeface="Apple LiGothic Medium"/>
                <a:cs typeface="Apple LiGothic Medium"/>
              </a:rPr>
              <a:t>系統</a:t>
            </a:r>
            <a:r>
              <a:rPr lang="zh-TW" altLang="zh-TW" sz="6000" dirty="0">
                <a:solidFill>
                  <a:srgbClr val="A9E023"/>
                </a:solidFill>
                <a:latin typeface="Apple LiGothic Medium"/>
                <a:ea typeface="Apple LiGothic Medium"/>
                <a:cs typeface="Apple LiGothic Medium"/>
              </a:rPr>
              <a:t> </a:t>
            </a:r>
            <a:endParaRPr lang="zh-TW" altLang="en-US" sz="6000" dirty="0">
              <a:solidFill>
                <a:srgbClr val="A9E023"/>
              </a:solidFill>
              <a:latin typeface="Apple LiGothic Medium"/>
              <a:ea typeface="Apple LiGothic Medium"/>
              <a:cs typeface="Apple LiGothic Medium"/>
            </a:endParaRPr>
          </a:p>
        </p:txBody>
      </p:sp>
      <p:sp>
        <p:nvSpPr>
          <p:cNvPr id="4" name="文字方塊 3"/>
          <p:cNvSpPr txBox="1"/>
          <p:nvPr/>
        </p:nvSpPr>
        <p:spPr>
          <a:xfrm>
            <a:off x="2161496" y="2112502"/>
            <a:ext cx="7571303" cy="1077218"/>
          </a:xfrm>
          <a:prstGeom prst="rect">
            <a:avLst/>
          </a:prstGeom>
          <a:noFill/>
        </p:spPr>
        <p:txBody>
          <a:bodyPr wrap="none" rtlCol="0">
            <a:spAutoFit/>
          </a:bodyPr>
          <a:lstStyle/>
          <a:p>
            <a:r>
              <a:rPr kumimoji="1" lang="zh-TW" altLang="en-US" sz="3200" dirty="0" smtClean="0">
                <a:solidFill>
                  <a:srgbClr val="A9E023"/>
                </a:solidFill>
                <a:latin typeface="Apple LiGothic Medium"/>
                <a:ea typeface="Apple LiGothic Medium"/>
                <a:cs typeface="Apple LiGothic Medium"/>
              </a:rPr>
              <a:t>依照評分等級會顯示出優良賣家</a:t>
            </a:r>
            <a:endParaRPr kumimoji="1" lang="en-US" altLang="zh-TW" sz="3200" dirty="0" smtClean="0">
              <a:solidFill>
                <a:srgbClr val="A9E023"/>
              </a:solidFill>
              <a:latin typeface="Apple LiGothic Medium"/>
              <a:ea typeface="Apple LiGothic Medium"/>
              <a:cs typeface="Apple LiGothic Medium"/>
            </a:endParaRPr>
          </a:p>
          <a:p>
            <a:r>
              <a:rPr kumimoji="1" lang="zh-TW" altLang="en-US" sz="3200" dirty="0" smtClean="0">
                <a:solidFill>
                  <a:srgbClr val="A9E023"/>
                </a:solidFill>
                <a:latin typeface="Apple LiGothic Medium"/>
                <a:ea typeface="Apple LiGothic Medium"/>
                <a:cs typeface="Apple LiGothic Medium"/>
              </a:rPr>
              <a:t>若賣家的評分太低會給予禁止交易的限制</a:t>
            </a:r>
            <a:endParaRPr kumimoji="1" lang="zh-TW" altLang="en-US" sz="3200" dirty="0">
              <a:solidFill>
                <a:srgbClr val="A9E023"/>
              </a:solidFill>
              <a:latin typeface="Apple LiGothic Medium"/>
              <a:ea typeface="Apple LiGothic Medium"/>
              <a:cs typeface="Apple LiGothic Medium"/>
            </a:endParaRPr>
          </a:p>
        </p:txBody>
      </p:sp>
      <p:pic>
        <p:nvPicPr>
          <p:cNvPr id="6" name="圖片 5"/>
          <p:cNvPicPr/>
          <p:nvPr/>
        </p:nvPicPr>
        <p:blipFill>
          <a:blip r:embed="rId2">
            <a:extLst>
              <a:ext uri="{28A0092B-C50C-407E-A947-70E740481C1C}">
                <a14:useLocalDpi xmlns:a14="http://schemas.microsoft.com/office/drawing/2010/main" val="0"/>
              </a:ext>
            </a:extLst>
          </a:blip>
          <a:stretch>
            <a:fillRect/>
          </a:stretch>
        </p:blipFill>
        <p:spPr>
          <a:xfrm>
            <a:off x="2487306" y="3275352"/>
            <a:ext cx="5767900" cy="23545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160019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網狀">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TC103457485[[fn=網線]]</Template>
  <TotalTime>250</TotalTime>
  <Words>150</Words>
  <Application>Microsoft Macintosh PowerPoint</Application>
  <PresentationFormat>自訂</PresentationFormat>
  <Paragraphs>36</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網狀</vt:lpstr>
      <vt:lpstr>成大輕鬆交易網 (NCKU7391)</vt:lpstr>
      <vt:lpstr>PowerPoint 簡報</vt:lpstr>
      <vt:lpstr>目的</vt:lpstr>
      <vt:lpstr>功能介紹</vt:lpstr>
      <vt:lpstr>會員系統</vt:lpstr>
      <vt:lpstr>商品分類</vt:lpstr>
      <vt:lpstr>PowerPoint 簡報</vt:lpstr>
      <vt:lpstr>PowerPoint 簡報</vt:lpstr>
      <vt:lpstr>PowerPoint 簡報</vt:lpstr>
      <vt:lpstr>地圖功能</vt:lpstr>
      <vt:lpstr>商品搜尋功能 </vt:lpstr>
      <vt:lpstr>原創音樂的試聽音樂播放器 </vt:lpstr>
      <vt:lpstr>上傳照片功能</vt:lpstr>
      <vt:lpstr>分享商品連結</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成大交易網之建構</dc:title>
  <dc:creator>王奕鈞</dc:creator>
  <cp:lastModifiedBy>liu yi hsun</cp:lastModifiedBy>
  <cp:revision>11</cp:revision>
  <dcterms:created xsi:type="dcterms:W3CDTF">2013-12-12T05:54:55Z</dcterms:created>
  <dcterms:modified xsi:type="dcterms:W3CDTF">2013-12-12T15:55:23Z</dcterms:modified>
</cp:coreProperties>
</file>