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3" r:id="rId6"/>
    <p:sldId id="262" r:id="rId7"/>
    <p:sldId id="260" r:id="rId8"/>
    <p:sldId id="259" r:id="rId9"/>
    <p:sldId id="266" r:id="rId10"/>
    <p:sldId id="267" r:id="rId11"/>
    <p:sldId id="269" r:id="rId12"/>
    <p:sldId id="270" r:id="rId13"/>
    <p:sldId id="273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96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609600"/>
            <a:ext cx="8676222" cy="2601891"/>
          </a:xfrm>
        </p:spPr>
        <p:txBody>
          <a:bodyPr>
            <a:normAutofit/>
          </a:bodyPr>
          <a:lstStyle/>
          <a:p>
            <a:r>
              <a:rPr lang="zh-CHT" altLang="en-US" sz="6000" dirty="0" smtClean="0">
                <a:latin typeface="Apple LiGothic Medium"/>
                <a:ea typeface="Apple LiGothic Medium"/>
                <a:cs typeface="Apple LiGothic Medium"/>
              </a:rPr>
              <a:t>成大輕鬆</a:t>
            </a:r>
            <a:r>
              <a:rPr lang="zh-CHT" altLang="en-US" sz="6000" dirty="0">
                <a:latin typeface="Apple LiGothic Medium"/>
                <a:ea typeface="Apple LiGothic Medium"/>
                <a:cs typeface="Apple LiGothic Medium"/>
              </a:rPr>
              <a:t>交易網 </a:t>
            </a:r>
            <a:r>
              <a:rPr lang="en-US" altLang="zh-CHT" sz="6000" dirty="0">
                <a:latin typeface="Apple LiGothic Medium"/>
                <a:ea typeface="Apple LiGothic Medium"/>
                <a:cs typeface="Apple LiGothic Medium"/>
              </a:rPr>
              <a:t>(NCKU7391)</a:t>
            </a:r>
            <a:endParaRPr lang="zh-TW" altLang="en-US" sz="6000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資訊</a:t>
            </a:r>
            <a:r>
              <a:rPr lang="en-US" altLang="zh-TW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105</a:t>
            </a:r>
          </a:p>
          <a:p>
            <a:r>
              <a:rPr lang="zh-TW" altLang="en-US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王奕鈞</a:t>
            </a:r>
            <a:r>
              <a:rPr lang="en-US" altLang="zh-TW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  </a:t>
            </a:r>
            <a:r>
              <a:rPr lang="zh-TW" altLang="en-US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劉奕勛</a:t>
            </a:r>
            <a:endParaRPr lang="zh-TW" altLang="en-US" dirty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  <a:p>
            <a:endParaRPr lang="en-US" altLang="zh-TW" dirty="0" smtClean="0"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8232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6000" i="1" dirty="0">
                <a:effectLst/>
                <a:latin typeface="Apple LiGothic Medium"/>
                <a:ea typeface="Apple LiGothic Medium"/>
                <a:cs typeface="Apple LiGothic Medium"/>
              </a:rPr>
              <a:t>商品搜尋功能</a:t>
            </a:r>
            <a:r>
              <a:rPr lang="zh-TW" altLang="zh-TW" sz="6000" dirty="0">
                <a:effectLst/>
                <a:latin typeface="Apple LiGothic Medium"/>
                <a:ea typeface="Apple LiGothic Medium"/>
                <a:cs typeface="Apple LiGothic Medium"/>
              </a:rPr>
              <a:t> </a:t>
            </a:r>
            <a:endParaRPr kumimoji="1" lang="zh-TW" altLang="en-US" sz="6000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2565" y="1995394"/>
            <a:ext cx="9905998" cy="3124201"/>
          </a:xfrm>
        </p:spPr>
        <p:txBody>
          <a:bodyPr>
            <a:normAutofit/>
          </a:bodyPr>
          <a:lstStyle/>
          <a:p>
            <a:r>
              <a:rPr kumimoji="1" lang="zh-TW" altLang="en-US" sz="32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搜尋物品，並會顯示熱門關鍵字</a:t>
            </a:r>
            <a:endParaRPr kumimoji="1" lang="en-US" altLang="zh-TW" sz="3200" dirty="0" smtClean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  <a:p>
            <a:r>
              <a:rPr kumimoji="1" lang="zh-TW" altLang="en-US" sz="32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使用</a:t>
            </a:r>
            <a:r>
              <a:rPr kumimoji="1" lang="en-US" altLang="zh-TW" sz="32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META-SEARCH+</a:t>
            </a:r>
            <a:r>
              <a:rPr kumimoji="1" lang="en-US" altLang="zh-TW" sz="3200" dirty="0" smtClean="0">
                <a:solidFill>
                  <a:srgbClr val="FF0000"/>
                </a:solidFill>
                <a:latin typeface="Apple LiGothic Medium"/>
                <a:ea typeface="Apple LiGothic Medium"/>
                <a:cs typeface="Apple LiGothic Medium"/>
              </a:rPr>
              <a:t>AJAX</a:t>
            </a:r>
            <a:r>
              <a:rPr kumimoji="1" lang="zh-TW" altLang="en-US" sz="32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來進行對商品的搜尋</a:t>
            </a:r>
            <a:endParaRPr kumimoji="1" lang="zh-TW" altLang="en-US" sz="3200" dirty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43" y="4249426"/>
            <a:ext cx="9661339" cy="4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6000" dirty="0" smtClean="0">
                <a:latin typeface="Apple LiGothic Medium"/>
                <a:ea typeface="Apple LiGothic Medium"/>
                <a:cs typeface="Apple LiGothic Medium"/>
              </a:rPr>
              <a:t>上傳照片功能</a:t>
            </a:r>
            <a:endParaRPr kumimoji="1" lang="zh-TW" altLang="en-US" sz="6000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26423" y="2514600"/>
            <a:ext cx="6083171" cy="869562"/>
          </a:xfrm>
        </p:spPr>
        <p:txBody>
          <a:bodyPr>
            <a:normAutofit fontScale="92500" lnSpcReduction="20000"/>
          </a:bodyPr>
          <a:lstStyle/>
          <a:p>
            <a:r>
              <a:rPr kumimoji="1" lang="zh-TW" altLang="en-US" sz="3200" cap="none" dirty="0" smtClean="0">
                <a:solidFill>
                  <a:srgbClr val="A9E023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pple LiGothic Medium"/>
                <a:ea typeface="Apple LiGothic Medium"/>
                <a:cs typeface="Apple LiGothic Medium"/>
              </a:rPr>
              <a:t>以</a:t>
            </a:r>
            <a:r>
              <a:rPr kumimoji="1" lang="en-US" altLang="zh-TW" sz="3200" cap="none" dirty="0" err="1" smtClean="0">
                <a:solidFill>
                  <a:srgbClr val="A9E023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pple LiGothic Medium"/>
                <a:ea typeface="Apple LiGothic Medium"/>
                <a:cs typeface="Apple LiGothic Medium"/>
              </a:rPr>
              <a:t>mysql+php</a:t>
            </a:r>
            <a:r>
              <a:rPr kumimoji="1" lang="zh-TW" altLang="en-US" sz="3200" cap="none" dirty="0" smtClean="0">
                <a:solidFill>
                  <a:srgbClr val="A9E023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pple LiGothic Medium"/>
                <a:ea typeface="Apple LiGothic Medium"/>
                <a:cs typeface="Apple LiGothic Medium"/>
              </a:rPr>
              <a:t>實作上傳照片，以時間為上傳照片的</a:t>
            </a:r>
            <a:r>
              <a:rPr kumimoji="1" lang="en-US" altLang="zh-TW" sz="3200" cap="none" dirty="0" smtClean="0">
                <a:solidFill>
                  <a:srgbClr val="A9E023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pple LiGothic Medium"/>
                <a:ea typeface="Apple LiGothic Medium"/>
                <a:cs typeface="Apple LiGothic Medium"/>
              </a:rPr>
              <a:t>ID</a:t>
            </a:r>
            <a:r>
              <a:rPr kumimoji="1" lang="zh-TW" altLang="en-US" sz="3200" cap="none" dirty="0" smtClean="0">
                <a:solidFill>
                  <a:srgbClr val="A9E023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pple LiGothic Medium"/>
                <a:ea typeface="Apple LiGothic Medium"/>
                <a:cs typeface="Apple LiGothic Medium"/>
              </a:rPr>
              <a:t>，避免名字重複</a:t>
            </a:r>
            <a:endParaRPr kumimoji="1" lang="en-US" altLang="zh-TW" sz="3200" cap="none" dirty="0">
              <a:solidFill>
                <a:srgbClr val="A9E023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22" y="4039150"/>
            <a:ext cx="8221574" cy="1635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6000" dirty="0" smtClean="0">
                <a:latin typeface="Apple LiGothic Medium"/>
                <a:ea typeface="Apple LiGothic Medium"/>
                <a:cs typeface="Apple LiGothic Medium"/>
              </a:rPr>
              <a:t>分享商品連結</a:t>
            </a:r>
            <a:endParaRPr kumimoji="1" lang="zh-TW" altLang="en-US" sz="6000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3200" dirty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有時看到一件很棒的東西想要分享給別人，要很麻煩的複製網址到社群網站使用，增設分享按鈕，簡易分享，也可當做一種廣告</a:t>
            </a:r>
            <a:r>
              <a:rPr lang="zh-TW" altLang="zh-TW" sz="3200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手法</a:t>
            </a:r>
            <a:endParaRPr lang="en-US" altLang="zh-TW" sz="3200" dirty="0">
              <a:solidFill>
                <a:srgbClr val="A9E023"/>
              </a:solidFill>
              <a:effectLst/>
              <a:latin typeface="Apple LiGothic Medium"/>
              <a:ea typeface="Apple LiGothic Medium"/>
              <a:cs typeface="Apple LiGothic Medium"/>
            </a:endParaRPr>
          </a:p>
          <a:p>
            <a:r>
              <a:rPr lang="zh-TW" altLang="en-US" sz="3200" b="1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使用 </a:t>
            </a:r>
            <a:r>
              <a:rPr lang="en-US" altLang="zh-TW" sz="3200" b="1" dirty="0" err="1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javascript</a:t>
            </a:r>
            <a:r>
              <a:rPr lang="en-US" altLang="zh-TW" sz="3200" b="1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+</a:t>
            </a:r>
            <a:r>
              <a:rPr lang="zh-TW" altLang="en-US" sz="3200" b="1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lang="en-US" altLang="zh-TW" sz="3200" b="1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&lt;</a:t>
            </a:r>
            <a:r>
              <a:rPr lang="en-US" altLang="zh-TW" sz="3200" cap="none" dirty="0">
                <a:solidFill>
                  <a:srgbClr val="A9E023"/>
                </a:solidFill>
                <a:effectLst/>
                <a:latin typeface="+mj-lt"/>
                <a:ea typeface="Apple LiGothic Medium"/>
                <a:cs typeface="Apple LiGothic Medium"/>
              </a:rPr>
              <a:t>a</a:t>
            </a:r>
            <a:r>
              <a:rPr lang="en-US" altLang="zh-TW" sz="3200" b="1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&gt; </a:t>
            </a:r>
            <a:r>
              <a:rPr lang="zh-TW" altLang="en-US" sz="3200" b="1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擷取當前網址</a:t>
            </a:r>
            <a:r>
              <a:rPr lang="zh-TW" altLang="en-US" sz="3200" b="1" dirty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，</a:t>
            </a:r>
            <a:r>
              <a:rPr lang="zh-TW" altLang="en-US" sz="3200" b="1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分享於</a:t>
            </a:r>
            <a:r>
              <a:rPr lang="en-US" altLang="zh-TW" sz="3200" b="1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FB</a:t>
            </a:r>
            <a:r>
              <a:rPr lang="zh-TW" altLang="en-US" sz="3200" b="1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 或其他社群網站</a:t>
            </a:r>
            <a:endParaRPr lang="en-US" altLang="zh-TW" sz="3200" b="1" dirty="0" smtClean="0">
              <a:solidFill>
                <a:srgbClr val="A9E023"/>
              </a:solidFill>
              <a:effectLst/>
              <a:latin typeface="Apple LiGothic Medium"/>
              <a:ea typeface="Apple LiGothic Medium"/>
              <a:cs typeface="Apple LiGothic Medium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016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課程配對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rgbClr val="A9E023"/>
                </a:solidFill>
              </a:rPr>
              <a:t>讓使用者輸入想要換的課程時段</a:t>
            </a:r>
            <a:endParaRPr kumimoji="1" lang="en-US" altLang="zh-TW" dirty="0" smtClean="0">
              <a:solidFill>
                <a:srgbClr val="A9E023"/>
              </a:solidFill>
            </a:endParaRPr>
          </a:p>
          <a:p>
            <a:r>
              <a:rPr kumimoji="1" lang="zh-TW" altLang="en-US" dirty="0" smtClean="0">
                <a:solidFill>
                  <a:srgbClr val="A9E023"/>
                </a:solidFill>
              </a:rPr>
              <a:t>寫系統幫忙配對</a:t>
            </a:r>
            <a:endParaRPr kumimoji="1" lang="en-US" altLang="zh-TW" dirty="0" smtClean="0">
              <a:solidFill>
                <a:srgbClr val="A9E023"/>
              </a:solidFill>
            </a:endParaRPr>
          </a:p>
          <a:p>
            <a:r>
              <a:rPr kumimoji="1" lang="en-US" altLang="zh-TW" dirty="0" err="1" smtClean="0">
                <a:solidFill>
                  <a:srgbClr val="A9E023"/>
                </a:solidFill>
              </a:rPr>
              <a:t>Mysql</a:t>
            </a:r>
            <a:r>
              <a:rPr kumimoji="1" lang="en-US" altLang="zh-TW" dirty="0" smtClean="0">
                <a:solidFill>
                  <a:srgbClr val="A9E023"/>
                </a:solidFill>
              </a:rPr>
              <a:t> </a:t>
            </a:r>
            <a:r>
              <a:rPr kumimoji="1" lang="zh-TW" altLang="en-US" dirty="0" smtClean="0">
                <a:solidFill>
                  <a:srgbClr val="A9E023"/>
                </a:solidFill>
              </a:rPr>
              <a:t>及</a:t>
            </a:r>
            <a:r>
              <a:rPr kumimoji="1" lang="en-US" altLang="zh-TW" dirty="0" err="1" smtClean="0">
                <a:solidFill>
                  <a:srgbClr val="A9E023"/>
                </a:solidFill>
              </a:rPr>
              <a:t>javascript</a:t>
            </a:r>
            <a:endParaRPr kumimoji="1" lang="en-US" altLang="zh-TW" dirty="0" smtClean="0">
              <a:solidFill>
                <a:srgbClr val="A9E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2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 smtClean="0"/>
              <a:t>比較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rgbClr val="A9E023"/>
                </a:solidFill>
              </a:rPr>
              <a:t>我們這一組主要做的是讓成大學生所使用的平台</a:t>
            </a:r>
            <a:endParaRPr kumimoji="1" lang="en-US" altLang="zh-TW" dirty="0">
              <a:solidFill>
                <a:srgbClr val="A9E023"/>
              </a:solidFill>
            </a:endParaRPr>
          </a:p>
          <a:p>
            <a:r>
              <a:rPr kumimoji="1" lang="zh-TW" altLang="en-US" dirty="0" smtClean="0">
                <a:solidFill>
                  <a:srgbClr val="A9E023"/>
                </a:solidFill>
              </a:rPr>
              <a:t>講求簡單好使用</a:t>
            </a:r>
            <a:endParaRPr kumimoji="1" lang="en-US" altLang="zh-TW" dirty="0" smtClean="0">
              <a:solidFill>
                <a:srgbClr val="A9E023"/>
              </a:solidFill>
            </a:endParaRPr>
          </a:p>
          <a:p>
            <a:r>
              <a:rPr kumimoji="1" lang="zh-TW" altLang="en-US" dirty="0" smtClean="0">
                <a:solidFill>
                  <a:srgbClr val="A9E023"/>
                </a:solidFill>
              </a:rPr>
              <a:t>有地圖顯示功能，清楚知道物品位置</a:t>
            </a:r>
            <a:endParaRPr kumimoji="1" lang="en-US" altLang="zh-TW" dirty="0" smtClean="0">
              <a:solidFill>
                <a:srgbClr val="A9E023"/>
              </a:solidFill>
            </a:endParaRPr>
          </a:p>
          <a:p>
            <a:r>
              <a:rPr kumimoji="1" lang="zh-TW" altLang="en-US" dirty="0" smtClean="0">
                <a:solidFill>
                  <a:srgbClr val="A9E023"/>
                </a:solidFill>
              </a:rPr>
              <a:t>另在選課其間有，換課系統</a:t>
            </a:r>
            <a:endParaRPr kumimoji="1" lang="zh-TW" altLang="en-US" dirty="0">
              <a:solidFill>
                <a:srgbClr val="A9E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5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組員分工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chemeClr val="accent1"/>
                </a:solidFill>
              </a:rPr>
              <a:t>沒有特別分工</a:t>
            </a:r>
            <a:r>
              <a:rPr kumimoji="1" lang="zh-TW" altLang="en-US" dirty="0" smtClean="0">
                <a:solidFill>
                  <a:schemeClr val="accent1"/>
                </a:solidFill>
              </a:rPr>
              <a:t>，一起完成下面事項</a:t>
            </a:r>
            <a:endParaRPr kumimoji="1" lang="en-US" altLang="zh-TW" dirty="0" smtClean="0">
              <a:solidFill>
                <a:schemeClr val="accent1"/>
              </a:solidFill>
            </a:endParaRPr>
          </a:p>
          <a:p>
            <a:r>
              <a:rPr kumimoji="1" lang="zh-TW" altLang="en-US" dirty="0" smtClean="0">
                <a:solidFill>
                  <a:schemeClr val="accent1"/>
                </a:solidFill>
              </a:rPr>
              <a:t>程式撰寫</a:t>
            </a:r>
            <a:r>
              <a:rPr kumimoji="1" lang="zh-TW" altLang="en-US" dirty="0" smtClean="0">
                <a:solidFill>
                  <a:schemeClr val="accent1"/>
                </a:solidFill>
              </a:rPr>
              <a:t>、資料查詢、美化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0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509" y="448041"/>
            <a:ext cx="8616077" cy="284892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04088" y="3325926"/>
            <a:ext cx="812250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發想自成大</a:t>
            </a:r>
            <a:r>
              <a:rPr lang="en-US" altLang="zh-TW" sz="2800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Market(FB</a:t>
            </a:r>
            <a:r>
              <a:rPr lang="zh-TW" altLang="zh-TW" sz="2800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社團</a:t>
            </a:r>
            <a:r>
              <a:rPr lang="en-US" altLang="zh-TW" sz="2800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)</a:t>
            </a:r>
            <a:endParaRPr lang="zh-TW" altLang="zh-TW" sz="2800" dirty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  <a:p>
            <a:r>
              <a:rPr lang="en-US" altLang="zh-TW" sz="28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	</a:t>
            </a:r>
            <a:r>
              <a:rPr lang="zh-TW" altLang="zh-TW" sz="28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但</a:t>
            </a:r>
            <a:r>
              <a:rPr lang="en-US" altLang="zh-TW" sz="2800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FB</a:t>
            </a:r>
            <a:r>
              <a:rPr lang="zh-TW" altLang="zh-TW" sz="2800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翻找前文非常困難，加上無分類也不太好找到自己需要的物品，因此選擇製作成大交易網，改善大家買賣時的</a:t>
            </a:r>
            <a:r>
              <a:rPr lang="zh-TW" altLang="zh-TW" sz="28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困境</a:t>
            </a:r>
            <a:endParaRPr lang="en-US" altLang="zh-TW" sz="2800" dirty="0" smtClean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  <a:p>
            <a:endParaRPr lang="en-US" altLang="zh-TW" sz="2800" dirty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  <a:p>
            <a:r>
              <a:rPr lang="en-US" altLang="zh-TW" sz="2800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	</a:t>
            </a:r>
            <a:r>
              <a:rPr lang="en-US" altLang="zh-TW" sz="28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	</a:t>
            </a:r>
            <a:endParaRPr lang="zh-TW" altLang="zh-TW" sz="2800" dirty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  <a:p>
            <a:r>
              <a:rPr lang="en-US" altLang="zh-TW" sz="2800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 </a:t>
            </a:r>
            <a:endParaRPr lang="zh-TW" altLang="zh-TW" sz="2800" dirty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  <a:p>
            <a:endParaRPr lang="zh-TW" altLang="en-US" dirty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3752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目的</a:t>
            </a:r>
            <a:endParaRPr kumimoji="1"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 smtClean="0">
                <a:solidFill>
                  <a:srgbClr val="A9E023"/>
                </a:solidFill>
                <a:latin typeface="微軟正黑體"/>
                <a:ea typeface="微軟正黑體"/>
                <a:cs typeface="微軟正黑體"/>
              </a:rPr>
              <a:t>會員可以</a:t>
            </a:r>
            <a:r>
              <a:rPr lang="zh-TW" altLang="zh-TW" sz="2400" dirty="0">
                <a:solidFill>
                  <a:srgbClr val="A9E023"/>
                </a:solidFill>
                <a:latin typeface="微軟正黑體"/>
                <a:ea typeface="微軟正黑體"/>
                <a:cs typeface="微軟正黑體"/>
              </a:rPr>
              <a:t>放上要拍賣的東西照片及簡介，讓買家詳細了解並購買</a:t>
            </a:r>
            <a:r>
              <a:rPr lang="zh-TW" altLang="zh-TW" sz="2400" dirty="0" smtClean="0">
                <a:solidFill>
                  <a:srgbClr val="A9E023"/>
                </a:solidFill>
                <a:latin typeface="微軟正黑體"/>
                <a:ea typeface="微軟正黑體"/>
                <a:cs typeface="微軟正黑體"/>
              </a:rPr>
              <a:t>。</a:t>
            </a:r>
            <a:endParaRPr lang="en-US" altLang="zh-TW" sz="2400" dirty="0" smtClean="0">
              <a:solidFill>
                <a:srgbClr val="A9E023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dirty="0" smtClean="0">
                <a:solidFill>
                  <a:schemeClr val="accent1"/>
                </a:solidFill>
                <a:latin typeface="微軟正黑體"/>
                <a:ea typeface="微軟正黑體"/>
                <a:cs typeface="微軟正黑體"/>
              </a:rPr>
              <a:t>在選課期間可以換課程</a:t>
            </a:r>
            <a:endParaRPr kumimoji="1" lang="zh-TW" altLang="en-US" dirty="0">
              <a:solidFill>
                <a:schemeClr val="accent1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29369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3218" y="218302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TW" altLang="zh-TW" sz="8800" dirty="0" smtClean="0">
                <a:effectLst/>
                <a:latin typeface="Apple LiGothic Medium"/>
                <a:ea typeface="Apple LiGothic Medium"/>
                <a:cs typeface="Apple LiGothic Medium"/>
              </a:rPr>
              <a:t>功能</a:t>
            </a:r>
            <a:r>
              <a:rPr lang="zh-TW" altLang="en-US" sz="8800" dirty="0" smtClean="0">
                <a:effectLst/>
                <a:latin typeface="Apple LiGothic Medium"/>
                <a:ea typeface="Apple LiGothic Medium"/>
                <a:cs typeface="Apple LiGothic Medium"/>
              </a:rPr>
              <a:t>介紹</a:t>
            </a:r>
            <a:endParaRPr lang="zh-TW" altLang="zh-TW" sz="8800" dirty="0">
              <a:effectLst/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085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4457" y="-115330"/>
            <a:ext cx="4631153" cy="1544061"/>
          </a:xfrm>
        </p:spPr>
        <p:txBody>
          <a:bodyPr>
            <a:normAutofit/>
          </a:bodyPr>
          <a:lstStyle/>
          <a:p>
            <a:pPr algn="ctr"/>
            <a:r>
              <a:rPr lang="zh-TW" altLang="zh-TW" sz="6000" b="1" i="1" dirty="0">
                <a:effectLst/>
                <a:latin typeface="Apple LiGothic Medium"/>
                <a:ea typeface="Apple LiGothic Medium"/>
                <a:cs typeface="Apple LiGothic Medium"/>
              </a:rPr>
              <a:t>會員系統</a:t>
            </a:r>
            <a:endParaRPr lang="zh-TW" altLang="en-US" sz="6000" dirty="0"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36" y="1114535"/>
            <a:ext cx="6548276" cy="410001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685536" y="5214552"/>
            <a:ext cx="64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實作會員系統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85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8764" y="37300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Apple LiGothic Medium"/>
                <a:ea typeface="Apple LiGothic Medium"/>
                <a:cs typeface="Apple LiGothic Medium"/>
              </a:rPr>
              <a:t>商品分類</a:t>
            </a:r>
            <a:endParaRPr lang="zh-TW" altLang="en-US" sz="6000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2995" y="2838769"/>
            <a:ext cx="911659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chemeClr val="accent1"/>
                </a:solidFill>
                <a:latin typeface="Apple LiGothic Medium"/>
                <a:ea typeface="Apple LiGothic Medium"/>
                <a:cs typeface="Apple LiGothic Medium"/>
              </a:rPr>
              <a:t>如</a:t>
            </a:r>
            <a:r>
              <a:rPr lang="en-US" altLang="zh-TW" sz="3600" dirty="0">
                <a:solidFill>
                  <a:schemeClr val="accent1"/>
                </a:solidFill>
                <a:latin typeface="Apple LiGothic Medium"/>
                <a:ea typeface="Apple LiGothic Medium"/>
                <a:cs typeface="Apple LiGothic Medium"/>
              </a:rPr>
              <a:t>3C</a:t>
            </a:r>
            <a:r>
              <a:rPr lang="zh-TW" altLang="zh-TW" sz="3600" dirty="0">
                <a:solidFill>
                  <a:schemeClr val="accent1"/>
                </a:solidFill>
                <a:latin typeface="Apple LiGothic Medium"/>
                <a:ea typeface="Apple LiGothic Medium"/>
                <a:cs typeface="Apple LiGothic Medium"/>
              </a:rPr>
              <a:t>、美食、家俱、美妝保養、家教</a:t>
            </a:r>
            <a:r>
              <a:rPr lang="zh-TW" altLang="zh-TW" sz="3600" dirty="0" smtClean="0">
                <a:solidFill>
                  <a:schemeClr val="accent1"/>
                </a:solidFill>
                <a:latin typeface="Apple LiGothic Medium"/>
                <a:ea typeface="Apple LiGothic Medium"/>
                <a:cs typeface="Apple LiGothic Medium"/>
              </a:rPr>
              <a:t>推薦</a:t>
            </a:r>
            <a:endParaRPr lang="en-US" altLang="zh-TW" sz="3600" dirty="0" smtClean="0">
              <a:solidFill>
                <a:schemeClr val="accent1"/>
              </a:solidFill>
              <a:latin typeface="Apple LiGothic Medium"/>
              <a:ea typeface="Apple LiGothic Medium"/>
              <a:cs typeface="Apple LiGothic Mediu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accent1"/>
                </a:solidFill>
                <a:latin typeface="Apple LiGothic Medium"/>
                <a:ea typeface="Apple LiGothic Medium"/>
                <a:cs typeface="Apple LiGothic Medium"/>
              </a:rPr>
              <a:t>以</a:t>
            </a:r>
            <a:r>
              <a:rPr lang="en-US" altLang="zh-TW" sz="3600" dirty="0" err="1" smtClean="0">
                <a:solidFill>
                  <a:schemeClr val="accent1"/>
                </a:solidFill>
                <a:latin typeface="Apple LiGothic Medium"/>
                <a:ea typeface="Apple LiGothic Medium"/>
                <a:cs typeface="Apple LiGothic Medium"/>
              </a:rPr>
              <a:t>mysql</a:t>
            </a:r>
            <a:r>
              <a:rPr lang="en-US" altLang="zh-TW" sz="3600" dirty="0" smtClean="0">
                <a:solidFill>
                  <a:schemeClr val="accent1"/>
                </a:solidFill>
                <a:latin typeface="Apple LiGothic Medium"/>
                <a:ea typeface="Apple LiGothic Medium"/>
                <a:cs typeface="Apple LiGothic Medium"/>
              </a:rPr>
              <a:t>+</a:t>
            </a:r>
            <a:r>
              <a:rPr lang="zh-TW" altLang="en-US" sz="3600" dirty="0" smtClean="0">
                <a:solidFill>
                  <a:schemeClr val="accent1"/>
                </a:solidFill>
                <a:latin typeface="Apple LiGothic Medium"/>
                <a:ea typeface="Apple LiGothic Medium"/>
                <a:cs typeface="Apple LiGothic Medium"/>
              </a:rPr>
              <a:t>表單的方式呈現，將各個商品存</a:t>
            </a:r>
            <a:endParaRPr lang="en-US" altLang="zh-TW" sz="3600" dirty="0" smtClean="0">
              <a:solidFill>
                <a:schemeClr val="accent1"/>
              </a:solidFill>
              <a:latin typeface="Apple LiGothic Medium"/>
              <a:ea typeface="Apple LiGothic Medium"/>
              <a:cs typeface="Apple LiGothic Medium"/>
            </a:endParaRPr>
          </a:p>
          <a:p>
            <a:r>
              <a:rPr lang="zh-TW" altLang="en-US" sz="3600" dirty="0" smtClean="0">
                <a:solidFill>
                  <a:schemeClr val="accent1"/>
                </a:solidFill>
                <a:latin typeface="Apple LiGothic Medium"/>
                <a:ea typeface="Apple LiGothic Medium"/>
                <a:cs typeface="Apple LiGothic Medium"/>
              </a:rPr>
              <a:t>     置資料庫，以便之後查詢</a:t>
            </a:r>
            <a:endParaRPr lang="en-US" altLang="zh-TW" sz="3600" dirty="0" smtClean="0">
              <a:solidFill>
                <a:schemeClr val="accent1"/>
              </a:solidFill>
              <a:latin typeface="Apple LiGothic Medium"/>
              <a:ea typeface="Apple LiGothic Medium"/>
              <a:cs typeface="Apple LiGothic Medium"/>
            </a:endParaRPr>
          </a:p>
          <a:p>
            <a:r>
              <a:rPr lang="zh-TW" altLang="zh-TW" sz="3600" dirty="0" smtClean="0">
                <a:solidFill>
                  <a:schemeClr val="accent1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endParaRPr lang="zh-TW" altLang="en-US" sz="3600" dirty="0">
              <a:solidFill>
                <a:schemeClr val="accent1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802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03597" y="524516"/>
            <a:ext cx="49808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6000" i="1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結合相簿瀏覽</a:t>
            </a:r>
            <a:r>
              <a:rPr lang="zh-TW" altLang="zh-TW" sz="6000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endParaRPr lang="zh-TW" altLang="en-US" sz="6000" dirty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4639" y="1897427"/>
            <a:ext cx="10238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移動到圖示上就能出現圖案</a:t>
            </a:r>
            <a:r>
              <a:rPr lang="zh-TW" altLang="en-US" sz="28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及簡介</a:t>
            </a:r>
            <a:r>
              <a:rPr lang="zh-TW" altLang="zh-TW" sz="28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，</a:t>
            </a:r>
            <a:r>
              <a:rPr lang="zh-TW" altLang="zh-TW" sz="2800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點開來就是商品詳細介紹。</a:t>
            </a:r>
          </a:p>
        </p:txBody>
      </p:sp>
      <p:pic>
        <p:nvPicPr>
          <p:cNvPr id="10" name="圖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27" y="2777895"/>
            <a:ext cx="6434912" cy="3515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1120346" y="3046090"/>
            <a:ext cx="2990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A9E023"/>
                </a:solidFill>
              </a:rPr>
              <a:t>使用</a:t>
            </a:r>
            <a:r>
              <a:rPr lang="en-US" altLang="zh-TW" sz="2800" dirty="0" err="1" smtClean="0">
                <a:solidFill>
                  <a:srgbClr val="A9E023"/>
                </a:solidFill>
              </a:rPr>
              <a:t>CSS+JavaScript+</a:t>
            </a:r>
            <a:r>
              <a:rPr lang="en-US" altLang="zh-TW" sz="2800" dirty="0" err="1">
                <a:solidFill>
                  <a:srgbClr val="A9E023"/>
                </a:solidFill>
              </a:rPr>
              <a:t>jQuery</a:t>
            </a:r>
            <a:endParaRPr lang="en-US" altLang="zh-TW" sz="2800" dirty="0">
              <a:solidFill>
                <a:srgbClr val="A9E023"/>
              </a:solidFill>
            </a:endParaRPr>
          </a:p>
          <a:p>
            <a:r>
              <a:rPr lang="zh-TW" altLang="en-US" sz="2800" dirty="0" smtClean="0">
                <a:solidFill>
                  <a:srgbClr val="A9E023"/>
                </a:solidFill>
              </a:rPr>
              <a:t>實作相</a:t>
            </a:r>
            <a:r>
              <a:rPr lang="zh-TW" altLang="en-US" sz="2800" dirty="0">
                <a:solidFill>
                  <a:srgbClr val="A9E023"/>
                </a:solidFill>
              </a:rPr>
              <a:t>簿</a:t>
            </a:r>
          </a:p>
        </p:txBody>
      </p:sp>
    </p:spTree>
    <p:extLst>
      <p:ext uri="{BB962C8B-B14F-4D97-AF65-F5344CB8AC3E}">
        <p14:creationId xmlns:p14="http://schemas.microsoft.com/office/powerpoint/2010/main" val="158436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77689" y="679199"/>
            <a:ext cx="57374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i="1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買賣家</a:t>
            </a:r>
            <a:r>
              <a:rPr lang="zh-TW" altLang="zh-TW" sz="6000" i="1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評分</a:t>
            </a:r>
            <a:r>
              <a:rPr lang="zh-TW" altLang="zh-TW" sz="6000" i="1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系統</a:t>
            </a:r>
            <a:r>
              <a:rPr lang="zh-TW" altLang="zh-TW" sz="6000" dirty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endParaRPr lang="zh-TW" altLang="en-US" sz="6000" dirty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61496" y="2112502"/>
            <a:ext cx="7138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使用</a:t>
            </a:r>
            <a:r>
              <a:rPr kumimoji="1" lang="en-US" altLang="zh-TW" sz="3200" dirty="0" err="1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MySql</a:t>
            </a:r>
            <a:r>
              <a:rPr kumimoji="1" lang="zh-TW" altLang="en-US" sz="3200" dirty="0" smtClean="0">
                <a:solidFill>
                  <a:srgbClr val="A9E023"/>
                </a:solidFill>
                <a:latin typeface="Apple LiGothic Medium"/>
                <a:ea typeface="Apple LiGothic Medium"/>
                <a:cs typeface="Apple LiGothic Medium"/>
              </a:rPr>
              <a:t>儲存買方評論，顯示於下方</a:t>
            </a:r>
            <a:endParaRPr kumimoji="1" lang="zh-TW" altLang="en-US" sz="3200" dirty="0">
              <a:solidFill>
                <a:srgbClr val="A9E023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06" y="3275352"/>
            <a:ext cx="5767900" cy="2354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160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zh-TW" altLang="zh-TW" sz="6000" i="1" dirty="0">
                <a:effectLst/>
                <a:latin typeface="Apple LiGothic Medium"/>
                <a:ea typeface="Apple LiGothic Medium"/>
                <a:cs typeface="Apple LiGothic Medium"/>
              </a:rPr>
              <a:t>地圖功</a:t>
            </a:r>
            <a:r>
              <a:rPr lang="zh-TW" altLang="zh-TW" sz="6000" i="1" dirty="0" smtClean="0">
                <a:effectLst/>
                <a:latin typeface="Apple LiGothic Medium"/>
                <a:ea typeface="Apple LiGothic Medium"/>
                <a:cs typeface="Apple LiGothic Medium"/>
              </a:rPr>
              <a:t>能</a:t>
            </a:r>
            <a:endParaRPr kumimoji="1" lang="zh-TW" altLang="en-US" sz="6000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3200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會</a:t>
            </a:r>
            <a:r>
              <a:rPr lang="zh-TW" altLang="zh-TW" sz="3200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將</a:t>
            </a:r>
            <a:r>
              <a:rPr lang="zh-TW" altLang="zh-TW" sz="3200" dirty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物品的所在地顯示在成大附近的地圖上，讓買家清楚了解物品距離自己有多遠</a:t>
            </a:r>
            <a:br>
              <a:rPr lang="zh-TW" altLang="zh-TW" sz="3200" dirty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</a:br>
            <a:endParaRPr kumimoji="1" lang="en-US" altLang="zh-TW" sz="3200" dirty="0">
              <a:latin typeface="Apple LiGothic Medium"/>
              <a:ea typeface="Apple LiGothic Medium"/>
              <a:cs typeface="Apple LiGothic Medium"/>
            </a:endParaRPr>
          </a:p>
          <a:p>
            <a:pPr lvl="0"/>
            <a:r>
              <a:rPr kumimoji="1" lang="zh-TW" altLang="en-US" sz="3200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使用</a:t>
            </a:r>
            <a:r>
              <a:rPr kumimoji="1" lang="en-US" altLang="zh-TW" sz="3200" dirty="0" err="1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javascript</a:t>
            </a:r>
            <a:r>
              <a:rPr kumimoji="1" lang="zh-TW" altLang="en-US" sz="3200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內嵌</a:t>
            </a:r>
            <a:r>
              <a:rPr kumimoji="1" lang="en-US" altLang="zh-TW" sz="3200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google</a:t>
            </a:r>
            <a:r>
              <a:rPr kumimoji="1" lang="zh-TW" altLang="en-US" sz="3200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3200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maps</a:t>
            </a:r>
            <a:r>
              <a:rPr kumimoji="1" lang="zh-TW" altLang="en-US" sz="3200" dirty="0" smtClean="0">
                <a:solidFill>
                  <a:srgbClr val="A9E023"/>
                </a:solidFill>
                <a:effectLst/>
                <a:latin typeface="Apple LiGothic Medium"/>
                <a:ea typeface="Apple LiGothic Medium"/>
                <a:cs typeface="Apple LiGothic Medium"/>
              </a:rPr>
              <a:t>以便查詢賣家地址</a:t>
            </a:r>
            <a:endParaRPr lang="en-US" altLang="zh-TW" sz="3200" dirty="0" smtClean="0">
              <a:solidFill>
                <a:srgbClr val="A9E023"/>
              </a:solidFill>
              <a:effectLst/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7752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TC103457485[[fn=網線]]</Template>
  <TotalTime>503</TotalTime>
  <Words>241</Words>
  <Application>Microsoft Macintosh PowerPoint</Application>
  <PresentationFormat>自訂</PresentationFormat>
  <Paragraphs>48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網狀</vt:lpstr>
      <vt:lpstr>成大輕鬆交易網 (NCKU7391)</vt:lpstr>
      <vt:lpstr>PowerPoint 簡報</vt:lpstr>
      <vt:lpstr>目的</vt:lpstr>
      <vt:lpstr>功能介紹</vt:lpstr>
      <vt:lpstr>會員系統</vt:lpstr>
      <vt:lpstr>商品分類</vt:lpstr>
      <vt:lpstr>PowerPoint 簡報</vt:lpstr>
      <vt:lpstr>PowerPoint 簡報</vt:lpstr>
      <vt:lpstr>地圖功能</vt:lpstr>
      <vt:lpstr>商品搜尋功能 </vt:lpstr>
      <vt:lpstr>上傳照片功能</vt:lpstr>
      <vt:lpstr>分享商品連結</vt:lpstr>
      <vt:lpstr>課程配對</vt:lpstr>
      <vt:lpstr>比較</vt:lpstr>
      <vt:lpstr>組員分工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成大交易網之建構</dc:title>
  <dc:creator>王奕鈞</dc:creator>
  <cp:lastModifiedBy>liu yi hsun</cp:lastModifiedBy>
  <cp:revision>26</cp:revision>
  <dcterms:created xsi:type="dcterms:W3CDTF">2013-12-12T05:54:55Z</dcterms:created>
  <dcterms:modified xsi:type="dcterms:W3CDTF">2014-01-16T15:04:02Z</dcterms:modified>
</cp:coreProperties>
</file>