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</p:sldMasterIdLst>
  <p:notesMasterIdLst>
    <p:notesMasterId r:id="rId5"/>
  </p:notesMasterIdLst>
  <p:sldIdLst>
    <p:sldId id="268" r:id="rId2"/>
    <p:sldId id="259" r:id="rId3"/>
    <p:sldId id="281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ster" initials="L" lastIdx="1" clrIdx="0">
    <p:extLst>
      <p:ext uri="{19B8F6BF-5375-455C-9EA6-DF929625EA0E}">
        <p15:presenceInfo xmlns:p15="http://schemas.microsoft.com/office/powerpoint/2012/main" userId="Le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EC5"/>
    <a:srgbClr val="92CE4A"/>
    <a:srgbClr val="F8E8CD"/>
    <a:srgbClr val="FBF4E8"/>
    <a:srgbClr val="ECB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B689-23C2-4AC0-A9C3-C0DD61E357D2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9D4C-E144-49D6-82B4-AAA071BC9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48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3DD228C-3A44-4048-933D-D5EB171FD03B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62" y="376544"/>
            <a:ext cx="600075" cy="323850"/>
          </a:xfrm>
          <a:prstGeom prst="rect">
            <a:avLst/>
          </a:prstGeom>
        </p:spPr>
      </p:pic>
      <p:sp>
        <p:nvSpPr>
          <p:cNvPr id="10" name="頁尾版面配置區 4"/>
          <p:cNvSpPr txBox="1">
            <a:spLocks/>
          </p:cNvSpPr>
          <p:nvPr userDrawn="1"/>
        </p:nvSpPr>
        <p:spPr>
          <a:xfrm>
            <a:off x="5446289" y="355907"/>
            <a:ext cx="299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TW" dirty="0" smtClean="0">
                <a:solidFill>
                  <a:srgbClr val="92A9B9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Intelligent Database Laboratory, CSIE, NCKU</a:t>
            </a:r>
            <a:endParaRPr lang="zh-TW" altLang="en-US" dirty="0">
              <a:solidFill>
                <a:srgbClr val="92A9B9">
                  <a:lumMod val="75000"/>
                </a:srgb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3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554E-3420-4B2F-A3FC-FECA579CEAC9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2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C71F5FA-9ECF-490A-9B8F-C5FA7D650CE5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7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2D62CB7-B5AF-4A7F-8251-E1F578797932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716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985F4DC-9057-40EC-8CED-A9B18A529D3B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1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573-E490-4EA9-BF65-DDA62F93B48F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339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01A-EB84-480C-BA4F-13AB9CB665F7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452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068-7BCA-4BC2-A4E8-7182B45D7C99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535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4072DB7-868A-4594-AAC9-76F3BAB98748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2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0396-D803-44CE-BBF0-7D505A3217E4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6400799"/>
            <a:ext cx="600075" cy="323850"/>
          </a:xfrm>
          <a:prstGeom prst="rect">
            <a:avLst/>
          </a:prstGeom>
        </p:spPr>
      </p:pic>
      <p:sp>
        <p:nvSpPr>
          <p:cNvPr id="8" name="頁尾版面配置區 4"/>
          <p:cNvSpPr txBox="1">
            <a:spLocks/>
          </p:cNvSpPr>
          <p:nvPr userDrawn="1"/>
        </p:nvSpPr>
        <p:spPr>
          <a:xfrm>
            <a:off x="594360" y="6380161"/>
            <a:ext cx="299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TW" dirty="0" smtClean="0">
                <a:solidFill>
                  <a:srgbClr val="92A9B9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Intelligent Database Laboratory, CSIE, NCKU</a:t>
            </a:r>
            <a:endParaRPr lang="zh-TW" altLang="en-US" dirty="0">
              <a:solidFill>
                <a:srgbClr val="92A9B9">
                  <a:lumMod val="75000"/>
                </a:srgb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9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49A394F-6B53-4AFC-A30E-4265855F8259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9" y="376544"/>
            <a:ext cx="600075" cy="323850"/>
          </a:xfrm>
          <a:prstGeom prst="rect">
            <a:avLst/>
          </a:prstGeom>
        </p:spPr>
      </p:pic>
      <p:sp>
        <p:nvSpPr>
          <p:cNvPr id="10" name="頁尾版面配置區 4"/>
          <p:cNvSpPr txBox="1">
            <a:spLocks/>
          </p:cNvSpPr>
          <p:nvPr userDrawn="1"/>
        </p:nvSpPr>
        <p:spPr>
          <a:xfrm>
            <a:off x="662623" y="355907"/>
            <a:ext cx="299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TW" dirty="0" smtClean="0">
                <a:solidFill>
                  <a:srgbClr val="92A9B9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Intelligent Database Laboratory, CSIE, NCKU</a:t>
            </a:r>
            <a:endParaRPr lang="zh-TW" altLang="en-US" dirty="0">
              <a:solidFill>
                <a:srgbClr val="92A9B9">
                  <a:lumMod val="75000"/>
                </a:srgb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4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121-4AB0-4DBA-B3CC-37100A50A871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8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ECA-AA4F-45A0-B68D-301975C906F0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99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6AF5-5AE0-423E-8E35-2B5E1C6850B5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11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A22E-61E7-495E-9996-923B82E02104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66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1EF8-8936-4DB2-A235-C32B1C305427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AE9E-56CE-4B78-BD7C-15FEF4026606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63C2-2DC8-40A9-96DA-32EF71F70CEC}" type="datetime1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7D36-82EC-48D2-AAFC-2AF59311B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81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  <p:sldLayoutId id="2147484146" r:id="rId14"/>
    <p:sldLayoutId id="2147484147" r:id="rId15"/>
    <p:sldLayoutId id="2147484148" r:id="rId16"/>
    <p:sldLayoutId id="214748414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b="1" dirty="0" smtClean="0"/>
              <a:t>Homework</a:t>
            </a:r>
            <a:endParaRPr lang="zh-TW" altLang="en-US" sz="54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Training Course – Sequential Pattern Mining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程式語言撰寫</a:t>
            </a:r>
            <a:r>
              <a:rPr lang="en-US" altLang="zh-TW" dirty="0" err="1" smtClean="0"/>
              <a:t>PrefixSpan</a:t>
            </a:r>
            <a:r>
              <a:rPr lang="zh-TW" altLang="en-US" dirty="0" smtClean="0"/>
              <a:t>演算法並繳交程式碼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*</a:t>
            </a:r>
            <a:r>
              <a:rPr lang="en-US" altLang="zh-TW" dirty="0" smtClean="0"/>
              <a:t>.java)</a:t>
            </a:r>
            <a:r>
              <a:rPr lang="zh-TW" altLang="en-US" dirty="0" smtClean="0"/>
              <a:t>與可執行檔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*</a:t>
            </a:r>
            <a:r>
              <a:rPr lang="en-US" altLang="zh-TW" dirty="0" smtClean="0"/>
              <a:t>.jar)</a:t>
            </a:r>
          </a:p>
          <a:p>
            <a:pPr lvl="1"/>
            <a:r>
              <a:rPr lang="zh-TW" altLang="en-US" dirty="0" smtClean="0"/>
              <a:t>程式碼中需加入註解輔助說明程式邏輯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撰寫報告文件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*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ppt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pptx</a:t>
            </a:r>
            <a:r>
              <a:rPr lang="en-US" altLang="zh-TW" dirty="0" smtClean="0"/>
              <a:t>/pdf)</a:t>
            </a:r>
            <a:r>
              <a:rPr lang="zh-TW" altLang="en-US" dirty="0" smtClean="0"/>
              <a:t>，說明內容須包含：</a:t>
            </a:r>
            <a:endParaRPr lang="en-US" altLang="zh-TW" dirty="0"/>
          </a:p>
          <a:p>
            <a:pPr lvl="1"/>
            <a:r>
              <a:rPr lang="zh-TW" altLang="en-US" dirty="0" smtClean="0"/>
              <a:t>程式執行介面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命令列可，但須說明命令格式</a:t>
            </a:r>
            <a:r>
              <a:rPr lang="en-US" altLang="zh-TW" dirty="0" smtClean="0"/>
              <a:t>)</a:t>
            </a:r>
            <a:r>
              <a:rPr lang="en-US" altLang="zh-TW" dirty="0"/>
              <a:t>	</a:t>
            </a:r>
            <a:r>
              <a:rPr lang="zh-TW" altLang="en-US" dirty="0" smtClean="0">
                <a:solidFill>
                  <a:schemeClr val="accent1"/>
                </a:solidFill>
              </a:rPr>
              <a:t>*需截圖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/>
            <a:r>
              <a:rPr lang="zh-TW" altLang="en-US" dirty="0" smtClean="0"/>
              <a:t>程式產出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使用範例資料</a:t>
            </a:r>
            <a:r>
              <a:rPr lang="en-US" altLang="zh-TW" dirty="0" smtClean="0"/>
              <a:t>)				</a:t>
            </a:r>
            <a:r>
              <a:rPr lang="zh-TW" altLang="en-US" dirty="0" smtClean="0">
                <a:solidFill>
                  <a:schemeClr val="accent1"/>
                </a:solidFill>
              </a:rPr>
              <a:t>*</a:t>
            </a:r>
            <a:r>
              <a:rPr lang="zh-TW" altLang="en-US" dirty="0">
                <a:solidFill>
                  <a:schemeClr val="accent1"/>
                </a:solidFill>
              </a:rPr>
              <a:t>需截</a:t>
            </a:r>
            <a:r>
              <a:rPr lang="zh-TW" altLang="en-US" dirty="0" smtClean="0">
                <a:solidFill>
                  <a:schemeClr val="accent1"/>
                </a:solidFill>
              </a:rPr>
              <a:t>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使用的資料結構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開發中遇到的問題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克服方式</a:t>
            </a:r>
            <a:r>
              <a:rPr lang="en-US" altLang="zh-TW" dirty="0" smtClean="0"/>
              <a:t>			</a:t>
            </a:r>
            <a:r>
              <a:rPr lang="zh-TW" altLang="en-US" dirty="0" smtClean="0">
                <a:solidFill>
                  <a:schemeClr val="accent5"/>
                </a:solidFill>
              </a:rPr>
              <a:t>*</a:t>
            </a:r>
            <a:r>
              <a:rPr lang="en-US" altLang="zh-TW" dirty="0">
                <a:solidFill>
                  <a:schemeClr val="accent5"/>
                </a:solidFill>
              </a:rPr>
              <a:t>Optional</a:t>
            </a:r>
          </a:p>
          <a:p>
            <a:pPr lvl="1"/>
            <a:r>
              <a:rPr lang="zh-TW" altLang="en-US" dirty="0" smtClean="0"/>
              <a:t>實作上使用到的特別技巧</a:t>
            </a:r>
            <a:r>
              <a:rPr lang="en-US" altLang="zh-TW" dirty="0" smtClean="0"/>
              <a:t>				</a:t>
            </a:r>
            <a:r>
              <a:rPr lang="zh-TW" altLang="en-US" dirty="0" smtClean="0">
                <a:solidFill>
                  <a:schemeClr val="accent5"/>
                </a:solidFill>
              </a:rPr>
              <a:t>*</a:t>
            </a:r>
            <a:r>
              <a:rPr lang="en-US" altLang="zh-TW" dirty="0" smtClean="0">
                <a:solidFill>
                  <a:schemeClr val="accent5"/>
                </a:solidFill>
              </a:rPr>
              <a:t>Optional</a:t>
            </a:r>
          </a:p>
          <a:p>
            <a:pPr lvl="1"/>
            <a:r>
              <a:rPr lang="zh-TW" altLang="en-US" dirty="0" smtClean="0"/>
              <a:t>實驗數據圖表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詳見實驗數據說明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>
                <a:solidFill>
                  <a:schemeClr val="accent2"/>
                </a:solidFill>
              </a:rPr>
              <a:t>內容不須繁雜，精簡即可</a:t>
            </a:r>
            <a:endParaRPr lang="en-US" altLang="zh-TW" dirty="0" smtClean="0">
              <a:solidFill>
                <a:schemeClr val="accent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94360" y="1548229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Due</a:t>
            </a:r>
            <a:r>
              <a:rPr lang="en-US" altLang="zh-TW" smtClean="0"/>
              <a:t>: </a:t>
            </a:r>
            <a:r>
              <a:rPr lang="en-US" altLang="zh-TW" smtClean="0">
                <a:solidFill>
                  <a:srgbClr val="FF0000"/>
                </a:solidFill>
              </a:rPr>
              <a:t>2015/08/07</a:t>
            </a:r>
            <a:r>
              <a:rPr lang="en-US" altLang="zh-TW" dirty="0" smtClean="0">
                <a:solidFill>
                  <a:srgbClr val="FF0000"/>
                </a:solidFill>
              </a:rPr>
              <a:t>, 13:00</a:t>
            </a:r>
          </a:p>
          <a:p>
            <a:r>
              <a:rPr lang="en-US" altLang="zh-TW" b="1" dirty="0" smtClean="0"/>
              <a:t>Mailto:</a:t>
            </a:r>
            <a:r>
              <a:rPr lang="en-US" altLang="zh-TW" dirty="0" smtClean="0">
                <a:solidFill>
                  <a:srgbClr val="FF0000"/>
                </a:solidFill>
              </a:rPr>
              <a:t> lester13.gu@gmail.com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包含</a:t>
            </a:r>
            <a:r>
              <a:rPr lang="zh-TW" altLang="en-US" dirty="0"/>
              <a:t>一</a:t>
            </a:r>
            <a:r>
              <a:rPr lang="zh-TW" altLang="en-US" dirty="0" smtClean="0"/>
              <a:t>組資料集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人造資料：</a:t>
            </a:r>
            <a:r>
              <a:rPr lang="en-US" altLang="zh-TW" smtClean="0"/>
              <a:t>C50S10T2.5N10000, C50S10T5I2.5N10000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資料格式為</a:t>
            </a:r>
            <a:r>
              <a:rPr lang="en-US" altLang="zh-TW" dirty="0" smtClean="0"/>
              <a:t>Transactional Database (SID, TID, Itemset)</a:t>
            </a:r>
            <a:r>
              <a:rPr lang="zh-TW" altLang="en-US" dirty="0" smtClean="0"/>
              <a:t>，如有需要請自行撰寫程式轉換為</a:t>
            </a:r>
            <a:r>
              <a:rPr lang="en-US" altLang="zh-TW" dirty="0" smtClean="0"/>
              <a:t>Sequence Database</a:t>
            </a:r>
            <a:endParaRPr lang="en-US" altLang="zh-TW" dirty="0"/>
          </a:p>
          <a:p>
            <a:r>
              <a:rPr lang="zh-TW" altLang="en-US" dirty="0" smtClean="0"/>
              <a:t>包含</a:t>
            </a:r>
            <a:r>
              <a:rPr lang="zh-TW" altLang="en-US" dirty="0"/>
              <a:t>一</a:t>
            </a:r>
            <a:r>
              <a:rPr lang="zh-TW" altLang="en-US" dirty="0" smtClean="0"/>
              <a:t>組實驗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對每一組資料集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改變</a:t>
            </a:r>
            <a:r>
              <a:rPr lang="en-US" altLang="zh-TW" dirty="0" smtClean="0"/>
              <a:t>Minimum Support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到</a:t>
            </a:r>
            <a:r>
              <a:rPr lang="en-US" altLang="zh-TW" dirty="0" smtClean="0"/>
              <a:t>…</a:t>
            </a:r>
            <a:r>
              <a:rPr lang="zh-TW" altLang="en-US" dirty="0" smtClean="0"/>
              <a:t>每次增加</a:t>
            </a:r>
            <a:r>
              <a:rPr lang="en-US" altLang="zh-TW" dirty="0" smtClean="0"/>
              <a:t>…)</a:t>
            </a:r>
          </a:p>
          <a:p>
            <a:r>
              <a:rPr lang="zh-TW" altLang="en-US" dirty="0" smtClean="0"/>
              <a:t>畫圖表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對每組實驗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X</a:t>
            </a:r>
            <a:r>
              <a:rPr lang="zh-TW" altLang="en-US" dirty="0" smtClean="0"/>
              <a:t>軸為改變的參數 </a:t>
            </a:r>
            <a:r>
              <a:rPr lang="en-US" altLang="zh-TW" dirty="0" smtClean="0"/>
              <a:t>(Minimum Support)</a:t>
            </a:r>
          </a:p>
          <a:p>
            <a:pPr lvl="1"/>
            <a:r>
              <a:rPr lang="en-US" altLang="zh-TW" dirty="0" smtClean="0"/>
              <a:t>Y</a:t>
            </a:r>
            <a:r>
              <a:rPr lang="zh-TW" altLang="en-US" dirty="0" smtClean="0"/>
              <a:t>軸為觀察之結果</a:t>
            </a:r>
            <a:endParaRPr lang="en-US" altLang="zh-TW" dirty="0"/>
          </a:p>
          <a:p>
            <a:pPr lvl="2"/>
            <a:r>
              <a:rPr lang="zh-TW" altLang="en-US" dirty="0" smtClean="0"/>
              <a:t>執行時間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記憶體使用量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找到的</a:t>
            </a:r>
            <a:r>
              <a:rPr lang="en-US" altLang="zh-TW" dirty="0" smtClean="0"/>
              <a:t>Sequential Pattern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若實驗因記憶體不足而中斷時，請加以備註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D36-82EC-48D2-AAFC-2AF59311BAA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12417</TotalTime>
  <Words>182</Words>
  <Application>Microsoft Office PowerPoint</Application>
  <PresentationFormat>如螢幕大小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Century Gothic</vt:lpstr>
      <vt:lpstr>Ebrima</vt:lpstr>
      <vt:lpstr>飛機雲</vt:lpstr>
      <vt:lpstr>Homework</vt:lpstr>
      <vt:lpstr>Homework</vt:lpstr>
      <vt:lpstr>Homework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Course: Association Rule</dc:title>
  <dc:creator>Lester</dc:creator>
  <cp:lastModifiedBy>Lester</cp:lastModifiedBy>
  <cp:revision>404</cp:revision>
  <dcterms:created xsi:type="dcterms:W3CDTF">2014-07-10T10:21:19Z</dcterms:created>
  <dcterms:modified xsi:type="dcterms:W3CDTF">2015-07-24T13:43:54Z</dcterms:modified>
</cp:coreProperties>
</file>