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FF612-F7A0-224D-B7BC-0A9C412F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CB798-80D5-F94E-A2B7-100D083F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4B7F-29C4-8449-B640-3FEA0B41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C7A93-254A-8E48-9B2D-E247D78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303A3-F8B6-6A45-A1ED-B266347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2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12D11-8FFB-804F-A1A9-0F36B9E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8E439-9C15-DD40-A614-633963E0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206E-CFF3-6D49-8180-AA089227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208A3-854D-CF45-B786-A5FE35B6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35A43-1EC3-CD47-8D01-A1990955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6526E4-8E0A-0848-856D-2C1037C27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EFF9A-C3E3-5B45-A2DA-3A7D20020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C035B-0A0B-E148-8CF6-5C36604E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8DED3-9115-C440-851C-93843162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06419-A821-6443-AC80-62FC4321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7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F9D42-DFC6-C443-99B2-1E83F802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12AEB-5D90-0D44-8584-33FBE408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93F9D-19FB-9349-86B1-92E9D95E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2D0F0-49A4-6447-A510-2F86EEAE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A68FC-E445-6F49-AE1A-7D46072B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95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297B8-9822-4C4B-B6B2-AE434C57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2C815-5B56-AA4F-896C-04E99D65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BFE0B-C920-5D41-B712-54B45CF1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D1B5B-86E7-2644-A04F-B5373460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6C288-D3F9-D945-8F40-8C03319D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8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3EB6-08E6-2241-9CCC-88946014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E018B-C87A-4046-AE0C-FB6BAF67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A794E-AD37-9640-A9B6-513E1639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E1CA3-384C-354E-A76B-8F5A1176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8634C-F1C0-EF4B-B4F6-9D23FA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1417B-2CB0-B34D-95E4-3663C760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78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0764C-0737-E245-956B-8760731E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1A096-D1F0-704D-9710-21E287AD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F71A5-ABA9-5C44-8B0C-988C90A46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62E7D-C5F8-D94F-9582-8BD54156D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9124E-4546-7A4F-8BB2-BE7E01EE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89E33-1569-F84F-81EB-D78AD20A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4148E7-1978-264B-9EAB-B1AB340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AD030-DFC2-F94E-98DF-2BE5A4C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4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4843-A649-4142-BE6D-2FB8E3D9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B82C7A-9522-1344-B495-C1CE822E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08962-9607-864D-BC63-BF2AFEC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28B81-A4A9-774B-94E0-61ABCA0F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7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D01BE-A5D1-F24C-8487-3B858F39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53148-FC4D-AB4D-80F1-E65A6247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FF466-5BB0-AB44-B6CE-BCD88495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9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1DFC-5FEF-D740-B8AE-049900EE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9A250-CAE9-304E-ADAD-31352EEE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541C7-5FDA-B94C-B717-699F9B606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E28DA-7829-B949-9641-5FC75C74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12C01-5436-6F4A-89F5-7D409F8B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E2D44-A6EF-4043-9BBF-DC82FA6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7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F92E-2E62-8F4A-81A4-7F1F6308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EF988B-6E57-B74D-B481-4C6F208B7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98713-5919-FF42-8382-ED16D3D8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5071E-02DB-934A-9532-D02BA7CC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00B67-B3E0-2249-9953-0F46000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15561-AB09-FB4C-B7AB-73E73158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02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52BAB0-88A8-454D-B34A-9628B56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CCAFD-1D75-EB4E-B4C9-FEE1F223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FB245-9332-514C-93B3-7425F8A6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C74C-13C2-6E4C-9B27-7B614DF4C687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CA9EF-5920-E146-877D-33C7EB616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519D-1DDA-8040-8202-28DB5693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D58-A4C2-2B4B-955A-10B1691A6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0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31314-9C54-9840-A778-8FE5FB559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Eat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AE5E2C-1EA8-9E4C-B798-5E462C70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33" y="617841"/>
            <a:ext cx="5990024" cy="5705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2359B9-BD3D-1445-B425-162FB6AA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9" y="617841"/>
            <a:ext cx="5705734" cy="57057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91E29C-277E-2846-9B4E-3187915468BB}"/>
              </a:ext>
            </a:extLst>
          </p:cNvPr>
          <p:cNvSpPr txBox="1"/>
          <p:nvPr/>
        </p:nvSpPr>
        <p:spPr>
          <a:xfrm>
            <a:off x="5923333" y="1466678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对人类极其友善的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《20</a:t>
            </a:r>
            <a:r>
              <a:rPr kumimoji="1" lang="zh-CN" altLang="en-US" sz="2000" dirty="0">
                <a:solidFill>
                  <a:srgbClr val="FF0000"/>
                </a:solidFill>
              </a:rPr>
              <a:t>天吃掉那只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Pytorch</a:t>
            </a:r>
            <a:r>
              <a:rPr kumimoji="1" lang="en-US" altLang="zh-CN" sz="2400" dirty="0">
                <a:solidFill>
                  <a:srgbClr val="FF0000"/>
                </a:solidFill>
              </a:rPr>
              <a:t>》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C454F9-127F-8E4E-8A61-A64FD3E7BBC6}"/>
              </a:ext>
            </a:extLst>
          </p:cNvPr>
          <p:cNvSpPr txBox="1"/>
          <p:nvPr/>
        </p:nvSpPr>
        <p:spPr>
          <a:xfrm>
            <a:off x="9670153" y="17744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傻</a:t>
            </a:r>
            <a:r>
              <a:rPr kumimoji="1" lang="en-US" altLang="zh-CN" sz="2400" dirty="0">
                <a:solidFill>
                  <a:srgbClr val="FF0000"/>
                </a:solidFill>
              </a:rPr>
              <a:t>fufu</a:t>
            </a:r>
            <a:r>
              <a:rPr kumimoji="1" lang="zh-CN" altLang="en-US" sz="2400" dirty="0">
                <a:solidFill>
                  <a:srgbClr val="FF0000"/>
                </a:solidFill>
              </a:rPr>
              <a:t>的你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ACAA9F-A45F-6240-AC5B-DF7E33AFC11B}"/>
              </a:ext>
            </a:extLst>
          </p:cNvPr>
          <p:cNvSpPr txBox="1"/>
          <p:nvPr/>
        </p:nvSpPr>
        <p:spPr>
          <a:xfrm>
            <a:off x="2362580" y="9051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急切的你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4F0F78-C07E-A541-97BA-91FC51C99045}"/>
              </a:ext>
            </a:extLst>
          </p:cNvPr>
          <p:cNvSpPr txBox="1"/>
          <p:nvPr/>
        </p:nvSpPr>
        <p:spPr>
          <a:xfrm>
            <a:off x="3070466" y="4045469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solidFill>
                  <a:srgbClr val="FF0000"/>
                </a:solidFill>
              </a:rPr>
              <a:t>Pytorch</a:t>
            </a:r>
            <a:r>
              <a:rPr kumimoji="1" lang="zh-CN" altLang="en-US" sz="2400" dirty="0">
                <a:solidFill>
                  <a:srgbClr val="FF0000"/>
                </a:solidFill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80721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Eat Pytorch in 20 days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梁云</dc:creator>
  <cp:lastModifiedBy>梁云</cp:lastModifiedBy>
  <cp:revision>2</cp:revision>
  <dcterms:created xsi:type="dcterms:W3CDTF">2020-06-27T09:17:14Z</dcterms:created>
  <dcterms:modified xsi:type="dcterms:W3CDTF">2020-06-27T09:30:28Z</dcterms:modified>
</cp:coreProperties>
</file>