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F1C3A-1AE3-4F86-8DA4-EB9D775D9F21}" type="datetimeFigureOut">
              <a:rPr lang="en-GB" smtClean="0"/>
              <a:t>19/10/2015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ED1A-2920-4D99-B801-A5696432FB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41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ED1A-2920-4D99-B801-A5696432FB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4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KeyPair.java" TargetMode="External"/><Relationship Id="rId2" Type="http://schemas.openxmlformats.org/officeDocument/2006/relationships/hyperlink" Target="KSTes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ecProviders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nDecryp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nDecryp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227892"/>
          </a:xfrm>
        </p:spPr>
        <p:txBody>
          <a:bodyPr/>
          <a:lstStyle/>
          <a:p>
            <a:pPr algn="ctr"/>
            <a:r>
              <a:rPr lang="en-GB" dirty="0" smtClean="0"/>
              <a:t>Java Secure Coding</a:t>
            </a: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5215467" y="3443111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Yifan Liu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9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960"/>
          </a:xfrm>
        </p:spPr>
        <p:txBody>
          <a:bodyPr/>
          <a:lstStyle/>
          <a:p>
            <a:pPr algn="ctr"/>
            <a:r>
              <a:rPr lang="en-GB" dirty="0"/>
              <a:t>Public Key Infrastructure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2286001"/>
            <a:ext cx="8758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Public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Private Key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706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1694656" y="270669"/>
            <a:ext cx="7773988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Private keys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214439" y="2056606"/>
            <a:ext cx="9972674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49263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Extremely secret!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If you send something encrypted by a private key, it can be read by </a:t>
            </a:r>
            <a:r>
              <a:rPr lang="en-GB" altLang="en-US" sz="3200" i="1" dirty="0"/>
              <a:t>everyone</a:t>
            </a:r>
            <a:r>
              <a:rPr lang="en-GB" altLang="en-US" sz="3200" dirty="0"/>
              <a:t>, but they know it came from you.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2419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1937543" y="427831"/>
            <a:ext cx="7773988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dirty="0"/>
              <a:t>Public keys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228725" y="2056606"/>
            <a:ext cx="9872663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49263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Not at all secret!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Widely available, but must be </a:t>
            </a:r>
            <a:r>
              <a:rPr lang="en-GB" altLang="en-US" i="1" dirty="0"/>
              <a:t>trusted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May be supplied as part of a certificate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If you send something using a public key, it can only be read by the entity to which it is addressed.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Secure communications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(But secure communications (e.g. SSL) isn’t </a:t>
            </a:r>
            <a:r>
              <a:rPr lang="en-GB" altLang="en-US" i="1" dirty="0"/>
              <a:t>quite</a:t>
            </a:r>
            <a:r>
              <a:rPr lang="en-GB" altLang="en-US" dirty="0"/>
              <a:t> as simple as that!)</a:t>
            </a:r>
          </a:p>
        </p:txBody>
      </p:sp>
    </p:spTree>
    <p:extLst>
      <p:ext uri="{BB962C8B-B14F-4D97-AF65-F5344CB8AC3E}">
        <p14:creationId xmlns:p14="http://schemas.microsoft.com/office/powerpoint/2010/main" val="6886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209006" y="685006"/>
            <a:ext cx="7773988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How can I trust a public key?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366042" y="1829594"/>
            <a:ext cx="9792496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49263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Someone can use a public key to prove their identity to me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but only if I </a:t>
            </a:r>
            <a:r>
              <a:rPr lang="en-GB" altLang="en-US" i="1" dirty="0"/>
              <a:t>trust </a:t>
            </a:r>
            <a:r>
              <a:rPr lang="en-GB" altLang="en-US" dirty="0"/>
              <a:t>that public key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there's public keys out there that say they belong to </a:t>
            </a:r>
            <a:r>
              <a:rPr lang="en-GB" altLang="en-US" dirty="0" smtClean="0"/>
              <a:t>Bob etc</a:t>
            </a:r>
            <a:r>
              <a:rPr lang="en-GB" altLang="en-US" dirty="0"/>
              <a:t>.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 smtClean="0"/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 smtClean="0"/>
              <a:t>So </a:t>
            </a:r>
            <a:r>
              <a:rPr lang="en-GB" altLang="en-US" dirty="0"/>
              <a:t>if someone I trusted endorsed (</a:t>
            </a:r>
            <a:r>
              <a:rPr lang="en-GB" altLang="en-US" i="1" dirty="0"/>
              <a:t>signed</a:t>
            </a:r>
            <a:r>
              <a:rPr lang="en-GB" altLang="en-US" dirty="0"/>
              <a:t>) that public key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hold that thought for a moment...</a:t>
            </a:r>
          </a:p>
        </p:txBody>
      </p:sp>
    </p:spTree>
    <p:extLst>
      <p:ext uri="{BB962C8B-B14F-4D97-AF65-F5344CB8AC3E}">
        <p14:creationId xmlns:p14="http://schemas.microsoft.com/office/powerpoint/2010/main" val="858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2209006" y="685006"/>
            <a:ext cx="7773988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Signing things with keys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 bwMode="auto">
          <a:xfrm>
            <a:off x="1243013" y="2056606"/>
            <a:ext cx="10029825" cy="411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defTabSz="449263">
              <a:lnSpc>
                <a:spcPct val="93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Keys can be used to sign things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encrypt a bit of text with your private key (can be attached 'securely' to the 'document')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people can de-crypt it with the public key and know that it was signed by you</a:t>
            </a:r>
          </a:p>
        </p:txBody>
      </p:sp>
    </p:spTree>
    <p:extLst>
      <p:ext uri="{BB962C8B-B14F-4D97-AF65-F5344CB8AC3E}">
        <p14:creationId xmlns:p14="http://schemas.microsoft.com/office/powerpoint/2010/main" val="17385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3535"/>
          </a:xfrm>
        </p:spPr>
        <p:txBody>
          <a:bodyPr/>
          <a:lstStyle/>
          <a:p>
            <a:r>
              <a:rPr lang="en-GB" dirty="0"/>
              <a:t>Coding Practices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2085975"/>
            <a:ext cx="61893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Java </a:t>
            </a:r>
            <a:r>
              <a:rPr lang="en-GB" sz="4000" dirty="0" err="1" smtClean="0"/>
              <a:t>keystore</a:t>
            </a:r>
            <a:endParaRPr lang="en-GB" sz="4000" dirty="0" smtClean="0"/>
          </a:p>
          <a:p>
            <a:pPr lvl="1"/>
            <a:r>
              <a:rPr lang="en-GB" dirty="0" smtClean="0"/>
              <a:t> </a:t>
            </a:r>
            <a:r>
              <a:rPr lang="en-GB" sz="2800" dirty="0" smtClean="0"/>
              <a:t>-- </a:t>
            </a:r>
            <a:r>
              <a:rPr lang="en-GB" sz="2800" dirty="0" smtClean="0">
                <a:hlinkClick r:id="rId2" action="ppaction://hlinkfile"/>
              </a:rPr>
              <a:t>KSTest.java</a:t>
            </a:r>
            <a:endParaRPr lang="en-GB" sz="2800" dirty="0" smtClean="0"/>
          </a:p>
          <a:p>
            <a:pPr lvl="1"/>
            <a:endParaRPr lang="en-GB" sz="2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Generate key pair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 smtClean="0"/>
              <a:t>Sign and Verify</a:t>
            </a:r>
          </a:p>
          <a:p>
            <a:r>
              <a:rPr lang="en-GB" sz="4000" dirty="0"/>
              <a:t>	</a:t>
            </a:r>
            <a:r>
              <a:rPr lang="en-GB" sz="2800" dirty="0" smtClean="0"/>
              <a:t>--</a:t>
            </a:r>
            <a:r>
              <a:rPr lang="en-GB" sz="2800" dirty="0" smtClean="0">
                <a:hlinkClick r:id="rId3" action="ppaction://hlinkfile"/>
              </a:rPr>
              <a:t>KeyPairSign.java</a:t>
            </a:r>
            <a:endParaRPr lang="en-GB" sz="2800" dirty="0"/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58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960"/>
          </a:xfrm>
        </p:spPr>
        <p:txBody>
          <a:bodyPr/>
          <a:lstStyle/>
          <a:p>
            <a:pPr algn="ctr"/>
            <a:r>
              <a:rPr lang="en-GB" dirty="0" smtClean="0"/>
              <a:t>Certificate Authority</a:t>
            </a:r>
            <a:endParaRPr lang="en-GB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1738313"/>
            <a:ext cx="9941243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92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Certificates and SSL</a:t>
            </a:r>
            <a:endParaRPr lang="en-GB" dirty="0"/>
          </a:p>
        </p:txBody>
      </p:sp>
      <p:sp>
        <p:nvSpPr>
          <p:cNvPr id="5" name="矩形 4"/>
          <p:cNvSpPr/>
          <p:nvPr/>
        </p:nvSpPr>
        <p:spPr>
          <a:xfrm>
            <a:off x="1097280" y="2274838"/>
            <a:ext cx="10058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3200" dirty="0" smtClean="0"/>
              <a:t>self </a:t>
            </a:r>
            <a:r>
              <a:rPr lang="en-GB" sz="3200" dirty="0"/>
              <a:t>sign ca cert:			</a:t>
            </a:r>
            <a:endParaRPr lang="en-GB" sz="3200" dirty="0" smtClean="0"/>
          </a:p>
          <a:p>
            <a:r>
              <a:rPr lang="en-GB" sz="3200" dirty="0"/>
              <a:t>	</a:t>
            </a:r>
            <a:r>
              <a:rPr lang="en-GB" sz="3200" dirty="0" err="1" smtClean="0"/>
              <a:t>openssl</a:t>
            </a:r>
            <a:r>
              <a:rPr lang="en-GB" sz="3200" dirty="0" smtClean="0"/>
              <a:t> </a:t>
            </a:r>
            <a:r>
              <a:rPr lang="en-GB" sz="3200" dirty="0" err="1"/>
              <a:t>req</a:t>
            </a:r>
            <a:r>
              <a:rPr lang="en-GB" sz="3200" dirty="0"/>
              <a:t> -x509 -</a:t>
            </a:r>
            <a:r>
              <a:rPr lang="en-GB" sz="3200" dirty="0" err="1"/>
              <a:t>newkey</a:t>
            </a:r>
            <a:r>
              <a:rPr lang="en-GB" sz="3200" dirty="0"/>
              <a:t> rsa:2048 -</a:t>
            </a:r>
            <a:r>
              <a:rPr lang="en-GB" sz="3200" dirty="0" err="1"/>
              <a:t>keyout</a:t>
            </a:r>
            <a:r>
              <a:rPr lang="en-GB" sz="3200" dirty="0"/>
              <a:t> </a:t>
            </a:r>
            <a:r>
              <a:rPr lang="en-GB" sz="3200" dirty="0" err="1"/>
              <a:t>key.pem</a:t>
            </a:r>
            <a:r>
              <a:rPr lang="en-GB" sz="3200" dirty="0"/>
              <a:t> -out </a:t>
            </a:r>
            <a:r>
              <a:rPr lang="en-GB" sz="3200" dirty="0" err="1"/>
              <a:t>cert.pem</a:t>
            </a:r>
            <a:r>
              <a:rPr lang="en-GB" sz="3200" dirty="0"/>
              <a:t> -days 3650		</a:t>
            </a:r>
            <a:endParaRPr lang="en-GB" sz="3200" dirty="0" smtClean="0"/>
          </a:p>
          <a:p>
            <a:endParaRPr lang="en-GB" sz="3200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GB" sz="3200" dirty="0" smtClean="0"/>
              <a:t>generate </a:t>
            </a:r>
            <a:r>
              <a:rPr lang="en-GB" sz="3200" dirty="0" err="1"/>
              <a:t>req</a:t>
            </a:r>
            <a:r>
              <a:rPr lang="en-GB" sz="3200" dirty="0"/>
              <a:t>:			</a:t>
            </a:r>
            <a:endParaRPr lang="en-GB" sz="3200" dirty="0" smtClean="0"/>
          </a:p>
          <a:p>
            <a:r>
              <a:rPr lang="en-GB" sz="3200" dirty="0"/>
              <a:t>	</a:t>
            </a:r>
            <a:r>
              <a:rPr lang="en-GB" sz="3200" dirty="0" err="1" smtClean="0"/>
              <a:t>openssl</a:t>
            </a:r>
            <a:r>
              <a:rPr lang="en-GB" sz="3200" dirty="0" smtClean="0"/>
              <a:t> </a:t>
            </a:r>
            <a:r>
              <a:rPr lang="en-GB" sz="3200" dirty="0" err="1"/>
              <a:t>req</a:t>
            </a:r>
            <a:r>
              <a:rPr lang="en-GB" sz="3200" dirty="0"/>
              <a:t> -</a:t>
            </a:r>
            <a:r>
              <a:rPr lang="en-GB" sz="3200" dirty="0" err="1"/>
              <a:t>newkey</a:t>
            </a:r>
            <a:r>
              <a:rPr lang="en-GB" sz="3200" dirty="0"/>
              <a:t> rsa:2048 -</a:t>
            </a:r>
            <a:r>
              <a:rPr lang="en-GB" sz="3200" dirty="0" err="1"/>
              <a:t>keyout</a:t>
            </a:r>
            <a:r>
              <a:rPr lang="en-GB" sz="3200" dirty="0"/>
              <a:t> </a:t>
            </a:r>
            <a:r>
              <a:rPr lang="en-GB" sz="3200" dirty="0" err="1"/>
              <a:t>my.key</a:t>
            </a:r>
            <a:r>
              <a:rPr lang="en-GB" sz="3200" dirty="0"/>
              <a:t> -out </a:t>
            </a:r>
            <a:r>
              <a:rPr lang="en-GB" sz="3200" dirty="0" err="1"/>
              <a:t>my.pem</a:t>
            </a:r>
            <a:r>
              <a:rPr lang="en-GB" sz="3200" dirty="0"/>
              <a:t> -</a:t>
            </a:r>
            <a:r>
              <a:rPr lang="en-GB" sz="3200" dirty="0" err="1"/>
              <a:t>config</a:t>
            </a:r>
            <a:r>
              <a:rPr lang="en-GB" sz="3200" dirty="0"/>
              <a:t> </a:t>
            </a:r>
            <a:r>
              <a:rPr lang="en-GB" sz="3200" dirty="0" err="1"/>
              <a:t>openssl.cnf</a:t>
            </a:r>
            <a:r>
              <a:rPr lang="en-GB" sz="3200" dirty="0"/>
              <a:t>		</a:t>
            </a:r>
            <a:endParaRPr lang="en-GB" sz="3200" dirty="0" smtClean="0"/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8105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pPr algn="ctr"/>
            <a:r>
              <a:rPr lang="en-GB" smtClean="0"/>
              <a:t>Certificates and SSL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1097280" y="2413338"/>
            <a:ext cx="10058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sz="3200" dirty="0"/>
              <a:t>sign </a:t>
            </a:r>
            <a:r>
              <a:rPr lang="en-GB" sz="3200" dirty="0" err="1"/>
              <a:t>req</a:t>
            </a:r>
            <a:r>
              <a:rPr lang="en-GB" sz="3200" dirty="0"/>
              <a:t>:			</a:t>
            </a:r>
          </a:p>
          <a:p>
            <a:r>
              <a:rPr lang="en-GB" sz="3200" dirty="0"/>
              <a:t>	</a:t>
            </a:r>
            <a:r>
              <a:rPr lang="en-GB" sz="3200" dirty="0" err="1"/>
              <a:t>openssl</a:t>
            </a:r>
            <a:r>
              <a:rPr lang="en-GB" sz="3200" dirty="0"/>
              <a:t> ca -</a:t>
            </a:r>
            <a:r>
              <a:rPr lang="en-GB" sz="3200" dirty="0" err="1"/>
              <a:t>config</a:t>
            </a:r>
            <a:r>
              <a:rPr lang="en-GB" sz="3200" dirty="0"/>
              <a:t> </a:t>
            </a:r>
            <a:r>
              <a:rPr lang="en-GB" sz="3200" dirty="0" err="1"/>
              <a:t>openssl.cnf</a:t>
            </a:r>
            <a:r>
              <a:rPr lang="en-GB" sz="3200" dirty="0"/>
              <a:t> -in </a:t>
            </a:r>
            <a:r>
              <a:rPr lang="en-GB" sz="3200" dirty="0" err="1"/>
              <a:t>my.pem</a:t>
            </a:r>
            <a:r>
              <a:rPr lang="en-GB" sz="3200" dirty="0"/>
              <a:t> -out my.crt		</a:t>
            </a:r>
          </a:p>
          <a:p>
            <a:pPr marL="342900" indent="-342900">
              <a:buAutoNum type="arabicPeriod"/>
            </a:pPr>
            <a:endParaRPr lang="en-GB" sz="3200" dirty="0"/>
          </a:p>
          <a:p>
            <a:pPr marL="342900" indent="-342900">
              <a:buFont typeface="+mj-lt"/>
              <a:buAutoNum type="arabicPeriod" startAt="4"/>
            </a:pPr>
            <a:r>
              <a:rPr lang="en-GB" sz="3200" dirty="0"/>
              <a:t>export into p12			</a:t>
            </a:r>
          </a:p>
          <a:p>
            <a:r>
              <a:rPr lang="en-GB" sz="3200" dirty="0"/>
              <a:t>	</a:t>
            </a:r>
            <a:r>
              <a:rPr lang="en-GB" sz="3200" dirty="0" err="1"/>
              <a:t>openssl</a:t>
            </a:r>
            <a:r>
              <a:rPr lang="en-GB" sz="3200" dirty="0"/>
              <a:t> pkcs12 -export -in my.crt -</a:t>
            </a:r>
            <a:r>
              <a:rPr lang="en-GB" sz="3200" dirty="0" err="1"/>
              <a:t>inkey</a:t>
            </a:r>
            <a:r>
              <a:rPr lang="en-GB" sz="3200" dirty="0"/>
              <a:t> </a:t>
            </a:r>
            <a:r>
              <a:rPr lang="en-GB" sz="3200" dirty="0" err="1"/>
              <a:t>my.key</a:t>
            </a:r>
            <a:r>
              <a:rPr lang="en-GB" sz="3200" dirty="0"/>
              <a:t> -chain -</a:t>
            </a:r>
            <a:r>
              <a:rPr lang="en-GB" sz="3200" dirty="0" err="1"/>
              <a:t>CAfile</a:t>
            </a:r>
            <a:r>
              <a:rPr lang="en-GB" sz="3200" dirty="0"/>
              <a:t> .\</a:t>
            </a:r>
            <a:r>
              <a:rPr lang="en-GB" sz="3200" dirty="0" err="1"/>
              <a:t>demoCA</a:t>
            </a:r>
            <a:r>
              <a:rPr lang="en-GB" sz="3200" dirty="0"/>
              <a:t>\</a:t>
            </a:r>
            <a:r>
              <a:rPr lang="en-GB" sz="3200" dirty="0" err="1"/>
              <a:t>cacert.pem</a:t>
            </a:r>
            <a:r>
              <a:rPr lang="en-GB" sz="3200" dirty="0"/>
              <a:t> -out my.p12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0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222"/>
          </a:xfrm>
        </p:spPr>
        <p:txBody>
          <a:bodyPr/>
          <a:lstStyle/>
          <a:p>
            <a:r>
              <a:rPr lang="en-GB" dirty="0" smtClean="0"/>
              <a:t>Java Security Infrastructure</a:t>
            </a:r>
            <a:endParaRPr lang="en-GB" dirty="0"/>
          </a:p>
        </p:txBody>
      </p:sp>
      <p:sp>
        <p:nvSpPr>
          <p:cNvPr id="4" name="矩形 3"/>
          <p:cNvSpPr/>
          <p:nvPr/>
        </p:nvSpPr>
        <p:spPr>
          <a:xfrm>
            <a:off x="3335630" y="4665907"/>
            <a:ext cx="5370491" cy="746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Java Language Specification</a:t>
            </a:r>
          </a:p>
          <a:p>
            <a:pPr algn="ctr"/>
            <a:r>
              <a:rPr lang="en-GB" dirty="0" smtClean="0"/>
              <a:t>(JVM)</a:t>
            </a:r>
            <a:endParaRPr lang="en-GB" dirty="0"/>
          </a:p>
        </p:txBody>
      </p:sp>
      <p:sp>
        <p:nvSpPr>
          <p:cNvPr id="5" name="矩形 4"/>
          <p:cNvSpPr/>
          <p:nvPr/>
        </p:nvSpPr>
        <p:spPr>
          <a:xfrm>
            <a:off x="3335631" y="3554572"/>
            <a:ext cx="5370491" cy="757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Crypto Providers and Algorithms</a:t>
            </a:r>
          </a:p>
          <a:p>
            <a:pPr algn="ctr"/>
            <a:r>
              <a:rPr lang="en-GB" dirty="0" smtClean="0"/>
              <a:t>JCA/JCE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6126480" y="2213023"/>
            <a:ext cx="5370491" cy="85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Authentication &amp; Access Control</a:t>
            </a:r>
          </a:p>
          <a:p>
            <a:pPr algn="ctr"/>
            <a:r>
              <a:rPr lang="en-GB" dirty="0" smtClean="0"/>
              <a:t>JAAS</a:t>
            </a:r>
          </a:p>
        </p:txBody>
      </p:sp>
      <p:sp>
        <p:nvSpPr>
          <p:cNvPr id="7" name="矩形 6"/>
          <p:cNvSpPr/>
          <p:nvPr/>
        </p:nvSpPr>
        <p:spPr>
          <a:xfrm>
            <a:off x="592428" y="2213024"/>
            <a:ext cx="5370491" cy="859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PKI &amp; SSL</a:t>
            </a:r>
          </a:p>
        </p:txBody>
      </p:sp>
    </p:spTree>
    <p:extLst>
      <p:ext uri="{BB962C8B-B14F-4D97-AF65-F5344CB8AC3E}">
        <p14:creationId xmlns:p14="http://schemas.microsoft.com/office/powerpoint/2010/main" val="18581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4985"/>
          </a:xfrm>
        </p:spPr>
        <p:txBody>
          <a:bodyPr tIns="14400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dirty="0"/>
              <a:t>Crypto Providers and </a:t>
            </a:r>
            <a:r>
              <a:rPr lang="en-GB" dirty="0" smtClean="0"/>
              <a:t>Algorithms</a:t>
            </a:r>
            <a:endParaRPr lang="en-GB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7962"/>
              </p:ext>
            </p:extLst>
          </p:nvPr>
        </p:nvGraphicFramePr>
        <p:xfrm>
          <a:off x="1203323" y="2019829"/>
          <a:ext cx="99523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52"/>
                <a:gridCol w="3317452"/>
                <a:gridCol w="3317452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Hashing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Encryption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 Integrity</a:t>
                      </a:r>
                      <a:endParaRPr lang="en-GB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Secret </a:t>
                      </a:r>
                      <a:endParaRPr lang="en-GB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Consistent </a:t>
                      </a:r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Reversible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Has Key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Various</a:t>
                      </a:r>
                      <a:r>
                        <a:rPr lang="en-GB" baseline="0" dirty="0" smtClean="0"/>
                        <a:t> 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Absolutely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different result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Same</a:t>
                      </a:r>
                      <a:r>
                        <a:rPr lang="en-GB" baseline="0" dirty="0" smtClean="0"/>
                        <a:t> result acceptable</a:t>
                      </a: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658079"/>
            <a:ext cx="10058400" cy="713522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List all security providers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4429125"/>
            <a:ext cx="877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hlinkClick r:id="rId3" action="ppaction://hlinkfile"/>
              </a:rPr>
              <a:t>SecProviders.java</a:t>
            </a:r>
            <a:endParaRPr lang="en-GB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7280" y="1997898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download </a:t>
            </a:r>
            <a:r>
              <a:rPr lang="en-GB" sz="4000" dirty="0" smtClean="0"/>
              <a:t>groovy: </a:t>
            </a:r>
            <a:endParaRPr lang="en-GB" sz="4000" dirty="0"/>
          </a:p>
          <a:p>
            <a:r>
              <a:rPr lang="en-GB" sz="4000" dirty="0" smtClean="0"/>
              <a:t>http</a:t>
            </a:r>
            <a:r>
              <a:rPr lang="en-GB" sz="4000" dirty="0"/>
              <a:t>://www.groovy-lang.org/download.html</a:t>
            </a:r>
          </a:p>
        </p:txBody>
      </p:sp>
    </p:spTree>
    <p:extLst>
      <p:ext uri="{BB962C8B-B14F-4D97-AF65-F5344CB8AC3E}">
        <p14:creationId xmlns:p14="http://schemas.microsoft.com/office/powerpoint/2010/main" val="10975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485775"/>
            <a:ext cx="10058400" cy="837247"/>
          </a:xfrm>
        </p:spPr>
        <p:txBody>
          <a:bodyPr/>
          <a:lstStyle/>
          <a:p>
            <a:pPr algn="ctr"/>
            <a:r>
              <a:rPr lang="en-GB" dirty="0"/>
              <a:t>Encrypt the message when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1885951"/>
            <a:ext cx="10058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It’s not allowed to be seen by any people other than the recipient(s)</a:t>
            </a:r>
          </a:p>
          <a:p>
            <a:endParaRPr lang="en-GB" dirty="0"/>
          </a:p>
          <a:p>
            <a:r>
              <a:rPr lang="en-GB" sz="3200" dirty="0" smtClean="0">
                <a:hlinkClick r:id="rId2" action="ppaction://hlinkfile"/>
              </a:rPr>
              <a:t>EnDecrypt.java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88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pPr algn="ctr"/>
            <a:r>
              <a:rPr lang="en-GB" dirty="0"/>
              <a:t>Hash the message when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7280" y="1871663"/>
            <a:ext cx="10058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It is not allowed to be modified by anybody.</a:t>
            </a:r>
          </a:p>
          <a:p>
            <a:r>
              <a:rPr lang="en-GB" sz="4000" dirty="0" smtClean="0"/>
              <a:t>But it’s allowed to be seen by others.</a:t>
            </a:r>
          </a:p>
          <a:p>
            <a:endParaRPr lang="en-GB" dirty="0"/>
          </a:p>
          <a:p>
            <a:r>
              <a:rPr lang="en-GB" sz="3200" dirty="0" smtClean="0">
                <a:hlinkClick r:id="rId2" action="ppaction://hlinkfile"/>
              </a:rPr>
              <a:t>SHA256.java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381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352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Asymmetric Encryption</a:t>
            </a:r>
          </a:p>
        </p:txBody>
      </p:sp>
      <p:sp>
        <p:nvSpPr>
          <p:cNvPr id="5" name="矩形 4"/>
          <p:cNvSpPr/>
          <p:nvPr/>
        </p:nvSpPr>
        <p:spPr>
          <a:xfrm>
            <a:off x="1097280" y="1890006"/>
            <a:ext cx="10304144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449263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b="1" dirty="0"/>
              <a:t>Keys exist in pairs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Keep one private (very secret) and 'publish' one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Public keys can exist on </a:t>
            </a:r>
            <a:r>
              <a:rPr lang="en-GB" altLang="en-US" sz="3200" dirty="0" smtClean="0"/>
              <a:t>certificates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3200" dirty="0"/>
          </a:p>
          <a:p>
            <a:pPr marL="457200" indent="-457200" defTabSz="449263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b="1" dirty="0"/>
              <a:t>Encryption can be done by </a:t>
            </a:r>
            <a:r>
              <a:rPr lang="en-GB" altLang="en-US" sz="3200" b="1" i="1" dirty="0"/>
              <a:t>either key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If it is your key pair, you can use the private key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3200" dirty="0"/>
              <a:t>Anyone else can use the public key to encrypt something</a:t>
            </a: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698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6385"/>
          </a:xfrm>
        </p:spPr>
        <p:txBody>
          <a:bodyPr/>
          <a:lstStyle/>
          <a:p>
            <a:pPr algn="ctr"/>
            <a:r>
              <a:rPr lang="en-GB" dirty="0"/>
              <a:t>A</a:t>
            </a:r>
            <a:r>
              <a:rPr lang="en-GB" dirty="0" smtClean="0"/>
              <a:t>symmetric Encryption</a:t>
            </a:r>
            <a:endParaRPr lang="en-GB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92" y="1042988"/>
            <a:ext cx="10058399" cy="5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56385"/>
          </a:xfrm>
        </p:spPr>
        <p:txBody>
          <a:bodyPr/>
          <a:lstStyle/>
          <a:p>
            <a:pPr algn="ctr"/>
            <a:r>
              <a:rPr lang="en-GB" dirty="0" smtClean="0"/>
              <a:t>Public Key Infrastructure</a:t>
            </a:r>
            <a:endParaRPr lang="en-GB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89" y="1042988"/>
            <a:ext cx="987568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253</TotalTime>
  <Words>405</Words>
  <Application>Microsoft Office PowerPoint</Application>
  <PresentationFormat>宽屏</PresentationFormat>
  <Paragraphs>98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回顾</vt:lpstr>
      <vt:lpstr>Java Secure Coding</vt:lpstr>
      <vt:lpstr>Java Security Infrastructure</vt:lpstr>
      <vt:lpstr>Crypto Providers and Algorithms</vt:lpstr>
      <vt:lpstr>List all security providers</vt:lpstr>
      <vt:lpstr>Encrypt the message when</vt:lpstr>
      <vt:lpstr>Hash the message when</vt:lpstr>
      <vt:lpstr>Asymmetric Encryption</vt:lpstr>
      <vt:lpstr>Asymmetric Encryption</vt:lpstr>
      <vt:lpstr>Public Key Infrastructure</vt:lpstr>
      <vt:lpstr>Public Key Infrastructure</vt:lpstr>
      <vt:lpstr>PowerPoint 演示文稿</vt:lpstr>
      <vt:lpstr>PowerPoint 演示文稿</vt:lpstr>
      <vt:lpstr>PowerPoint 演示文稿</vt:lpstr>
      <vt:lpstr>PowerPoint 演示文稿</vt:lpstr>
      <vt:lpstr>Coding Practices</vt:lpstr>
      <vt:lpstr>Certificate Authority</vt:lpstr>
      <vt:lpstr>Certificates and SSL</vt:lpstr>
      <vt:lpstr>Certificates and SSL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Secure Coding</dc:title>
  <dc:creator>yifan liu</dc:creator>
  <cp:lastModifiedBy>yifan liu</cp:lastModifiedBy>
  <cp:revision>62</cp:revision>
  <dcterms:created xsi:type="dcterms:W3CDTF">2015-10-19T20:31:18Z</dcterms:created>
  <dcterms:modified xsi:type="dcterms:W3CDTF">2015-10-20T00:45:14Z</dcterms:modified>
</cp:coreProperties>
</file>