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8" r:id="rId4"/>
    <p:sldId id="259" r:id="rId5"/>
    <p:sldId id="263" r:id="rId6"/>
    <p:sldId id="25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6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5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12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0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7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3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6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C5608A-A492-4B89-87EB-01080B89E6C2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821D-373B-4A9B-90A1-33939B536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4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src/main/webapp/WEB-INF/spring-security.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</a:t>
            </a:r>
            <a:r>
              <a:rPr lang="en-GB" dirty="0" err="1"/>
              <a:t>Applicatioin</a:t>
            </a:r>
            <a:r>
              <a:rPr lang="en-GB" dirty="0"/>
              <a:t> Work </a:t>
            </a:r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52919"/>
            <a:ext cx="10738813" cy="354939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1</a:t>
            </a:r>
            <a:r>
              <a:rPr lang="en-GB" sz="3200" dirty="0"/>
              <a:t>. How request is processed and response is sent	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2</a:t>
            </a:r>
            <a:r>
              <a:rPr lang="en-GB" sz="3200" dirty="0"/>
              <a:t>. How Filters work	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3</a:t>
            </a:r>
            <a:r>
              <a:rPr lang="en-GB" sz="3200" dirty="0"/>
              <a:t>. Spring security filters and </a:t>
            </a:r>
            <a:r>
              <a:rPr lang="en-GB" sz="3200" dirty="0" err="1"/>
              <a:t>FilterChain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392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and Install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52918"/>
            <a:ext cx="11009269" cy="419548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1</a:t>
            </a:r>
            <a:r>
              <a:rPr lang="en-GB" sz="2800" dirty="0"/>
              <a:t>. download and install git: https://git-scm.com/download/win	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2</a:t>
            </a:r>
            <a:r>
              <a:rPr lang="en-GB" sz="2800" dirty="0"/>
              <a:t>. download and install tomcat 8	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3</a:t>
            </a:r>
            <a:r>
              <a:rPr lang="en-GB" sz="2800" dirty="0"/>
              <a:t>. checkout project: git clone -b dev --single-branch https://github.com/lyifan/jsct.git	</a:t>
            </a:r>
          </a:p>
        </p:txBody>
      </p:sp>
    </p:spTree>
    <p:extLst>
      <p:ext uri="{BB962C8B-B14F-4D97-AF65-F5344CB8AC3E}">
        <p14:creationId xmlns:p14="http://schemas.microsoft.com/office/powerpoint/2010/main" val="79676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889" y="294673"/>
            <a:ext cx="9404723" cy="777771"/>
          </a:xfrm>
        </p:spPr>
        <p:txBody>
          <a:bodyPr/>
          <a:lstStyle/>
          <a:p>
            <a:r>
              <a:rPr lang="en-GB" dirty="0" smtClean="0"/>
              <a:t>pom.xml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934" y="1377247"/>
            <a:ext cx="9270920" cy="51759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&lt;dependencies&gt;</a:t>
            </a:r>
          </a:p>
          <a:p>
            <a:r>
              <a:rPr lang="en-GB" dirty="0"/>
              <a:t>  &lt;!-- ... other dependency elements ... --&gt;</a:t>
            </a:r>
          </a:p>
          <a:p>
            <a:r>
              <a:rPr lang="en-GB" dirty="0"/>
              <a:t>  &lt;dependency&gt;</a:t>
            </a:r>
          </a:p>
          <a:p>
            <a:r>
              <a:rPr lang="en-GB" dirty="0"/>
              <a:t>    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org.springframework.security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    &lt;</a:t>
            </a:r>
            <a:r>
              <a:rPr lang="en-GB" dirty="0" err="1"/>
              <a:t>artifactId</a:t>
            </a:r>
            <a:r>
              <a:rPr lang="en-GB" dirty="0"/>
              <a:t>&gt;spring-security-web&lt;/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    &lt;version&gt;4.0.2.RELEASE&lt;/version&gt;</a:t>
            </a:r>
          </a:p>
          <a:p>
            <a:r>
              <a:rPr lang="en-GB" dirty="0"/>
              <a:t>  &lt;/dependency&gt;</a:t>
            </a:r>
          </a:p>
          <a:p>
            <a:r>
              <a:rPr lang="en-GB" dirty="0"/>
              <a:t>  &lt;dependency&gt;</a:t>
            </a:r>
          </a:p>
          <a:p>
            <a:r>
              <a:rPr lang="en-GB" dirty="0"/>
              <a:t>    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org.springframework.security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    &lt;</a:t>
            </a:r>
            <a:r>
              <a:rPr lang="en-GB" dirty="0" err="1"/>
              <a:t>artifactId</a:t>
            </a:r>
            <a:r>
              <a:rPr lang="en-GB" dirty="0"/>
              <a:t>&gt;spring-security-</a:t>
            </a:r>
            <a:r>
              <a:rPr lang="en-GB" dirty="0" err="1"/>
              <a:t>config</a:t>
            </a:r>
            <a:r>
              <a:rPr lang="en-GB" dirty="0"/>
              <a:t>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    &lt;version&gt;4.0.2.RELEASE&lt;/version&gt;</a:t>
            </a:r>
          </a:p>
          <a:p>
            <a:r>
              <a:rPr lang="en-GB" dirty="0"/>
              <a:t>  &lt;/dependency&gt;</a:t>
            </a:r>
          </a:p>
          <a:p>
            <a:r>
              <a:rPr lang="en-GB" dirty="0"/>
              <a:t>&lt;/dependencies&gt;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060"/>
          </a:xfrm>
        </p:spPr>
        <p:txBody>
          <a:bodyPr/>
          <a:lstStyle/>
          <a:p>
            <a:r>
              <a:rPr lang="en-GB" dirty="0"/>
              <a:t>web.xml </a:t>
            </a:r>
            <a:r>
              <a:rPr lang="en-GB" dirty="0" smtClean="0"/>
              <a:t>–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6422" y="1715910"/>
            <a:ext cx="10411355" cy="3544711"/>
          </a:xfrm>
        </p:spPr>
        <p:txBody>
          <a:bodyPr>
            <a:normAutofit/>
          </a:bodyPr>
          <a:lstStyle/>
          <a:p>
            <a:r>
              <a:rPr lang="en-GB" dirty="0"/>
              <a:t>&lt;filter&gt;</a:t>
            </a:r>
          </a:p>
          <a:p>
            <a:r>
              <a:rPr lang="en-GB" dirty="0"/>
              <a:t>&lt;filter-name&gt;</a:t>
            </a:r>
            <a:r>
              <a:rPr lang="en-GB" dirty="0" err="1"/>
              <a:t>springSecurityFilterChain</a:t>
            </a:r>
            <a:r>
              <a:rPr lang="en-GB" dirty="0"/>
              <a:t>&lt;/filter-name&gt;</a:t>
            </a:r>
          </a:p>
          <a:p>
            <a:r>
              <a:rPr lang="en-GB" dirty="0"/>
              <a:t>&lt;</a:t>
            </a:r>
            <a:r>
              <a:rPr lang="en-GB" dirty="0" smtClean="0"/>
              <a:t>filter-class&gt;</a:t>
            </a:r>
            <a:r>
              <a:rPr lang="en-GB" dirty="0" err="1" smtClean="0"/>
              <a:t>org.springframework.web.filter.DelegatingFilterProxy</a:t>
            </a:r>
            <a:r>
              <a:rPr lang="en-GB" dirty="0"/>
              <a:t>&lt;/filter-class&gt;</a:t>
            </a:r>
          </a:p>
          <a:p>
            <a:r>
              <a:rPr lang="en-GB" dirty="0"/>
              <a:t>&lt;/filter</a:t>
            </a:r>
            <a:r>
              <a:rPr lang="en-GB" dirty="0" smtClean="0"/>
              <a:t>&gt;</a:t>
            </a:r>
            <a:endParaRPr lang="en-GB" dirty="0"/>
          </a:p>
          <a:p>
            <a:r>
              <a:rPr lang="en-GB" dirty="0"/>
              <a:t>&lt;filter-mapping&gt;</a:t>
            </a:r>
          </a:p>
          <a:p>
            <a:r>
              <a:rPr lang="en-GB" dirty="0"/>
              <a:t>&lt;filter-name&gt;</a:t>
            </a:r>
            <a:r>
              <a:rPr lang="en-GB" dirty="0" err="1"/>
              <a:t>springSecurityFilterChain</a:t>
            </a:r>
            <a:r>
              <a:rPr lang="en-GB" dirty="0"/>
              <a:t>&lt;/filter-name&gt;</a:t>
            </a:r>
          </a:p>
          <a:p>
            <a:r>
              <a:rPr lang="en-GB" dirty="0"/>
              <a:t>&lt;</a:t>
            </a:r>
            <a:r>
              <a:rPr lang="en-GB" dirty="0" err="1"/>
              <a:t>url</a:t>
            </a:r>
            <a:r>
              <a:rPr lang="en-GB" dirty="0"/>
              <a:t>-pattern&gt;/*&lt;/</a:t>
            </a:r>
            <a:r>
              <a:rPr lang="en-GB" dirty="0" err="1"/>
              <a:t>url</a:t>
            </a:r>
            <a:r>
              <a:rPr lang="en-GB" dirty="0"/>
              <a:t>-pattern&gt;</a:t>
            </a:r>
          </a:p>
          <a:p>
            <a:r>
              <a:rPr lang="en-GB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13344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297" y="2603489"/>
            <a:ext cx="9404723" cy="770776"/>
          </a:xfrm>
        </p:spPr>
        <p:txBody>
          <a:bodyPr/>
          <a:lstStyle/>
          <a:p>
            <a:pPr algn="ctr"/>
            <a:r>
              <a:rPr lang="en-GB" dirty="0" smtClean="0"/>
              <a:t>Start Tomcat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92D050"/>
                </a:solidFill>
              </a:rPr>
              <a:t>No bean named '</a:t>
            </a:r>
            <a:r>
              <a:rPr lang="en-GB" dirty="0" err="1">
                <a:solidFill>
                  <a:srgbClr val="92D050"/>
                </a:solidFill>
              </a:rPr>
              <a:t>springSecurityFilterChain</a:t>
            </a:r>
            <a:r>
              <a:rPr lang="en-GB" dirty="0">
                <a:solidFill>
                  <a:srgbClr val="92D050"/>
                </a:solidFill>
              </a:rPr>
              <a:t>' is defined</a:t>
            </a:r>
          </a:p>
        </p:txBody>
      </p:sp>
    </p:spTree>
    <p:extLst>
      <p:ext uri="{BB962C8B-B14F-4D97-AF65-F5344CB8AC3E}">
        <p14:creationId xmlns:p14="http://schemas.microsoft.com/office/powerpoint/2010/main" val="16255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3593"/>
          </a:xfrm>
        </p:spPr>
        <p:txBody>
          <a:bodyPr/>
          <a:lstStyle/>
          <a:p>
            <a:r>
              <a:rPr lang="en-GB" dirty="0" smtClean="0"/>
              <a:t>web.xml -- </a:t>
            </a:r>
            <a:r>
              <a:rPr lang="en-GB" dirty="0"/>
              <a:t>2</a:t>
            </a:r>
            <a:endParaRPr lang="en-GB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6733" y="2325510"/>
            <a:ext cx="10411355" cy="2777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&lt;context-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  <a:p>
            <a:r>
              <a:rPr lang="en-GB" dirty="0"/>
              <a:t>&lt;</a:t>
            </a:r>
            <a:r>
              <a:rPr lang="en-GB" dirty="0" err="1"/>
              <a:t>param</a:t>
            </a:r>
            <a:r>
              <a:rPr lang="en-GB" dirty="0"/>
              <a:t>-name&gt;</a:t>
            </a:r>
            <a:r>
              <a:rPr lang="en-GB" dirty="0" err="1"/>
              <a:t>contextConfigLocation</a:t>
            </a:r>
            <a:r>
              <a:rPr lang="en-GB" dirty="0"/>
              <a:t>&lt;/</a:t>
            </a:r>
            <a:r>
              <a:rPr lang="en-GB" dirty="0" err="1"/>
              <a:t>param</a:t>
            </a:r>
            <a:r>
              <a:rPr lang="en-GB" dirty="0"/>
              <a:t>-name&gt;</a:t>
            </a:r>
          </a:p>
          <a:p>
            <a:r>
              <a:rPr lang="en-GB" dirty="0"/>
              <a:t>&lt;</a:t>
            </a:r>
            <a:r>
              <a:rPr lang="en-GB" dirty="0" err="1"/>
              <a:t>param</a:t>
            </a:r>
            <a:r>
              <a:rPr lang="en-GB" dirty="0"/>
              <a:t>-value&gt;/WEB-INF/spring-config.xml</a:t>
            </a:r>
            <a:r>
              <a:rPr lang="en-GB" dirty="0">
                <a:solidFill>
                  <a:srgbClr val="FFFF00"/>
                </a:solidFill>
              </a:rPr>
              <a:t>,/WEB-INF/spring-security.xml</a:t>
            </a:r>
            <a:r>
              <a:rPr lang="en-GB" dirty="0"/>
              <a:t>&lt;/</a:t>
            </a:r>
            <a:r>
              <a:rPr lang="en-GB" dirty="0" err="1"/>
              <a:t>param</a:t>
            </a:r>
            <a:r>
              <a:rPr lang="en-GB" dirty="0"/>
              <a:t>-value&gt;</a:t>
            </a:r>
          </a:p>
          <a:p>
            <a:r>
              <a:rPr lang="en-GB" dirty="0"/>
              <a:t>&lt;/context-</a:t>
            </a:r>
            <a:r>
              <a:rPr lang="en-GB" dirty="0" err="1"/>
              <a:t>param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593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7029" y="2848188"/>
            <a:ext cx="9404723" cy="1400530"/>
          </a:xfrm>
        </p:spPr>
        <p:txBody>
          <a:bodyPr/>
          <a:lstStyle/>
          <a:p>
            <a:r>
              <a:rPr lang="en-GB" dirty="0" smtClean="0">
                <a:hlinkClick r:id="rId2" action="ppaction://hlinkpres?slideindex=1&amp;slidetitle="/>
              </a:rPr>
              <a:t>spring-security.xml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1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297" y="2603489"/>
            <a:ext cx="9404723" cy="770776"/>
          </a:xfrm>
        </p:spPr>
        <p:txBody>
          <a:bodyPr/>
          <a:lstStyle/>
          <a:p>
            <a:pPr algn="ctr"/>
            <a:r>
              <a:rPr lang="en-GB" dirty="0" smtClean="0"/>
              <a:t>Start Tomcat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89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157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</vt:lpstr>
      <vt:lpstr>Web Applicatioin Work Flow</vt:lpstr>
      <vt:lpstr>Download and Install</vt:lpstr>
      <vt:lpstr>pom.xml</vt:lpstr>
      <vt:lpstr>web.xml – 1</vt:lpstr>
      <vt:lpstr>Start Tomcat  No bean named 'springSecurityFilterChain' is defined</vt:lpstr>
      <vt:lpstr>web.xml -- 2</vt:lpstr>
      <vt:lpstr>spring-security.xml</vt:lpstr>
      <vt:lpstr>Start Tomcat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pom.xml</dc:title>
  <dc:creator>yifan liu</dc:creator>
  <cp:lastModifiedBy>yifan liu</cp:lastModifiedBy>
  <cp:revision>13</cp:revision>
  <dcterms:created xsi:type="dcterms:W3CDTF">2015-10-14T20:40:51Z</dcterms:created>
  <dcterms:modified xsi:type="dcterms:W3CDTF">2015-10-20T00:52:21Z</dcterms:modified>
</cp:coreProperties>
</file>