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79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16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051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125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107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80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176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139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39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62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36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3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8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2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2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36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24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C5608A-A492-4B89-87EB-01080B89E6C2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344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889" y="294673"/>
            <a:ext cx="9404723" cy="777771"/>
          </a:xfrm>
        </p:spPr>
        <p:txBody>
          <a:bodyPr/>
          <a:lstStyle/>
          <a:p>
            <a:r>
              <a:rPr lang="en-GB" dirty="0" smtClean="0"/>
              <a:t>pom.xml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934" y="1377247"/>
            <a:ext cx="9270920" cy="517595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&lt;dependencies&gt;</a:t>
            </a:r>
          </a:p>
          <a:p>
            <a:r>
              <a:rPr lang="en-GB" dirty="0"/>
              <a:t>  &lt;!-- ... other dependency elements ... --&gt;</a:t>
            </a:r>
          </a:p>
          <a:p>
            <a:r>
              <a:rPr lang="en-GB" dirty="0"/>
              <a:t>  &lt;dependency&gt;</a:t>
            </a:r>
          </a:p>
          <a:p>
            <a:r>
              <a:rPr lang="en-GB" dirty="0"/>
              <a:t>    &lt;</a:t>
            </a:r>
            <a:r>
              <a:rPr lang="en-GB" dirty="0" err="1"/>
              <a:t>groupId</a:t>
            </a:r>
            <a:r>
              <a:rPr lang="en-GB" dirty="0"/>
              <a:t>&gt;</a:t>
            </a:r>
            <a:r>
              <a:rPr lang="en-GB" dirty="0" err="1"/>
              <a:t>org.springframework.security</a:t>
            </a:r>
            <a:r>
              <a:rPr lang="en-GB" dirty="0"/>
              <a:t>&lt;/</a:t>
            </a:r>
            <a:r>
              <a:rPr lang="en-GB" dirty="0" err="1"/>
              <a:t>groupId</a:t>
            </a:r>
            <a:r>
              <a:rPr lang="en-GB" dirty="0"/>
              <a:t>&gt;</a:t>
            </a:r>
          </a:p>
          <a:p>
            <a:r>
              <a:rPr lang="en-GB" dirty="0"/>
              <a:t>    &lt;</a:t>
            </a:r>
            <a:r>
              <a:rPr lang="en-GB" dirty="0" err="1"/>
              <a:t>artifactId</a:t>
            </a:r>
            <a:r>
              <a:rPr lang="en-GB" dirty="0"/>
              <a:t>&gt;spring-security-web&lt;/</a:t>
            </a:r>
            <a:r>
              <a:rPr lang="en-GB" dirty="0" err="1"/>
              <a:t>artifactId</a:t>
            </a:r>
            <a:r>
              <a:rPr lang="en-GB" dirty="0"/>
              <a:t>&gt;</a:t>
            </a:r>
          </a:p>
          <a:p>
            <a:r>
              <a:rPr lang="en-GB" dirty="0"/>
              <a:t>    &lt;version&gt;4.0.2.RELEASE&lt;/version&gt;</a:t>
            </a:r>
          </a:p>
          <a:p>
            <a:r>
              <a:rPr lang="en-GB" dirty="0"/>
              <a:t>  &lt;/dependency&gt;</a:t>
            </a:r>
          </a:p>
          <a:p>
            <a:r>
              <a:rPr lang="en-GB" dirty="0"/>
              <a:t>  &lt;dependency&gt;</a:t>
            </a:r>
          </a:p>
          <a:p>
            <a:r>
              <a:rPr lang="en-GB" dirty="0"/>
              <a:t>    &lt;</a:t>
            </a:r>
            <a:r>
              <a:rPr lang="en-GB" dirty="0" err="1"/>
              <a:t>groupId</a:t>
            </a:r>
            <a:r>
              <a:rPr lang="en-GB" dirty="0"/>
              <a:t>&gt;</a:t>
            </a:r>
            <a:r>
              <a:rPr lang="en-GB" dirty="0" err="1"/>
              <a:t>org.springframework.security</a:t>
            </a:r>
            <a:r>
              <a:rPr lang="en-GB" dirty="0"/>
              <a:t>&lt;/</a:t>
            </a:r>
            <a:r>
              <a:rPr lang="en-GB" dirty="0" err="1"/>
              <a:t>groupId</a:t>
            </a:r>
            <a:r>
              <a:rPr lang="en-GB" dirty="0"/>
              <a:t>&gt;</a:t>
            </a:r>
          </a:p>
          <a:p>
            <a:r>
              <a:rPr lang="en-GB" dirty="0"/>
              <a:t>    &lt;</a:t>
            </a:r>
            <a:r>
              <a:rPr lang="en-GB" dirty="0" err="1"/>
              <a:t>artifactId</a:t>
            </a:r>
            <a:r>
              <a:rPr lang="en-GB" dirty="0"/>
              <a:t>&gt;spring-security-</a:t>
            </a:r>
            <a:r>
              <a:rPr lang="en-GB" dirty="0" err="1"/>
              <a:t>config</a:t>
            </a:r>
            <a:r>
              <a:rPr lang="en-GB" dirty="0"/>
              <a:t>&lt;/</a:t>
            </a:r>
            <a:r>
              <a:rPr lang="en-GB" dirty="0" err="1"/>
              <a:t>artifactId</a:t>
            </a:r>
            <a:r>
              <a:rPr lang="en-GB" dirty="0"/>
              <a:t>&gt;</a:t>
            </a:r>
          </a:p>
          <a:p>
            <a:r>
              <a:rPr lang="en-GB" dirty="0"/>
              <a:t>    &lt;version&gt;4.0.2.RELEASE&lt;/version&gt;</a:t>
            </a:r>
          </a:p>
          <a:p>
            <a:r>
              <a:rPr lang="en-GB" dirty="0"/>
              <a:t>  &lt;/dependency&gt;</a:t>
            </a:r>
          </a:p>
          <a:p>
            <a:r>
              <a:rPr lang="en-GB" dirty="0"/>
              <a:t>&lt;/dependencies&gt;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44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3593"/>
          </a:xfrm>
        </p:spPr>
        <p:txBody>
          <a:bodyPr/>
          <a:lstStyle/>
          <a:p>
            <a:r>
              <a:rPr lang="en-GB" dirty="0" smtClean="0"/>
              <a:t>web.xml -- 1</a:t>
            </a:r>
            <a:endParaRPr lang="en-GB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26733" y="2325510"/>
            <a:ext cx="10411355" cy="2777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&lt;context-</a:t>
            </a:r>
            <a:r>
              <a:rPr lang="en-GB" dirty="0" err="1"/>
              <a:t>param</a:t>
            </a:r>
            <a:r>
              <a:rPr lang="en-GB" dirty="0"/>
              <a:t>&gt;</a:t>
            </a:r>
          </a:p>
          <a:p>
            <a:r>
              <a:rPr lang="en-GB" dirty="0"/>
              <a:t>&lt;</a:t>
            </a:r>
            <a:r>
              <a:rPr lang="en-GB" dirty="0" err="1"/>
              <a:t>param</a:t>
            </a:r>
            <a:r>
              <a:rPr lang="en-GB" dirty="0"/>
              <a:t>-name&gt;</a:t>
            </a:r>
            <a:r>
              <a:rPr lang="en-GB" dirty="0" err="1"/>
              <a:t>contextConfigLocation</a:t>
            </a:r>
            <a:r>
              <a:rPr lang="en-GB" dirty="0"/>
              <a:t>&lt;/</a:t>
            </a:r>
            <a:r>
              <a:rPr lang="en-GB" dirty="0" err="1"/>
              <a:t>param</a:t>
            </a:r>
            <a:r>
              <a:rPr lang="en-GB" dirty="0"/>
              <a:t>-name&gt;</a:t>
            </a:r>
          </a:p>
          <a:p>
            <a:r>
              <a:rPr lang="en-GB" dirty="0"/>
              <a:t>&lt;</a:t>
            </a:r>
            <a:r>
              <a:rPr lang="en-GB" dirty="0" err="1"/>
              <a:t>param</a:t>
            </a:r>
            <a:r>
              <a:rPr lang="en-GB" dirty="0"/>
              <a:t>-value&gt;/WEB-INF/spring-config.xml</a:t>
            </a:r>
            <a:r>
              <a:rPr lang="en-GB" dirty="0">
                <a:solidFill>
                  <a:srgbClr val="FFFF00"/>
                </a:solidFill>
              </a:rPr>
              <a:t>,/WEB-INF/spring-security.xml</a:t>
            </a:r>
            <a:r>
              <a:rPr lang="en-GB" dirty="0"/>
              <a:t>&lt;/</a:t>
            </a:r>
            <a:r>
              <a:rPr lang="en-GB" dirty="0" err="1"/>
              <a:t>param</a:t>
            </a:r>
            <a:r>
              <a:rPr lang="en-GB" dirty="0"/>
              <a:t>-value&gt;</a:t>
            </a:r>
          </a:p>
          <a:p>
            <a:r>
              <a:rPr lang="en-GB" dirty="0"/>
              <a:t>&lt;/context-</a:t>
            </a:r>
            <a:r>
              <a:rPr lang="en-GB" dirty="0" err="1"/>
              <a:t>param</a:t>
            </a:r>
            <a:r>
              <a:rPr lang="en-GB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93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060"/>
          </a:xfrm>
        </p:spPr>
        <p:txBody>
          <a:bodyPr/>
          <a:lstStyle/>
          <a:p>
            <a:r>
              <a:rPr lang="en-GB" dirty="0"/>
              <a:t>web.xml </a:t>
            </a:r>
            <a:r>
              <a:rPr lang="en-GB" dirty="0" smtClean="0"/>
              <a:t>– 2</a:t>
            </a:r>
            <a:endParaRPr lang="en-GB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36422" y="1715910"/>
            <a:ext cx="10411355" cy="3544711"/>
          </a:xfrm>
        </p:spPr>
        <p:txBody>
          <a:bodyPr>
            <a:normAutofit/>
          </a:bodyPr>
          <a:lstStyle/>
          <a:p>
            <a:r>
              <a:rPr lang="en-GB" dirty="0"/>
              <a:t>&lt;filter&gt;</a:t>
            </a:r>
          </a:p>
          <a:p>
            <a:r>
              <a:rPr lang="en-GB" dirty="0"/>
              <a:t>&lt;filter-name&gt;</a:t>
            </a:r>
            <a:r>
              <a:rPr lang="en-GB" dirty="0" err="1"/>
              <a:t>springSecurityFilterChain</a:t>
            </a:r>
            <a:r>
              <a:rPr lang="en-GB" dirty="0"/>
              <a:t>&lt;/filter-name&gt;</a:t>
            </a:r>
          </a:p>
          <a:p>
            <a:r>
              <a:rPr lang="en-GB" dirty="0"/>
              <a:t>&lt;</a:t>
            </a:r>
            <a:r>
              <a:rPr lang="en-GB" dirty="0" smtClean="0"/>
              <a:t>filter-class&gt;</a:t>
            </a:r>
            <a:r>
              <a:rPr lang="en-GB" dirty="0" err="1" smtClean="0"/>
              <a:t>org.springframework.web.filter.DelegatingFilterProxy</a:t>
            </a:r>
            <a:r>
              <a:rPr lang="en-GB" dirty="0"/>
              <a:t>&lt;/filter-class&gt;</a:t>
            </a:r>
          </a:p>
          <a:p>
            <a:r>
              <a:rPr lang="en-GB" dirty="0"/>
              <a:t>&lt;/filter</a:t>
            </a:r>
            <a:r>
              <a:rPr lang="en-GB" dirty="0" smtClean="0"/>
              <a:t>&gt;</a:t>
            </a:r>
            <a:endParaRPr lang="en-GB" dirty="0"/>
          </a:p>
          <a:p>
            <a:r>
              <a:rPr lang="en-GB" dirty="0"/>
              <a:t>&lt;filter-mapping&gt;</a:t>
            </a:r>
          </a:p>
          <a:p>
            <a:r>
              <a:rPr lang="en-GB" dirty="0"/>
              <a:t>&lt;filter-name&gt;</a:t>
            </a:r>
            <a:r>
              <a:rPr lang="en-GB" dirty="0" err="1"/>
              <a:t>springSecurityFilterChain</a:t>
            </a:r>
            <a:r>
              <a:rPr lang="en-GB" dirty="0"/>
              <a:t>&lt;/filter-name&gt;</a:t>
            </a:r>
          </a:p>
          <a:p>
            <a:r>
              <a:rPr lang="en-GB" dirty="0"/>
              <a:t>&lt;</a:t>
            </a:r>
            <a:r>
              <a:rPr lang="en-GB" dirty="0" err="1"/>
              <a:t>url</a:t>
            </a:r>
            <a:r>
              <a:rPr lang="en-GB" dirty="0"/>
              <a:t>-pattern&gt;/*&lt;/</a:t>
            </a:r>
            <a:r>
              <a:rPr lang="en-GB" dirty="0" err="1"/>
              <a:t>url</a:t>
            </a:r>
            <a:r>
              <a:rPr lang="en-GB" dirty="0"/>
              <a:t>-pattern&gt;</a:t>
            </a:r>
          </a:p>
          <a:p>
            <a:r>
              <a:rPr lang="en-GB" dirty="0"/>
              <a:t>&lt;/filter-mapping&gt;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43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spring-security.xml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645" y="1522340"/>
            <a:ext cx="10377488" cy="4195481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188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126</Words>
  <Application>Microsoft Office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Century Gothic</vt:lpstr>
      <vt:lpstr>Wingdings 3</vt:lpstr>
      <vt:lpstr>离子</vt:lpstr>
      <vt:lpstr>pom.xml</vt:lpstr>
      <vt:lpstr>web.xml -- 1</vt:lpstr>
      <vt:lpstr>web.xml – 2</vt:lpstr>
      <vt:lpstr>spring-security.xml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pom.xml</dc:title>
  <dc:creator>yifan liu</dc:creator>
  <cp:lastModifiedBy>yifan liu</cp:lastModifiedBy>
  <cp:revision>5</cp:revision>
  <dcterms:created xsi:type="dcterms:W3CDTF">2015-10-14T20:40:51Z</dcterms:created>
  <dcterms:modified xsi:type="dcterms:W3CDTF">2015-10-14T22:33:38Z</dcterms:modified>
</cp:coreProperties>
</file>