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58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9"/>
      <p:bold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091418-A8D3-466B-915B-DE762A13E705}">
  <a:tblStyle styleId="{24091418-A8D3-466B-915B-DE762A13E7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e7f9c668d6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e7f9c668d6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e7f9c668d6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e7f9c668d6_0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916184070_0_1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916184070_0_1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e7f9c668d6_0_1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e7f9c668d6_0_1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e7f9c668d6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Google Shape;2475;ge7f9c668d6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e7f9c668d6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e7f9c668d6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e7f9c668d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e7f9c668d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e6b9cfce84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e6b9cfce84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16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LE99EgLRE6WyC091HlDA5Bb_giY0U68E4eKuiK0Gz4/copy#gid=165471104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portrait-hacker_4474742.htm#page=1&amp;query=FREEPIK%20hacker&amp;position=42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freepik.com/free-photo/portrait-hacker_4474758.htm#page=1&amp;query=FREEPIK%20hacker&amp;position=33/?utm_source=slidesgo_template&amp;utm_medium=referral-link&amp;utm_campaign=sg_resources&amp;utm_content=freepik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close-up-hacker_447474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www.flaticon.es/packs/web-design-62?word=web%20design&amp;k=1628502920865/?utm_source=slidesgo_template&amp;utm_medium=referral-link&amp;utm_campaign=sg_resources&amp;utm_content=flaticon" TargetMode="External"/><Relationship Id="rId4" Type="http://schemas.openxmlformats.org/officeDocument/2006/relationships/hyperlink" Target="https://www.freepik.com/free-photo/medium-shot-woman-working-computer_15479647.htm#page=1&amp;query=FREEPIK%20computer&amp;position=2/?utm_source=slidesgo_template&amp;utm_medium=referral-link&amp;utm_campaign=sg_resources&amp;utm_content=freepi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Telegram Bot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155398" y="234135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Yi Hao;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Telebot-Workshop.html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Mercury is the closest planet to the Sun &gt;</a:t>
            </a:r>
            <a:endParaRPr/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Jupiter is a gas giant and the biggest planet &gt;</a:t>
            </a:r>
            <a:endParaRPr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Venus has a nice name and high temperatures &gt;</a:t>
            </a:r>
            <a:endParaRPr/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Saturn is a gas giant and has several rings &gt;</a:t>
            </a:r>
            <a:endParaRPr/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About </a:t>
            </a:r>
            <a:r>
              <a:rPr lang="en">
                <a:solidFill>
                  <a:schemeClr val="accent2"/>
                </a:solidFill>
              </a:rPr>
              <a:t>‘The Topic’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4" name="Google Shape;724;p36"/>
          <p:cNvGrpSpPr/>
          <p:nvPr/>
        </p:nvGrpSpPr>
        <p:grpSpPr>
          <a:xfrm>
            <a:off x="1877955" y="1732523"/>
            <a:ext cx="365741" cy="365755"/>
            <a:chOff x="5165638" y="1291400"/>
            <a:chExt cx="431400" cy="431875"/>
          </a:xfrm>
        </p:grpSpPr>
        <p:sp>
          <p:nvSpPr>
            <p:cNvPr id="725" name="Google Shape;725;p36"/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6"/>
          <p:cNvGrpSpPr/>
          <p:nvPr/>
        </p:nvGrpSpPr>
        <p:grpSpPr>
          <a:xfrm>
            <a:off x="5411269" y="3319749"/>
            <a:ext cx="365747" cy="365752"/>
            <a:chOff x="2036988" y="4249875"/>
            <a:chExt cx="525725" cy="524300"/>
          </a:xfrm>
        </p:grpSpPr>
        <p:sp>
          <p:nvSpPr>
            <p:cNvPr id="730" name="Google Shape;730;p36"/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6"/>
          <p:cNvGrpSpPr/>
          <p:nvPr/>
        </p:nvGrpSpPr>
        <p:grpSpPr>
          <a:xfrm>
            <a:off x="5024762" y="1732509"/>
            <a:ext cx="271150" cy="365781"/>
            <a:chOff x="4786863" y="4248100"/>
            <a:chExt cx="390650" cy="525850"/>
          </a:xfrm>
        </p:grpSpPr>
        <p:sp>
          <p:nvSpPr>
            <p:cNvPr id="741" name="Google Shape;741;p36"/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2311771" y="3351401"/>
            <a:ext cx="365750" cy="302447"/>
            <a:chOff x="4667413" y="5261950"/>
            <a:chExt cx="475000" cy="389200"/>
          </a:xfrm>
        </p:grpSpPr>
        <p:sp>
          <p:nvSpPr>
            <p:cNvPr id="751" name="Google Shape;751;p36"/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6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2205475" y="3258875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6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Mercury is the smallest planet</a:t>
            </a:r>
            <a:endParaRPr>
              <a:solidFill>
                <a:schemeClr val="accent3"/>
              </a:solidFill>
            </a:endParaRP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The Earth is the planet we live on</a:t>
            </a:r>
            <a:endParaRPr>
              <a:solidFill>
                <a:schemeClr val="accent3"/>
              </a:solidFill>
            </a:endParaRP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Saturn is made of oxygen and helium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Exercise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84" name="Google Shape;784;p37"/>
          <p:cNvSpPr txBox="1">
            <a:spLocks noGrp="1"/>
          </p:cNvSpPr>
          <p:nvPr>
            <p:ph type="title" idx="2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/1 &gt;</a:t>
            </a:r>
            <a:endParaRPr/>
          </a:p>
        </p:txBody>
      </p:sp>
      <p:sp>
        <p:nvSpPr>
          <p:cNvPr id="785" name="Google Shape;785;p37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Jupiter is a gas giant</a:t>
            </a:r>
            <a:endParaRPr>
              <a:solidFill>
                <a:schemeClr val="accent3"/>
              </a:solidFill>
            </a:endParaRP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Venus has high temperatures</a:t>
            </a:r>
            <a:endParaRPr>
              <a:solidFill>
                <a:schemeClr val="accent3"/>
              </a:solidFill>
            </a:endParaRP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Neptune is very far away from the Sun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86" name="Google Shape;786;p37"/>
          <p:cNvSpPr txBox="1">
            <a:spLocks noGrp="1"/>
          </p:cNvSpPr>
          <p:nvPr>
            <p:ph type="title" idx="4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/2 &gt;</a:t>
            </a:r>
            <a:endParaRPr/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Saturn is the fourth-largest object by diameter in the Solar System &gt;</a:t>
            </a:r>
            <a:endParaRPr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9h 55m 23s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>
                <a:solidFill>
                  <a:schemeClr val="lt1"/>
                </a:solidFill>
              </a:rPr>
              <a:t>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9" name="Google Shape;799;p3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Is Jupiter's rotation period &gt;</a:t>
            </a:r>
            <a:endParaRPr/>
          </a:p>
        </p:txBody>
      </p:sp>
      <p:grpSp>
        <p:nvGrpSpPr>
          <p:cNvPr id="800" name="Google Shape;800;p38"/>
          <p:cNvGrpSpPr/>
          <p:nvPr/>
        </p:nvGrpSpPr>
        <p:grpSpPr>
          <a:xfrm>
            <a:off x="1084825" y="1403975"/>
            <a:ext cx="506100" cy="3200700"/>
            <a:chOff x="1084825" y="1403975"/>
            <a:chExt cx="506100" cy="3200700"/>
          </a:xfrm>
        </p:grpSpPr>
        <p:sp>
          <p:nvSpPr>
            <p:cNvPr id="801" name="Google Shape;801;p38"/>
            <p:cNvSpPr txBox="1"/>
            <p:nvPr/>
          </p:nvSpPr>
          <p:spPr>
            <a:xfrm>
              <a:off x="1084825" y="3650375"/>
              <a:ext cx="506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02" name="Google Shape;802;p38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3" name="Google Shape;803;p38"/>
          <p:cNvSpPr txBox="1">
            <a:spLocks noGrp="1"/>
          </p:cNvSpPr>
          <p:nvPr>
            <p:ph type="title" idx="2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333,000.000</a:t>
            </a:r>
            <a:endParaRPr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Earths fit in the Sun’s mass &gt;</a:t>
            </a:r>
            <a:endParaRPr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4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8302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Distance between the Moon and the Earth &gt;</a:t>
            </a:r>
            <a:endParaRPr/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‘Picture’</a:t>
            </a:r>
            <a:r>
              <a:rPr lang="en"/>
              <a:t> Is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Worth a Thousand Words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710125" y="239580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16" name="Google Shape;816;p39"/>
          <p:cNvCxnSpPr>
            <a:endCxn id="815" idx="0"/>
          </p:cNvCxnSpPr>
          <p:nvPr/>
        </p:nvCxnSpPr>
        <p:spPr>
          <a:xfrm>
            <a:off x="963175" y="1954200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Awesome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r>
              <a:rPr lang="en" sz="2800">
                <a:solidFill>
                  <a:schemeClr val="accent3"/>
                </a:solidFill>
              </a:rPr>
              <a:t> </a:t>
            </a:r>
            <a:r>
              <a:rPr lang="en" sz="6000">
                <a:solidFill>
                  <a:schemeClr val="accent2"/>
                </a:solidFill>
              </a:rPr>
              <a:t>Words;</a:t>
            </a:r>
            <a:r>
              <a:rPr lang="en" sz="5000">
                <a:solidFill>
                  <a:schemeClr val="accent2"/>
                </a:solidFill>
              </a:rPr>
              <a:t> 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</a:t>
            </a:r>
            <a:r>
              <a:rPr lang="en">
                <a:solidFill>
                  <a:schemeClr val="accent2"/>
                </a:solidFill>
              </a:rPr>
              <a:t>‘This ?’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32" name="Google Shape;832;p41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33" name="Google Shape;833;p41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34" name="Google Shape;834;p41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835" name="Google Shape;835;p41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700" y="1368438"/>
            <a:ext cx="3109674" cy="2477376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41"/>
          <p:cNvSpPr txBox="1"/>
          <p:nvPr/>
        </p:nvSpPr>
        <p:spPr>
          <a:xfrm>
            <a:off x="5199275" y="1629175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Mercury is the smallest planet of the Solar System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7" name="Google Shape;837;p41"/>
          <p:cNvSpPr txBox="1"/>
          <p:nvPr/>
        </p:nvSpPr>
        <p:spPr>
          <a:xfrm>
            <a:off x="5199150" y="2261971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Venus has a beautiful name and high temperatures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8" name="Google Shape;838;p41"/>
          <p:cNvSpPr txBox="1"/>
          <p:nvPr/>
        </p:nvSpPr>
        <p:spPr>
          <a:xfrm>
            <a:off x="5199150" y="2894778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Despite being red, Mars is actually a cold place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9" name="Google Shape;839;p41"/>
          <p:cNvSpPr txBox="1"/>
          <p:nvPr/>
        </p:nvSpPr>
        <p:spPr>
          <a:xfrm>
            <a:off x="4278550" y="1717825"/>
            <a:ext cx="7374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36.00</a:t>
            </a:r>
            <a:endParaRPr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0" name="Google Shape;840;p41"/>
          <p:cNvSpPr txBox="1"/>
          <p:nvPr/>
        </p:nvSpPr>
        <p:spPr>
          <a:xfrm>
            <a:off x="3458575" y="2350621"/>
            <a:ext cx="7374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25.00</a:t>
            </a:r>
            <a:endParaRPr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1" name="Google Shape;841;p41"/>
          <p:cNvSpPr txBox="1"/>
          <p:nvPr/>
        </p:nvSpPr>
        <p:spPr>
          <a:xfrm>
            <a:off x="2488953" y="2983428"/>
            <a:ext cx="7374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12.00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42" name="Google Shape;842;p41"/>
          <p:cNvCxnSpPr>
            <a:stCxn id="836" idx="1"/>
            <a:endCxn id="839" idx="3"/>
          </p:cNvCxnSpPr>
          <p:nvPr/>
        </p:nvCxnSpPr>
        <p:spPr>
          <a:xfrm rot="10800000">
            <a:off x="5015975" y="1921375"/>
            <a:ext cx="183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41"/>
          <p:cNvCxnSpPr>
            <a:stCxn id="837" idx="1"/>
            <a:endCxn id="840" idx="3"/>
          </p:cNvCxnSpPr>
          <p:nvPr/>
        </p:nvCxnSpPr>
        <p:spPr>
          <a:xfrm rot="10800000">
            <a:off x="4195950" y="2554171"/>
            <a:ext cx="1003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41"/>
          <p:cNvCxnSpPr>
            <a:stCxn id="838" idx="1"/>
            <a:endCxn id="841" idx="3"/>
          </p:cNvCxnSpPr>
          <p:nvPr/>
        </p:nvCxnSpPr>
        <p:spPr>
          <a:xfrm rot="10800000">
            <a:off x="3226350" y="3186978"/>
            <a:ext cx="1972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5" name="Google Shape;845;p41"/>
          <p:cNvSpPr txBox="1"/>
          <p:nvPr/>
        </p:nvSpPr>
        <p:spPr>
          <a:xfrm>
            <a:off x="1603900" y="4071850"/>
            <a:ext cx="6829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Follow the link in the graph to modify its data and then paste the new one here.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 b="1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6" name="Google Shape;846;p41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47" name="Google Shape;847;p41"/>
          <p:cNvCxnSpPr/>
          <p:nvPr/>
        </p:nvCxnSpPr>
        <p:spPr>
          <a:xfrm>
            <a:off x="1337875" y="1152525"/>
            <a:ext cx="0" cy="2781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r>
              <a:rPr lang="en">
                <a:solidFill>
                  <a:schemeClr val="accent2"/>
                </a:solidFill>
              </a:rPr>
              <a:t> ‘Picture’ </a:t>
            </a:r>
            <a:r>
              <a:rPr lang="en">
                <a:solidFill>
                  <a:schemeClr val="lt1"/>
                </a:solidFill>
              </a:rPr>
              <a:t>Always Reinforces The Concept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Images reveal large amounts of data, so remember: use an image instead of a long text. Your audience will appreciate it &gt;</a:t>
            </a:r>
            <a:endParaRPr/>
          </a:p>
        </p:txBody>
      </p:sp>
      <p:sp>
        <p:nvSpPr>
          <p:cNvPr id="854" name="Google Shape;854;p4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857" name="Google Shape;857;p42"/>
          <p:cNvPicPr preferRelativeResize="0"/>
          <p:nvPr/>
        </p:nvPicPr>
        <p:blipFill rotWithShape="1">
          <a:blip r:embed="rId3">
            <a:alphaModFix/>
          </a:blip>
          <a:srcRect l="24205" r="17482"/>
          <a:stretch/>
        </p:blipFill>
        <p:spPr>
          <a:xfrm>
            <a:off x="5575225" y="937613"/>
            <a:ext cx="2858650" cy="326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8" name="Google Shape;858;p42"/>
          <p:cNvGrpSpPr/>
          <p:nvPr/>
        </p:nvGrpSpPr>
        <p:grpSpPr>
          <a:xfrm>
            <a:off x="1084825" y="2556550"/>
            <a:ext cx="506100" cy="2013475"/>
            <a:chOff x="1084825" y="2556550"/>
            <a:chExt cx="506100" cy="2013475"/>
          </a:xfrm>
        </p:grpSpPr>
        <p:sp>
          <p:nvSpPr>
            <p:cNvPr id="859" name="Google Shape;859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60" name="Google Shape;860;p42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6" name="Google Shape;866;p43"/>
          <p:cNvSpPr txBox="1">
            <a:spLocks noGrp="1"/>
          </p:cNvSpPr>
          <p:nvPr>
            <p:ph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150,005,630 </a:t>
            </a:r>
            <a:r>
              <a:rPr lang="en" sz="6000">
                <a:solidFill>
                  <a:schemeClr val="accent6"/>
                </a:solidFill>
              </a:rPr>
              <a:t>{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867" name="Google Shape;867;p43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Big numbers catch your audience’s attention &gt;</a:t>
            </a:r>
            <a:endParaRPr/>
          </a:p>
        </p:txBody>
      </p:sp>
      <p:sp>
        <p:nvSpPr>
          <p:cNvPr id="868" name="Google Shape;868;p4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9" name="Google Shape;869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70" name="Google Shape;870;p43"/>
          <p:cNvGrpSpPr/>
          <p:nvPr/>
        </p:nvGrpSpPr>
        <p:grpSpPr>
          <a:xfrm>
            <a:off x="1084825" y="2250725"/>
            <a:ext cx="506100" cy="1952100"/>
            <a:chOff x="1084825" y="2250725"/>
            <a:chExt cx="506100" cy="1952100"/>
          </a:xfrm>
        </p:grpSpPr>
        <p:cxnSp>
          <p:nvCxnSpPr>
            <p:cNvPr id="871" name="Google Shape;871;p43"/>
            <p:cNvCxnSpPr>
              <a:endCxn id="872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2" name="Google Shape;872;p43"/>
            <p:cNvSpPr txBox="1"/>
            <p:nvPr/>
          </p:nvSpPr>
          <p:spPr>
            <a:xfrm>
              <a:off x="1084825" y="3094625"/>
              <a:ext cx="5061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6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— Someone </a:t>
            </a:r>
            <a:r>
              <a:rPr lang="en">
                <a:solidFill>
                  <a:schemeClr val="accent2"/>
                </a:solidFill>
              </a:rPr>
              <a:t>‘Famous’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78" name="Google Shape;878;p4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“This is a quote, words full of wisdom that someone important said and can make the reader get inspired.” &gt;</a:t>
            </a:r>
            <a:endParaRPr/>
          </a:p>
        </p:txBody>
      </p:sp>
      <p:sp>
        <p:nvSpPr>
          <p:cNvPr id="879" name="Google Shape;879;p4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0" name="Google Shape;880;p4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1" name="Google Shape;881;p4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</a:t>
            </a:r>
            <a:r>
              <a:rPr lang="en">
                <a:solidFill>
                  <a:schemeClr val="accent2"/>
                </a:solidFill>
              </a:rPr>
              <a:t>‘Concepts’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87" name="Google Shape;887;p4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8" name="Google Shape;888;p45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9" name="Google Shape;889;p45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90" name="Google Shape;890;p45"/>
          <p:cNvGrpSpPr/>
          <p:nvPr/>
        </p:nvGrpSpPr>
        <p:grpSpPr>
          <a:xfrm>
            <a:off x="4299686" y="1531640"/>
            <a:ext cx="4052518" cy="2060409"/>
            <a:chOff x="4329899" y="1362969"/>
            <a:chExt cx="4456744" cy="2265929"/>
          </a:xfrm>
        </p:grpSpPr>
        <p:sp>
          <p:nvSpPr>
            <p:cNvPr id="891" name="Google Shape;891;p45"/>
            <p:cNvSpPr/>
            <p:nvPr/>
          </p:nvSpPr>
          <p:spPr>
            <a:xfrm>
              <a:off x="8082739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8082739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8082739" y="3168088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8130258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8130258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8177651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8177651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8177651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8225185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8225185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8225185" y="3310658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8225185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8225185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8321126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8321126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8321126" y="3310658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8321126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8321126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8369159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8369159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8369159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8177651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8130258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8082739" y="321560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7892744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7892744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7940153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7940153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7940153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7987672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7987672" y="3120679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7987672" y="3168088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7987672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8035206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8035206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8035206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8035206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8035206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8652803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8462824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8462824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8510342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8415165" y="2977983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8320237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8082739" y="283552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8225185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8225185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8177651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8177651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8130258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8130258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8605269" y="335806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8557751" y="3453120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8557751" y="3405586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8510342" y="345312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8225185" y="345312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8272719" y="3358068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8272719" y="3310658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8272719" y="3263140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8272719" y="321560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8272719" y="3168088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8272719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8272719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8225185" y="335806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8225185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8225185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8177651" y="335806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8177651" y="3310658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8177651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8177651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8130258" y="331065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8130258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8130258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8130258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8082739" y="3263140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8082739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8082739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8035206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8035206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7987672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7987672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7940153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7940153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7940153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7892744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7892744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7892744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7845226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7845226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7845226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7845226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6990130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6990130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6990130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6942596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6942596" y="3120679"/>
              <a:ext cx="38881" cy="33207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6942596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6895062" y="269307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6895062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6657689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6657689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6657689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6657689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6657689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6657689" y="269307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6657689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6657689" y="278800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6657689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6657689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6657689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6657689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6657689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6657689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6657689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6657689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6705082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6705082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6705082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6705082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6705082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6705082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6705082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6705082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6705082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6705082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6705082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6705082" y="2977983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6705082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6752616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6752616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6752616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6752616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6752616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6752616" y="269307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6752616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6752616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6752616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6752616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6752616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6752616" y="2977983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6800150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6800150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6800150" y="269307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6800150" y="274047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6847668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6847668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6847668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6847668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6847591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6800150" y="278800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6800150" y="283552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6800150" y="288305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6800150" y="2930574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6800150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6800150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6752616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6752616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6705082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6705082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6705082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6705082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6657689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6420050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6420050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6420050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6420050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6420050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6420050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6420050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6230071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6230071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6230071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6277605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6277605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6277605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6277605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6277605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6324998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6324998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6324998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6324998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6324998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6324998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6324998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6372532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6372532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6372532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6372532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6372532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6372532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6372532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6372532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6420050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6467584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6467584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6467584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6467584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6467584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6467584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6467584" y="269307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6515103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6515103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6515103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6515103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6515103" y="259802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6515103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6515103" y="2693076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6515103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6562636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6562636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6562636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6562636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6562636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6562636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6562636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6562636" y="278800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6562636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6562636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6610155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6610155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6610155" y="3120679"/>
              <a:ext cx="38772" cy="33207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6610155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6610155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6610155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6610155" y="2930574"/>
              <a:ext cx="38772" cy="33207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6610155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6610155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6610077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6610155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6610155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6610155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6610155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6610155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6610155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6562636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6515103" y="2503096"/>
              <a:ext cx="38804" cy="33191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6467584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6990130" y="274047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6990130" y="269307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6990130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6942596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6942596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6942596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6942596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6942596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6895062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6895062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6895062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6895062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6895062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6847668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6847668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6847668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6847668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6847668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6847668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6847668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6847668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6800150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6800150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6800150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6800150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6752616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6752616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6752616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6752616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6752616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6705082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6705082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6705082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6657689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6657689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6657689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6610155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6610155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6610155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6610155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6562636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6562636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6562636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6562636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6562636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6562636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6562636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6562636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6515103" y="3073036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6515103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5"/>
            <p:cNvSpPr/>
            <p:nvPr/>
          </p:nvSpPr>
          <p:spPr>
            <a:xfrm>
              <a:off x="6515103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5"/>
            <p:cNvSpPr/>
            <p:nvPr/>
          </p:nvSpPr>
          <p:spPr>
            <a:xfrm>
              <a:off x="6515103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5"/>
            <p:cNvSpPr/>
            <p:nvPr/>
          </p:nvSpPr>
          <p:spPr>
            <a:xfrm>
              <a:off x="6515025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5"/>
            <p:cNvSpPr/>
            <p:nvPr/>
          </p:nvSpPr>
          <p:spPr>
            <a:xfrm>
              <a:off x="6515103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6467491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6467584" y="274047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5"/>
            <p:cNvSpPr/>
            <p:nvPr/>
          </p:nvSpPr>
          <p:spPr>
            <a:xfrm>
              <a:off x="6467584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5"/>
            <p:cNvSpPr/>
            <p:nvPr/>
          </p:nvSpPr>
          <p:spPr>
            <a:xfrm>
              <a:off x="6420050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5"/>
            <p:cNvSpPr/>
            <p:nvPr/>
          </p:nvSpPr>
          <p:spPr>
            <a:xfrm>
              <a:off x="6420050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5"/>
            <p:cNvSpPr/>
            <p:nvPr/>
          </p:nvSpPr>
          <p:spPr>
            <a:xfrm>
              <a:off x="6420050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5"/>
            <p:cNvSpPr/>
            <p:nvPr/>
          </p:nvSpPr>
          <p:spPr>
            <a:xfrm>
              <a:off x="6372532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5"/>
            <p:cNvSpPr/>
            <p:nvPr/>
          </p:nvSpPr>
          <p:spPr>
            <a:xfrm>
              <a:off x="6372532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5"/>
            <p:cNvSpPr/>
            <p:nvPr/>
          </p:nvSpPr>
          <p:spPr>
            <a:xfrm>
              <a:off x="6372532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6324998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5"/>
            <p:cNvSpPr/>
            <p:nvPr/>
          </p:nvSpPr>
          <p:spPr>
            <a:xfrm>
              <a:off x="6324998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5"/>
            <p:cNvSpPr/>
            <p:nvPr/>
          </p:nvSpPr>
          <p:spPr>
            <a:xfrm>
              <a:off x="6324998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6324998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5"/>
            <p:cNvSpPr/>
            <p:nvPr/>
          </p:nvSpPr>
          <p:spPr>
            <a:xfrm>
              <a:off x="6277605" y="269307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6277605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6277605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6277605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5"/>
            <p:cNvSpPr/>
            <p:nvPr/>
          </p:nvSpPr>
          <p:spPr>
            <a:xfrm>
              <a:off x="6230071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5"/>
            <p:cNvSpPr/>
            <p:nvPr/>
          </p:nvSpPr>
          <p:spPr>
            <a:xfrm>
              <a:off x="6230071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6230071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6230071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6182552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6182552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6182552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6182552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6182552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6800150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6135018" y="141048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6087625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6895062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5"/>
            <p:cNvSpPr/>
            <p:nvPr/>
          </p:nvSpPr>
          <p:spPr>
            <a:xfrm>
              <a:off x="6895062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5"/>
            <p:cNvSpPr/>
            <p:nvPr/>
          </p:nvSpPr>
          <p:spPr>
            <a:xfrm>
              <a:off x="6895062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5"/>
            <p:cNvSpPr/>
            <p:nvPr/>
          </p:nvSpPr>
          <p:spPr>
            <a:xfrm>
              <a:off x="6895062" y="1885499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5"/>
            <p:cNvSpPr/>
            <p:nvPr/>
          </p:nvSpPr>
          <p:spPr>
            <a:xfrm>
              <a:off x="6895062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5"/>
            <p:cNvSpPr/>
            <p:nvPr/>
          </p:nvSpPr>
          <p:spPr>
            <a:xfrm>
              <a:off x="6895062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5"/>
            <p:cNvSpPr/>
            <p:nvPr/>
          </p:nvSpPr>
          <p:spPr>
            <a:xfrm>
              <a:off x="6895062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6657689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5"/>
            <p:cNvSpPr/>
            <p:nvPr/>
          </p:nvSpPr>
          <p:spPr>
            <a:xfrm>
              <a:off x="6657689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5"/>
            <p:cNvSpPr/>
            <p:nvPr/>
          </p:nvSpPr>
          <p:spPr>
            <a:xfrm>
              <a:off x="6467584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5"/>
            <p:cNvSpPr/>
            <p:nvPr/>
          </p:nvSpPr>
          <p:spPr>
            <a:xfrm>
              <a:off x="6515103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6515103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6562636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6610155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6610155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6657689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6657689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6705082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6705082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6705082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6705082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6752616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6752616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6752616" y="1885499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6752616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6752616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6752616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6800150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6800150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6800150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6800150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6800150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6800150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6800150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684766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684766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684766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6847668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684766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6847668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684766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684766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6895062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6942596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6942596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6942596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6942596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6942596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6942596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6942596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6942596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6942596" y="1695519"/>
              <a:ext cx="38881" cy="33207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6895062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6847668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684766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6800150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6800150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6800150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6800150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6752616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6752616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6752616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6752616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6752616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6752616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6705082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6705082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6705082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6705082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6705082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6705082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6705082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6705082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6657689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6657689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6657689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6657689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6657689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6657689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6657689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6657689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6657689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6610155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6610155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6610155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6610155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6610155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6610155" y="1695519"/>
              <a:ext cx="38772" cy="33207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6610155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6610155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6610155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6610155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6562636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6562636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6562636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6562636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6562636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6562636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6562636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6562636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6562636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6562636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6562636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6515103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6515103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6515103" y="188549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6515103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6515103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6515103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6515103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6515103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5"/>
            <p:cNvSpPr/>
            <p:nvPr/>
          </p:nvSpPr>
          <p:spPr>
            <a:xfrm>
              <a:off x="6515103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5"/>
            <p:cNvSpPr/>
            <p:nvPr/>
          </p:nvSpPr>
          <p:spPr>
            <a:xfrm>
              <a:off x="6467584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>
              <a:off x="6467584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6467584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6467584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6467584" y="1695519"/>
              <a:ext cx="38757" cy="3320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6420050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6420050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6420050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6420050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6420050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6372532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6372532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6372532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6372532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6372532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6372532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6372532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6324998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6324998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6324998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6324998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6324998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6324998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6324998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6277605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6277605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6277605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6277605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6230071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6135018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5"/>
            <p:cNvSpPr/>
            <p:nvPr/>
          </p:nvSpPr>
          <p:spPr>
            <a:xfrm>
              <a:off x="6087625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5"/>
            <p:cNvSpPr/>
            <p:nvPr/>
          </p:nvSpPr>
          <p:spPr>
            <a:xfrm>
              <a:off x="6087625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6040091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6040091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6040091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6040091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6040091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6040091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5992573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5992573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5992573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5992573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5992573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5992573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5992573" y="1362969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5945039" y="1695519"/>
              <a:ext cx="38757" cy="3320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5945039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5945039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5945039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5945039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5945039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5"/>
            <p:cNvSpPr/>
            <p:nvPr/>
          </p:nvSpPr>
          <p:spPr>
            <a:xfrm>
              <a:off x="5945039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5945039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5897520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5897520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5897520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5897520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5897520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5897520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5897520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5897520" y="1362969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5850111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5"/>
            <p:cNvSpPr/>
            <p:nvPr/>
          </p:nvSpPr>
          <p:spPr>
            <a:xfrm>
              <a:off x="5850111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5"/>
            <p:cNvSpPr/>
            <p:nvPr/>
          </p:nvSpPr>
          <p:spPr>
            <a:xfrm>
              <a:off x="5850111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5"/>
            <p:cNvSpPr/>
            <p:nvPr/>
          </p:nvSpPr>
          <p:spPr>
            <a:xfrm>
              <a:off x="5850111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5"/>
            <p:cNvSpPr/>
            <p:nvPr/>
          </p:nvSpPr>
          <p:spPr>
            <a:xfrm>
              <a:off x="5850111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5"/>
            <p:cNvSpPr/>
            <p:nvPr/>
          </p:nvSpPr>
          <p:spPr>
            <a:xfrm>
              <a:off x="5850111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5"/>
            <p:cNvSpPr/>
            <p:nvPr/>
          </p:nvSpPr>
          <p:spPr>
            <a:xfrm>
              <a:off x="5850111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5"/>
            <p:cNvSpPr/>
            <p:nvPr/>
          </p:nvSpPr>
          <p:spPr>
            <a:xfrm>
              <a:off x="5850111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5"/>
            <p:cNvSpPr/>
            <p:nvPr/>
          </p:nvSpPr>
          <p:spPr>
            <a:xfrm>
              <a:off x="5802593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5"/>
            <p:cNvSpPr/>
            <p:nvPr/>
          </p:nvSpPr>
          <p:spPr>
            <a:xfrm>
              <a:off x="5802593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5"/>
            <p:cNvSpPr/>
            <p:nvPr/>
          </p:nvSpPr>
          <p:spPr>
            <a:xfrm>
              <a:off x="5802593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5"/>
            <p:cNvSpPr/>
            <p:nvPr/>
          </p:nvSpPr>
          <p:spPr>
            <a:xfrm>
              <a:off x="5802593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5"/>
            <p:cNvSpPr/>
            <p:nvPr/>
          </p:nvSpPr>
          <p:spPr>
            <a:xfrm>
              <a:off x="5802593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5"/>
            <p:cNvSpPr/>
            <p:nvPr/>
          </p:nvSpPr>
          <p:spPr>
            <a:xfrm>
              <a:off x="5802593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5"/>
            <p:cNvSpPr/>
            <p:nvPr/>
          </p:nvSpPr>
          <p:spPr>
            <a:xfrm>
              <a:off x="5802593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5"/>
            <p:cNvSpPr/>
            <p:nvPr/>
          </p:nvSpPr>
          <p:spPr>
            <a:xfrm>
              <a:off x="5802593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5"/>
            <p:cNvSpPr/>
            <p:nvPr/>
          </p:nvSpPr>
          <p:spPr>
            <a:xfrm>
              <a:off x="5802593" y="1362969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5"/>
            <p:cNvSpPr/>
            <p:nvPr/>
          </p:nvSpPr>
          <p:spPr>
            <a:xfrm>
              <a:off x="5755059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5"/>
            <p:cNvSpPr/>
            <p:nvPr/>
          </p:nvSpPr>
          <p:spPr>
            <a:xfrm>
              <a:off x="5755059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5"/>
            <p:cNvSpPr/>
            <p:nvPr/>
          </p:nvSpPr>
          <p:spPr>
            <a:xfrm>
              <a:off x="5755059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5"/>
            <p:cNvSpPr/>
            <p:nvPr/>
          </p:nvSpPr>
          <p:spPr>
            <a:xfrm>
              <a:off x="5755059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5"/>
            <p:cNvSpPr/>
            <p:nvPr/>
          </p:nvSpPr>
          <p:spPr>
            <a:xfrm>
              <a:off x="5755059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5"/>
            <p:cNvSpPr/>
            <p:nvPr/>
          </p:nvSpPr>
          <p:spPr>
            <a:xfrm>
              <a:off x="5755059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5"/>
            <p:cNvSpPr/>
            <p:nvPr/>
          </p:nvSpPr>
          <p:spPr>
            <a:xfrm>
              <a:off x="5755059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5"/>
            <p:cNvSpPr/>
            <p:nvPr/>
          </p:nvSpPr>
          <p:spPr>
            <a:xfrm>
              <a:off x="5755059" y="1458021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5"/>
            <p:cNvSpPr/>
            <p:nvPr/>
          </p:nvSpPr>
          <p:spPr>
            <a:xfrm>
              <a:off x="5755059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5"/>
            <p:cNvSpPr/>
            <p:nvPr/>
          </p:nvSpPr>
          <p:spPr>
            <a:xfrm>
              <a:off x="5755059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5"/>
            <p:cNvSpPr/>
            <p:nvPr/>
          </p:nvSpPr>
          <p:spPr>
            <a:xfrm>
              <a:off x="5707541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5"/>
            <p:cNvSpPr/>
            <p:nvPr/>
          </p:nvSpPr>
          <p:spPr>
            <a:xfrm>
              <a:off x="5707541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5"/>
            <p:cNvSpPr/>
            <p:nvPr/>
          </p:nvSpPr>
          <p:spPr>
            <a:xfrm>
              <a:off x="5707541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5"/>
            <p:cNvSpPr/>
            <p:nvPr/>
          </p:nvSpPr>
          <p:spPr>
            <a:xfrm>
              <a:off x="5707541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5"/>
            <p:cNvSpPr/>
            <p:nvPr/>
          </p:nvSpPr>
          <p:spPr>
            <a:xfrm>
              <a:off x="5707541" y="160046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5"/>
            <p:cNvSpPr/>
            <p:nvPr/>
          </p:nvSpPr>
          <p:spPr>
            <a:xfrm>
              <a:off x="5707541" y="155293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5"/>
            <p:cNvSpPr/>
            <p:nvPr/>
          </p:nvSpPr>
          <p:spPr>
            <a:xfrm>
              <a:off x="5707541" y="1505414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5"/>
            <p:cNvSpPr/>
            <p:nvPr/>
          </p:nvSpPr>
          <p:spPr>
            <a:xfrm>
              <a:off x="5707541" y="145802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5"/>
            <p:cNvSpPr/>
            <p:nvPr/>
          </p:nvSpPr>
          <p:spPr>
            <a:xfrm>
              <a:off x="5707541" y="141048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5707541" y="1362969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5660131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5660131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5"/>
            <p:cNvSpPr/>
            <p:nvPr/>
          </p:nvSpPr>
          <p:spPr>
            <a:xfrm>
              <a:off x="5660131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5"/>
            <p:cNvSpPr/>
            <p:nvPr/>
          </p:nvSpPr>
          <p:spPr>
            <a:xfrm>
              <a:off x="5660131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5"/>
            <p:cNvSpPr/>
            <p:nvPr/>
          </p:nvSpPr>
          <p:spPr>
            <a:xfrm>
              <a:off x="5660131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5"/>
            <p:cNvSpPr/>
            <p:nvPr/>
          </p:nvSpPr>
          <p:spPr>
            <a:xfrm>
              <a:off x="5660131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5"/>
            <p:cNvSpPr/>
            <p:nvPr/>
          </p:nvSpPr>
          <p:spPr>
            <a:xfrm>
              <a:off x="5660131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5"/>
            <p:cNvSpPr/>
            <p:nvPr/>
          </p:nvSpPr>
          <p:spPr>
            <a:xfrm>
              <a:off x="5660131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5"/>
            <p:cNvSpPr/>
            <p:nvPr/>
          </p:nvSpPr>
          <p:spPr>
            <a:xfrm>
              <a:off x="5660131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5"/>
            <p:cNvSpPr/>
            <p:nvPr/>
          </p:nvSpPr>
          <p:spPr>
            <a:xfrm>
              <a:off x="5612613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5"/>
            <p:cNvSpPr/>
            <p:nvPr/>
          </p:nvSpPr>
          <p:spPr>
            <a:xfrm>
              <a:off x="5612613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5"/>
            <p:cNvSpPr/>
            <p:nvPr/>
          </p:nvSpPr>
          <p:spPr>
            <a:xfrm>
              <a:off x="5612613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5"/>
            <p:cNvSpPr/>
            <p:nvPr/>
          </p:nvSpPr>
          <p:spPr>
            <a:xfrm>
              <a:off x="5612613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5"/>
            <p:cNvSpPr/>
            <p:nvPr/>
          </p:nvSpPr>
          <p:spPr>
            <a:xfrm>
              <a:off x="5564954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5"/>
            <p:cNvSpPr/>
            <p:nvPr/>
          </p:nvSpPr>
          <p:spPr>
            <a:xfrm>
              <a:off x="5564954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5"/>
            <p:cNvSpPr/>
            <p:nvPr/>
          </p:nvSpPr>
          <p:spPr>
            <a:xfrm>
              <a:off x="5564954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5"/>
            <p:cNvSpPr/>
            <p:nvPr/>
          </p:nvSpPr>
          <p:spPr>
            <a:xfrm>
              <a:off x="5517421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5"/>
            <p:cNvSpPr/>
            <p:nvPr/>
          </p:nvSpPr>
          <p:spPr>
            <a:xfrm>
              <a:off x="5517421" y="145802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5"/>
            <p:cNvSpPr/>
            <p:nvPr/>
          </p:nvSpPr>
          <p:spPr>
            <a:xfrm>
              <a:off x="5897520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5"/>
            <p:cNvSpPr/>
            <p:nvPr/>
          </p:nvSpPr>
          <p:spPr>
            <a:xfrm>
              <a:off x="5897520" y="2930574"/>
              <a:ext cx="38881" cy="33238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5"/>
            <p:cNvSpPr/>
            <p:nvPr/>
          </p:nvSpPr>
          <p:spPr>
            <a:xfrm>
              <a:off x="5897520" y="2883056"/>
              <a:ext cx="38881" cy="3322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5"/>
            <p:cNvSpPr/>
            <p:nvPr/>
          </p:nvSpPr>
          <p:spPr>
            <a:xfrm>
              <a:off x="5850111" y="312067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5"/>
            <p:cNvSpPr/>
            <p:nvPr/>
          </p:nvSpPr>
          <p:spPr>
            <a:xfrm>
              <a:off x="5849986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5"/>
            <p:cNvSpPr/>
            <p:nvPr/>
          </p:nvSpPr>
          <p:spPr>
            <a:xfrm>
              <a:off x="5850111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5"/>
            <p:cNvSpPr/>
            <p:nvPr/>
          </p:nvSpPr>
          <p:spPr>
            <a:xfrm>
              <a:off x="5850111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5"/>
            <p:cNvSpPr/>
            <p:nvPr/>
          </p:nvSpPr>
          <p:spPr>
            <a:xfrm>
              <a:off x="5850111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5"/>
            <p:cNvSpPr/>
            <p:nvPr/>
          </p:nvSpPr>
          <p:spPr>
            <a:xfrm>
              <a:off x="5850111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5"/>
            <p:cNvSpPr/>
            <p:nvPr/>
          </p:nvSpPr>
          <p:spPr>
            <a:xfrm>
              <a:off x="5802593" y="312067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5"/>
            <p:cNvSpPr/>
            <p:nvPr/>
          </p:nvSpPr>
          <p:spPr>
            <a:xfrm>
              <a:off x="5802593" y="3073036"/>
              <a:ext cx="38913" cy="33347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5"/>
            <p:cNvSpPr/>
            <p:nvPr/>
          </p:nvSpPr>
          <p:spPr>
            <a:xfrm>
              <a:off x="5802593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5"/>
            <p:cNvSpPr/>
            <p:nvPr/>
          </p:nvSpPr>
          <p:spPr>
            <a:xfrm>
              <a:off x="5802593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5"/>
            <p:cNvSpPr/>
            <p:nvPr/>
          </p:nvSpPr>
          <p:spPr>
            <a:xfrm>
              <a:off x="5802593" y="2930574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5"/>
            <p:cNvSpPr/>
            <p:nvPr/>
          </p:nvSpPr>
          <p:spPr>
            <a:xfrm>
              <a:off x="5802593" y="288305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5"/>
            <p:cNvSpPr/>
            <p:nvPr/>
          </p:nvSpPr>
          <p:spPr>
            <a:xfrm>
              <a:off x="5755059" y="3168088"/>
              <a:ext cx="38804" cy="3334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5"/>
            <p:cNvSpPr/>
            <p:nvPr/>
          </p:nvSpPr>
          <p:spPr>
            <a:xfrm>
              <a:off x="5755059" y="312067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5"/>
            <p:cNvSpPr/>
            <p:nvPr/>
          </p:nvSpPr>
          <p:spPr>
            <a:xfrm>
              <a:off x="5755059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5"/>
            <p:cNvSpPr/>
            <p:nvPr/>
          </p:nvSpPr>
          <p:spPr>
            <a:xfrm>
              <a:off x="5755059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5"/>
            <p:cNvSpPr/>
            <p:nvPr/>
          </p:nvSpPr>
          <p:spPr>
            <a:xfrm>
              <a:off x="5755059" y="2977983"/>
              <a:ext cx="38804" cy="3334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5"/>
            <p:cNvSpPr/>
            <p:nvPr/>
          </p:nvSpPr>
          <p:spPr>
            <a:xfrm>
              <a:off x="5755059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5"/>
            <p:cNvSpPr/>
            <p:nvPr/>
          </p:nvSpPr>
          <p:spPr>
            <a:xfrm>
              <a:off x="5755059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5"/>
            <p:cNvSpPr/>
            <p:nvPr/>
          </p:nvSpPr>
          <p:spPr>
            <a:xfrm>
              <a:off x="5755059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5"/>
            <p:cNvSpPr/>
            <p:nvPr/>
          </p:nvSpPr>
          <p:spPr>
            <a:xfrm>
              <a:off x="5707541" y="3263140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5"/>
            <p:cNvSpPr/>
            <p:nvPr/>
          </p:nvSpPr>
          <p:spPr>
            <a:xfrm>
              <a:off x="5707541" y="321560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5"/>
            <p:cNvSpPr/>
            <p:nvPr/>
          </p:nvSpPr>
          <p:spPr>
            <a:xfrm>
              <a:off x="5707541" y="3168088"/>
              <a:ext cx="38788" cy="33347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5"/>
            <p:cNvSpPr/>
            <p:nvPr/>
          </p:nvSpPr>
          <p:spPr>
            <a:xfrm>
              <a:off x="5707541" y="312067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5"/>
            <p:cNvSpPr/>
            <p:nvPr/>
          </p:nvSpPr>
          <p:spPr>
            <a:xfrm>
              <a:off x="5707541" y="3073036"/>
              <a:ext cx="38913" cy="33347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5"/>
            <p:cNvSpPr/>
            <p:nvPr/>
          </p:nvSpPr>
          <p:spPr>
            <a:xfrm>
              <a:off x="5707541" y="3025502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5"/>
            <p:cNvSpPr/>
            <p:nvPr/>
          </p:nvSpPr>
          <p:spPr>
            <a:xfrm>
              <a:off x="5707541" y="2977983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5"/>
            <p:cNvSpPr/>
            <p:nvPr/>
          </p:nvSpPr>
          <p:spPr>
            <a:xfrm>
              <a:off x="5707541" y="2930574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5"/>
            <p:cNvSpPr/>
            <p:nvPr/>
          </p:nvSpPr>
          <p:spPr>
            <a:xfrm>
              <a:off x="5707541" y="288305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5"/>
            <p:cNvSpPr/>
            <p:nvPr/>
          </p:nvSpPr>
          <p:spPr>
            <a:xfrm>
              <a:off x="5707541" y="2835522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5"/>
            <p:cNvSpPr/>
            <p:nvPr/>
          </p:nvSpPr>
          <p:spPr>
            <a:xfrm>
              <a:off x="5707541" y="2788004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5"/>
            <p:cNvSpPr/>
            <p:nvPr/>
          </p:nvSpPr>
          <p:spPr>
            <a:xfrm>
              <a:off x="5660131" y="335806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5"/>
            <p:cNvSpPr/>
            <p:nvPr/>
          </p:nvSpPr>
          <p:spPr>
            <a:xfrm>
              <a:off x="5660131" y="331065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5"/>
            <p:cNvSpPr/>
            <p:nvPr/>
          </p:nvSpPr>
          <p:spPr>
            <a:xfrm>
              <a:off x="5660131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5660131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5"/>
            <p:cNvSpPr/>
            <p:nvPr/>
          </p:nvSpPr>
          <p:spPr>
            <a:xfrm>
              <a:off x="5660007" y="3168088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5"/>
            <p:cNvSpPr/>
            <p:nvPr/>
          </p:nvSpPr>
          <p:spPr>
            <a:xfrm>
              <a:off x="5660007" y="3120679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5"/>
            <p:cNvSpPr/>
            <p:nvPr/>
          </p:nvSpPr>
          <p:spPr>
            <a:xfrm>
              <a:off x="5660007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5660131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5660131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5"/>
            <p:cNvSpPr/>
            <p:nvPr/>
          </p:nvSpPr>
          <p:spPr>
            <a:xfrm>
              <a:off x="5660007" y="2930574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5"/>
            <p:cNvSpPr/>
            <p:nvPr/>
          </p:nvSpPr>
          <p:spPr>
            <a:xfrm>
              <a:off x="5660007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5"/>
            <p:cNvSpPr/>
            <p:nvPr/>
          </p:nvSpPr>
          <p:spPr>
            <a:xfrm>
              <a:off x="5660007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5"/>
            <p:cNvSpPr/>
            <p:nvPr/>
          </p:nvSpPr>
          <p:spPr>
            <a:xfrm>
              <a:off x="5660007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5"/>
            <p:cNvSpPr/>
            <p:nvPr/>
          </p:nvSpPr>
          <p:spPr>
            <a:xfrm>
              <a:off x="5660007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5"/>
            <p:cNvSpPr/>
            <p:nvPr/>
          </p:nvSpPr>
          <p:spPr>
            <a:xfrm>
              <a:off x="5612613" y="340558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5"/>
            <p:cNvSpPr/>
            <p:nvPr/>
          </p:nvSpPr>
          <p:spPr>
            <a:xfrm>
              <a:off x="5612613" y="3358068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5"/>
            <p:cNvSpPr/>
            <p:nvPr/>
          </p:nvSpPr>
          <p:spPr>
            <a:xfrm>
              <a:off x="5612613" y="3310658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5"/>
            <p:cNvSpPr/>
            <p:nvPr/>
          </p:nvSpPr>
          <p:spPr>
            <a:xfrm>
              <a:off x="5612613" y="3263140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5"/>
            <p:cNvSpPr/>
            <p:nvPr/>
          </p:nvSpPr>
          <p:spPr>
            <a:xfrm>
              <a:off x="5612613" y="321560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5"/>
            <p:cNvSpPr/>
            <p:nvPr/>
          </p:nvSpPr>
          <p:spPr>
            <a:xfrm>
              <a:off x="5612473" y="3168088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5"/>
            <p:cNvSpPr/>
            <p:nvPr/>
          </p:nvSpPr>
          <p:spPr>
            <a:xfrm>
              <a:off x="5612613" y="312067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5"/>
            <p:cNvSpPr/>
            <p:nvPr/>
          </p:nvSpPr>
          <p:spPr>
            <a:xfrm>
              <a:off x="5612473" y="3073036"/>
              <a:ext cx="39053" cy="33347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5"/>
            <p:cNvSpPr/>
            <p:nvPr/>
          </p:nvSpPr>
          <p:spPr>
            <a:xfrm>
              <a:off x="5612613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5"/>
            <p:cNvSpPr/>
            <p:nvPr/>
          </p:nvSpPr>
          <p:spPr>
            <a:xfrm>
              <a:off x="5612613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5"/>
            <p:cNvSpPr/>
            <p:nvPr/>
          </p:nvSpPr>
          <p:spPr>
            <a:xfrm>
              <a:off x="5612613" y="2930574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5"/>
            <p:cNvSpPr/>
            <p:nvPr/>
          </p:nvSpPr>
          <p:spPr>
            <a:xfrm>
              <a:off x="5612613" y="288305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5"/>
            <p:cNvSpPr/>
            <p:nvPr/>
          </p:nvSpPr>
          <p:spPr>
            <a:xfrm>
              <a:off x="5612613" y="283552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5"/>
            <p:cNvSpPr/>
            <p:nvPr/>
          </p:nvSpPr>
          <p:spPr>
            <a:xfrm>
              <a:off x="5612520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5"/>
            <p:cNvSpPr/>
            <p:nvPr/>
          </p:nvSpPr>
          <p:spPr>
            <a:xfrm>
              <a:off x="5612520" y="2740470"/>
              <a:ext cx="38881" cy="33331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5612613" y="269307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5612613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5"/>
            <p:cNvSpPr/>
            <p:nvPr/>
          </p:nvSpPr>
          <p:spPr>
            <a:xfrm>
              <a:off x="5564954" y="345312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5"/>
            <p:cNvSpPr/>
            <p:nvPr/>
          </p:nvSpPr>
          <p:spPr>
            <a:xfrm>
              <a:off x="5564954" y="340558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5"/>
            <p:cNvSpPr/>
            <p:nvPr/>
          </p:nvSpPr>
          <p:spPr>
            <a:xfrm>
              <a:off x="5564954" y="335806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5"/>
            <p:cNvSpPr/>
            <p:nvPr/>
          </p:nvSpPr>
          <p:spPr>
            <a:xfrm>
              <a:off x="5564954" y="3310658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5"/>
            <p:cNvSpPr/>
            <p:nvPr/>
          </p:nvSpPr>
          <p:spPr>
            <a:xfrm>
              <a:off x="5564954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5564954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5564954" y="3168088"/>
              <a:ext cx="38804" cy="3334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5"/>
            <p:cNvSpPr/>
            <p:nvPr/>
          </p:nvSpPr>
          <p:spPr>
            <a:xfrm>
              <a:off x="5564954" y="312067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5564954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5564954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5564954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5564954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5564954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5564954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5564954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5564954" y="2740470"/>
              <a:ext cx="38928" cy="33363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5564954" y="2693076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5564954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5564954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5564954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5517421" y="359556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5517421" y="345312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5"/>
            <p:cNvSpPr/>
            <p:nvPr/>
          </p:nvSpPr>
          <p:spPr>
            <a:xfrm>
              <a:off x="5517421" y="340558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5517421" y="335806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5517421" y="3310658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5517421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5517421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5517421" y="3168088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5517421" y="3120679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5517421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5517421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5517421" y="2977983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5517421" y="2930574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5517421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5517421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5517421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5517421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5517421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5517421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5517421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5517421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5517421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5517421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5517421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5517421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5517421" y="1362969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5470027" y="359556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5470027" y="3548172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5470027" y="350063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5470027" y="345312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5470027" y="340558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5470027" y="335806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5470027" y="331065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5470027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5470027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5470027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5470027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5469933" y="2835522"/>
              <a:ext cx="38897" cy="33269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5469933" y="2788004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5469933" y="2740470"/>
              <a:ext cx="38897" cy="33331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5470027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5"/>
            <p:cNvSpPr/>
            <p:nvPr/>
          </p:nvSpPr>
          <p:spPr>
            <a:xfrm>
              <a:off x="5470027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5470027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5470027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5470027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5470027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5470027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5470027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547002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470027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5470027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5470027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5470027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5470027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5422493" y="3548172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5422493" y="350063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5422493" y="345312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5422493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5422493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5422493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5422493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5422415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5422415" y="2740470"/>
              <a:ext cx="38881" cy="33331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5422493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5422493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5422493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5422493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5422493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5422493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5422493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5422493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5422493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5422493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5422493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5422493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5422493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5422493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5422493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5422493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5422493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5374975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5374975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5374975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5374975" y="278800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5374975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5374975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5374975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5374975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5374975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5374975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5374975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5374975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5374975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5374975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5374975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5374975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5374975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5374975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5327441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5327441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5327441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5327441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5327441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5327441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5327441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5327441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5327441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5327441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5327441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5327441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5327441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5327441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5327441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5327441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5327441" y="145802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5327441" y="141048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5280047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5280047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5280047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5280047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5280047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5280047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5280047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5280047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5280047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5280047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5280047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5280047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528004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5280047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5280047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5280047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5232513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5232513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5232513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5232513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5232513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5232513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5232513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5"/>
            <p:cNvSpPr/>
            <p:nvPr/>
          </p:nvSpPr>
          <p:spPr>
            <a:xfrm>
              <a:off x="5232513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5"/>
            <p:cNvSpPr/>
            <p:nvPr/>
          </p:nvSpPr>
          <p:spPr>
            <a:xfrm>
              <a:off x="5232513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5"/>
            <p:cNvSpPr/>
            <p:nvPr/>
          </p:nvSpPr>
          <p:spPr>
            <a:xfrm>
              <a:off x="5232513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5"/>
            <p:cNvSpPr/>
            <p:nvPr/>
          </p:nvSpPr>
          <p:spPr>
            <a:xfrm>
              <a:off x="5232513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5"/>
            <p:cNvSpPr/>
            <p:nvPr/>
          </p:nvSpPr>
          <p:spPr>
            <a:xfrm>
              <a:off x="5232513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5"/>
            <p:cNvSpPr/>
            <p:nvPr/>
          </p:nvSpPr>
          <p:spPr>
            <a:xfrm>
              <a:off x="5232513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5"/>
            <p:cNvSpPr/>
            <p:nvPr/>
          </p:nvSpPr>
          <p:spPr>
            <a:xfrm>
              <a:off x="5232513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5"/>
            <p:cNvSpPr/>
            <p:nvPr/>
          </p:nvSpPr>
          <p:spPr>
            <a:xfrm>
              <a:off x="5232513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5"/>
            <p:cNvSpPr/>
            <p:nvPr/>
          </p:nvSpPr>
          <p:spPr>
            <a:xfrm>
              <a:off x="5232513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5"/>
            <p:cNvSpPr/>
            <p:nvPr/>
          </p:nvSpPr>
          <p:spPr>
            <a:xfrm>
              <a:off x="5184995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5"/>
            <p:cNvSpPr/>
            <p:nvPr/>
          </p:nvSpPr>
          <p:spPr>
            <a:xfrm>
              <a:off x="5184995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5"/>
            <p:cNvSpPr/>
            <p:nvPr/>
          </p:nvSpPr>
          <p:spPr>
            <a:xfrm>
              <a:off x="5184995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5"/>
            <p:cNvSpPr/>
            <p:nvPr/>
          </p:nvSpPr>
          <p:spPr>
            <a:xfrm>
              <a:off x="5184995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5"/>
            <p:cNvSpPr/>
            <p:nvPr/>
          </p:nvSpPr>
          <p:spPr>
            <a:xfrm>
              <a:off x="5184995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5"/>
            <p:cNvSpPr/>
            <p:nvPr/>
          </p:nvSpPr>
          <p:spPr>
            <a:xfrm>
              <a:off x="5184995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5"/>
            <p:cNvSpPr/>
            <p:nvPr/>
          </p:nvSpPr>
          <p:spPr>
            <a:xfrm>
              <a:off x="5184995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5"/>
            <p:cNvSpPr/>
            <p:nvPr/>
          </p:nvSpPr>
          <p:spPr>
            <a:xfrm>
              <a:off x="5184995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5"/>
            <p:cNvSpPr/>
            <p:nvPr/>
          </p:nvSpPr>
          <p:spPr>
            <a:xfrm>
              <a:off x="5184995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5"/>
            <p:cNvSpPr/>
            <p:nvPr/>
          </p:nvSpPr>
          <p:spPr>
            <a:xfrm>
              <a:off x="5184995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5184995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5184995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5184995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5184995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5184995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5184995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5184995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5184995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5137461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5137461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5137461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5137461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5137461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5137461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5137461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5137461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5137461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5137461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5137461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5137461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5137461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5"/>
            <p:cNvSpPr/>
            <p:nvPr/>
          </p:nvSpPr>
          <p:spPr>
            <a:xfrm>
              <a:off x="5137461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5137461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5137461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5089943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5089943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5089943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5089943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5089943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5089943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5089943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5089943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5089943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5089943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5089943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5089943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5089943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5089943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5089943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5089943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5089943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5089943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5089943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5042534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5042534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5042534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5042534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5042534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5042534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5042534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5042534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5042534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5042534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5042534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5042534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5042534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5042534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5"/>
            <p:cNvSpPr/>
            <p:nvPr/>
          </p:nvSpPr>
          <p:spPr>
            <a:xfrm>
              <a:off x="5042534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5"/>
            <p:cNvSpPr/>
            <p:nvPr/>
          </p:nvSpPr>
          <p:spPr>
            <a:xfrm>
              <a:off x="5042534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5"/>
            <p:cNvSpPr/>
            <p:nvPr/>
          </p:nvSpPr>
          <p:spPr>
            <a:xfrm>
              <a:off x="5042534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5"/>
            <p:cNvSpPr/>
            <p:nvPr/>
          </p:nvSpPr>
          <p:spPr>
            <a:xfrm>
              <a:off x="5042534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5"/>
            <p:cNvSpPr/>
            <p:nvPr/>
          </p:nvSpPr>
          <p:spPr>
            <a:xfrm>
              <a:off x="4995015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4995015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5"/>
            <p:cNvSpPr/>
            <p:nvPr/>
          </p:nvSpPr>
          <p:spPr>
            <a:xfrm>
              <a:off x="4995015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5"/>
            <p:cNvSpPr/>
            <p:nvPr/>
          </p:nvSpPr>
          <p:spPr>
            <a:xfrm>
              <a:off x="4995015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5"/>
            <p:cNvSpPr/>
            <p:nvPr/>
          </p:nvSpPr>
          <p:spPr>
            <a:xfrm>
              <a:off x="4995015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5"/>
            <p:cNvSpPr/>
            <p:nvPr/>
          </p:nvSpPr>
          <p:spPr>
            <a:xfrm>
              <a:off x="4995015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5"/>
            <p:cNvSpPr/>
            <p:nvPr/>
          </p:nvSpPr>
          <p:spPr>
            <a:xfrm>
              <a:off x="4995015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5"/>
            <p:cNvSpPr/>
            <p:nvPr/>
          </p:nvSpPr>
          <p:spPr>
            <a:xfrm>
              <a:off x="4995015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5"/>
            <p:cNvSpPr/>
            <p:nvPr/>
          </p:nvSpPr>
          <p:spPr>
            <a:xfrm>
              <a:off x="4995015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5"/>
            <p:cNvSpPr/>
            <p:nvPr/>
          </p:nvSpPr>
          <p:spPr>
            <a:xfrm>
              <a:off x="4995015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4995015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4995015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4995015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4995015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4995015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4995015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4995015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4947481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4947481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4947481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>
              <a:off x="4947481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>
              <a:off x="4947481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>
              <a:off x="4947481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>
              <a:off x="4947481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5"/>
            <p:cNvSpPr/>
            <p:nvPr/>
          </p:nvSpPr>
          <p:spPr>
            <a:xfrm>
              <a:off x="4947481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5"/>
            <p:cNvSpPr/>
            <p:nvPr/>
          </p:nvSpPr>
          <p:spPr>
            <a:xfrm>
              <a:off x="4947481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5"/>
            <p:cNvSpPr/>
            <p:nvPr/>
          </p:nvSpPr>
          <p:spPr>
            <a:xfrm>
              <a:off x="4947481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5"/>
            <p:cNvSpPr/>
            <p:nvPr/>
          </p:nvSpPr>
          <p:spPr>
            <a:xfrm>
              <a:off x="4947481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5"/>
            <p:cNvSpPr/>
            <p:nvPr/>
          </p:nvSpPr>
          <p:spPr>
            <a:xfrm>
              <a:off x="4947481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5"/>
            <p:cNvSpPr/>
            <p:nvPr/>
          </p:nvSpPr>
          <p:spPr>
            <a:xfrm>
              <a:off x="4947481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5"/>
            <p:cNvSpPr/>
            <p:nvPr/>
          </p:nvSpPr>
          <p:spPr>
            <a:xfrm>
              <a:off x="4947481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4947481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4947481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4947481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4947481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4899963" y="2312992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4899963" y="2265583"/>
              <a:ext cx="38913" cy="33238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4899963" y="2218065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4899963" y="2170531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4899963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4899963" y="2075478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4899963" y="202796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4899963" y="1980426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4899963" y="1932892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4899963" y="1885499"/>
              <a:ext cx="38913" cy="3322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4899963" y="183798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4899963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4899963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4899963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4899963" y="155293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4852429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4852429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4852429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4852429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4852429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4852429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4852429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4852429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4852429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4852429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4852429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4852429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4852429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4852429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4852429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4805035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4805035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4805035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4805035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4805035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4805035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4805035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4805035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4805035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4757502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4757502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4757502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4757502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4757502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4757502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4757502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4709983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4709983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4709983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709983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4709983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4709983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4662449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4662449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662449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662449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4614931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4614931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614931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4614931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5"/>
            <p:cNvSpPr/>
            <p:nvPr/>
          </p:nvSpPr>
          <p:spPr>
            <a:xfrm>
              <a:off x="4567397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4567397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456739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4567397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>
              <a:off x="4519879" y="183798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>
              <a:off x="4519879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5"/>
            <p:cNvSpPr/>
            <p:nvPr/>
          </p:nvSpPr>
          <p:spPr>
            <a:xfrm>
              <a:off x="4519879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4519879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4472345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4472345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5"/>
            <p:cNvSpPr/>
            <p:nvPr/>
          </p:nvSpPr>
          <p:spPr>
            <a:xfrm>
              <a:off x="4472345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5"/>
            <p:cNvSpPr/>
            <p:nvPr/>
          </p:nvSpPr>
          <p:spPr>
            <a:xfrm>
              <a:off x="4472345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4424951" y="1885499"/>
              <a:ext cx="38881" cy="3322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4424951" y="1837965"/>
              <a:ext cx="38881" cy="33238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4424951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4424951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4424951" y="1695519"/>
              <a:ext cx="38881" cy="3322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4377417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5"/>
            <p:cNvSpPr/>
            <p:nvPr/>
          </p:nvSpPr>
          <p:spPr>
            <a:xfrm>
              <a:off x="4377417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4377417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4377417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437741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4377417" y="1695519"/>
              <a:ext cx="38757" cy="3320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4329899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4329899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4329899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4329899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6942596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6942596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6990130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6990130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7037648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6990130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7370089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7370089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7370089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7370089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7370089" y="183798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7370089" y="1885499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7370089" y="1932892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7370089" y="1980426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7370089" y="202796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7370089" y="2075478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7370089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7370089" y="2170531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7370089" y="2218065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7370089" y="2265583"/>
              <a:ext cx="38913" cy="33238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7132576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7132576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5"/>
            <p:cNvSpPr/>
            <p:nvPr/>
          </p:nvSpPr>
          <p:spPr>
            <a:xfrm>
              <a:off x="7132576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5"/>
            <p:cNvSpPr/>
            <p:nvPr/>
          </p:nvSpPr>
          <p:spPr>
            <a:xfrm>
              <a:off x="7132576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5"/>
            <p:cNvSpPr/>
            <p:nvPr/>
          </p:nvSpPr>
          <p:spPr>
            <a:xfrm>
              <a:off x="7132576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5"/>
            <p:cNvSpPr/>
            <p:nvPr/>
          </p:nvSpPr>
          <p:spPr>
            <a:xfrm>
              <a:off x="7132576" y="1885499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5"/>
            <p:cNvSpPr/>
            <p:nvPr/>
          </p:nvSpPr>
          <p:spPr>
            <a:xfrm>
              <a:off x="7132576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7132576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7132576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7132576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7132576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7132576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6895062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6895062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6895062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6895062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6942596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6942596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6990130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6990130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6990130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6990130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6990130" y="1885499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6990130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6990130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6990130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6990130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6990130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6990130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6990130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7037648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703764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703764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703764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7037648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703764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7037648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703764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703764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7037648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703764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703764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7085182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7085182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7085182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7085182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7085182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7085182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7085182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7085182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7085182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7085182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7085182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7085182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7132576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7132576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7180110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7180110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7180110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7180110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7180110" y="183798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7180110" y="1885499"/>
              <a:ext cx="38913" cy="3322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7180110" y="1932892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7180110" y="1980426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7180110" y="202796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7180110" y="2075478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7180110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7180110" y="2170531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7180110" y="2218065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7180110" y="2265583"/>
              <a:ext cx="38913" cy="33238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722762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7227628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722762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722762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722762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7227628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722762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7227628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722762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722762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7227628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722762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722762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7227628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7227628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7275162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7275162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7275162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7275162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7275162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7275162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7275162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7275162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7275162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7275162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7275162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7275162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7275162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7275162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7322680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7322680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7322680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7322680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5"/>
            <p:cNvSpPr/>
            <p:nvPr/>
          </p:nvSpPr>
          <p:spPr>
            <a:xfrm>
              <a:off x="7322680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7322680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7322680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5"/>
            <p:cNvSpPr/>
            <p:nvPr/>
          </p:nvSpPr>
          <p:spPr>
            <a:xfrm>
              <a:off x="7322680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5"/>
            <p:cNvSpPr/>
            <p:nvPr/>
          </p:nvSpPr>
          <p:spPr>
            <a:xfrm>
              <a:off x="7322680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7322680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7322680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7322680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5"/>
            <p:cNvSpPr/>
            <p:nvPr/>
          </p:nvSpPr>
          <p:spPr>
            <a:xfrm>
              <a:off x="7322680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5"/>
            <p:cNvSpPr/>
            <p:nvPr/>
          </p:nvSpPr>
          <p:spPr>
            <a:xfrm>
              <a:off x="7322680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5"/>
            <p:cNvSpPr/>
            <p:nvPr/>
          </p:nvSpPr>
          <p:spPr>
            <a:xfrm>
              <a:off x="7370089" y="2312992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5"/>
            <p:cNvSpPr/>
            <p:nvPr/>
          </p:nvSpPr>
          <p:spPr>
            <a:xfrm>
              <a:off x="7370089" y="2360510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5"/>
            <p:cNvSpPr/>
            <p:nvPr/>
          </p:nvSpPr>
          <p:spPr>
            <a:xfrm>
              <a:off x="741760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5"/>
            <p:cNvSpPr/>
            <p:nvPr/>
          </p:nvSpPr>
          <p:spPr>
            <a:xfrm>
              <a:off x="741760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5"/>
            <p:cNvSpPr/>
            <p:nvPr/>
          </p:nvSpPr>
          <p:spPr>
            <a:xfrm>
              <a:off x="7417608" y="169551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5"/>
            <p:cNvSpPr/>
            <p:nvPr/>
          </p:nvSpPr>
          <p:spPr>
            <a:xfrm>
              <a:off x="741760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5"/>
            <p:cNvSpPr/>
            <p:nvPr/>
          </p:nvSpPr>
          <p:spPr>
            <a:xfrm>
              <a:off x="741760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5"/>
            <p:cNvSpPr/>
            <p:nvPr/>
          </p:nvSpPr>
          <p:spPr>
            <a:xfrm>
              <a:off x="741760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5"/>
            <p:cNvSpPr/>
            <p:nvPr/>
          </p:nvSpPr>
          <p:spPr>
            <a:xfrm>
              <a:off x="7417608" y="188549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5"/>
            <p:cNvSpPr/>
            <p:nvPr/>
          </p:nvSpPr>
          <p:spPr>
            <a:xfrm>
              <a:off x="741760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5"/>
            <p:cNvSpPr/>
            <p:nvPr/>
          </p:nvSpPr>
          <p:spPr>
            <a:xfrm>
              <a:off x="7417608" y="198042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5"/>
            <p:cNvSpPr/>
            <p:nvPr/>
          </p:nvSpPr>
          <p:spPr>
            <a:xfrm>
              <a:off x="741760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5"/>
            <p:cNvSpPr/>
            <p:nvPr/>
          </p:nvSpPr>
          <p:spPr>
            <a:xfrm>
              <a:off x="741760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5"/>
            <p:cNvSpPr/>
            <p:nvPr/>
          </p:nvSpPr>
          <p:spPr>
            <a:xfrm>
              <a:off x="7417608" y="212301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5"/>
            <p:cNvSpPr/>
            <p:nvPr/>
          </p:nvSpPr>
          <p:spPr>
            <a:xfrm>
              <a:off x="7417608" y="2170531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5"/>
            <p:cNvSpPr/>
            <p:nvPr/>
          </p:nvSpPr>
          <p:spPr>
            <a:xfrm>
              <a:off x="741760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5"/>
            <p:cNvSpPr/>
            <p:nvPr/>
          </p:nvSpPr>
          <p:spPr>
            <a:xfrm>
              <a:off x="7417608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5"/>
            <p:cNvSpPr/>
            <p:nvPr/>
          </p:nvSpPr>
          <p:spPr>
            <a:xfrm>
              <a:off x="7417608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5"/>
            <p:cNvSpPr/>
            <p:nvPr/>
          </p:nvSpPr>
          <p:spPr>
            <a:xfrm>
              <a:off x="7417608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5"/>
            <p:cNvSpPr/>
            <p:nvPr/>
          </p:nvSpPr>
          <p:spPr>
            <a:xfrm>
              <a:off x="7417608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5"/>
            <p:cNvSpPr/>
            <p:nvPr/>
          </p:nvSpPr>
          <p:spPr>
            <a:xfrm>
              <a:off x="7465142" y="155293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5"/>
            <p:cNvSpPr/>
            <p:nvPr/>
          </p:nvSpPr>
          <p:spPr>
            <a:xfrm>
              <a:off x="7465142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5"/>
            <p:cNvSpPr/>
            <p:nvPr/>
          </p:nvSpPr>
          <p:spPr>
            <a:xfrm>
              <a:off x="7465142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5"/>
            <p:cNvSpPr/>
            <p:nvPr/>
          </p:nvSpPr>
          <p:spPr>
            <a:xfrm>
              <a:off x="7465142" y="169551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7465142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7465142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5"/>
            <p:cNvSpPr/>
            <p:nvPr/>
          </p:nvSpPr>
          <p:spPr>
            <a:xfrm>
              <a:off x="7465142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7465142" y="188549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7465142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7465142" y="198042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7465142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7465142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7465142" y="2123012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7465142" y="2170531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5"/>
            <p:cNvSpPr/>
            <p:nvPr/>
          </p:nvSpPr>
          <p:spPr>
            <a:xfrm>
              <a:off x="7465142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5"/>
            <p:cNvSpPr/>
            <p:nvPr/>
          </p:nvSpPr>
          <p:spPr>
            <a:xfrm>
              <a:off x="7465142" y="226558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5"/>
            <p:cNvSpPr/>
            <p:nvPr/>
          </p:nvSpPr>
          <p:spPr>
            <a:xfrm>
              <a:off x="7465142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5"/>
            <p:cNvSpPr/>
            <p:nvPr/>
          </p:nvSpPr>
          <p:spPr>
            <a:xfrm>
              <a:off x="7465142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5"/>
            <p:cNvSpPr/>
            <p:nvPr/>
          </p:nvSpPr>
          <p:spPr>
            <a:xfrm>
              <a:off x="7512660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5"/>
            <p:cNvSpPr/>
            <p:nvPr/>
          </p:nvSpPr>
          <p:spPr>
            <a:xfrm>
              <a:off x="7512660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5"/>
            <p:cNvSpPr/>
            <p:nvPr/>
          </p:nvSpPr>
          <p:spPr>
            <a:xfrm>
              <a:off x="7512660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5"/>
            <p:cNvSpPr/>
            <p:nvPr/>
          </p:nvSpPr>
          <p:spPr>
            <a:xfrm>
              <a:off x="7512660" y="1695519"/>
              <a:ext cx="38897" cy="33207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5"/>
            <p:cNvSpPr/>
            <p:nvPr/>
          </p:nvSpPr>
          <p:spPr>
            <a:xfrm>
              <a:off x="7512660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5"/>
            <p:cNvSpPr/>
            <p:nvPr/>
          </p:nvSpPr>
          <p:spPr>
            <a:xfrm>
              <a:off x="7512660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5"/>
            <p:cNvSpPr/>
            <p:nvPr/>
          </p:nvSpPr>
          <p:spPr>
            <a:xfrm>
              <a:off x="7512660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7512660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7512660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5"/>
            <p:cNvSpPr/>
            <p:nvPr/>
          </p:nvSpPr>
          <p:spPr>
            <a:xfrm>
              <a:off x="7512660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5"/>
            <p:cNvSpPr/>
            <p:nvPr/>
          </p:nvSpPr>
          <p:spPr>
            <a:xfrm>
              <a:off x="7512660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5"/>
            <p:cNvSpPr/>
            <p:nvPr/>
          </p:nvSpPr>
          <p:spPr>
            <a:xfrm>
              <a:off x="7512660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5"/>
            <p:cNvSpPr/>
            <p:nvPr/>
          </p:nvSpPr>
          <p:spPr>
            <a:xfrm>
              <a:off x="7512660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5"/>
            <p:cNvSpPr/>
            <p:nvPr/>
          </p:nvSpPr>
          <p:spPr>
            <a:xfrm>
              <a:off x="7512660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5"/>
            <p:cNvSpPr/>
            <p:nvPr/>
          </p:nvSpPr>
          <p:spPr>
            <a:xfrm>
              <a:off x="7512660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5"/>
            <p:cNvSpPr/>
            <p:nvPr/>
          </p:nvSpPr>
          <p:spPr>
            <a:xfrm>
              <a:off x="7512660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5"/>
            <p:cNvSpPr/>
            <p:nvPr/>
          </p:nvSpPr>
          <p:spPr>
            <a:xfrm>
              <a:off x="7512660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5"/>
            <p:cNvSpPr/>
            <p:nvPr/>
          </p:nvSpPr>
          <p:spPr>
            <a:xfrm>
              <a:off x="7560194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5"/>
            <p:cNvSpPr/>
            <p:nvPr/>
          </p:nvSpPr>
          <p:spPr>
            <a:xfrm>
              <a:off x="7560194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5"/>
            <p:cNvSpPr/>
            <p:nvPr/>
          </p:nvSpPr>
          <p:spPr>
            <a:xfrm>
              <a:off x="7560194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5"/>
            <p:cNvSpPr/>
            <p:nvPr/>
          </p:nvSpPr>
          <p:spPr>
            <a:xfrm>
              <a:off x="7560194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5"/>
            <p:cNvSpPr/>
            <p:nvPr/>
          </p:nvSpPr>
          <p:spPr>
            <a:xfrm>
              <a:off x="7560194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5"/>
            <p:cNvSpPr/>
            <p:nvPr/>
          </p:nvSpPr>
          <p:spPr>
            <a:xfrm>
              <a:off x="7560194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5"/>
            <p:cNvSpPr/>
            <p:nvPr/>
          </p:nvSpPr>
          <p:spPr>
            <a:xfrm>
              <a:off x="7560194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5"/>
            <p:cNvSpPr/>
            <p:nvPr/>
          </p:nvSpPr>
          <p:spPr>
            <a:xfrm>
              <a:off x="7560194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5"/>
            <p:cNvSpPr/>
            <p:nvPr/>
          </p:nvSpPr>
          <p:spPr>
            <a:xfrm>
              <a:off x="7560194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5"/>
            <p:cNvSpPr/>
            <p:nvPr/>
          </p:nvSpPr>
          <p:spPr>
            <a:xfrm>
              <a:off x="7560194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5"/>
            <p:cNvSpPr/>
            <p:nvPr/>
          </p:nvSpPr>
          <p:spPr>
            <a:xfrm>
              <a:off x="7560194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5"/>
            <p:cNvSpPr/>
            <p:nvPr/>
          </p:nvSpPr>
          <p:spPr>
            <a:xfrm>
              <a:off x="7560194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5"/>
            <p:cNvSpPr/>
            <p:nvPr/>
          </p:nvSpPr>
          <p:spPr>
            <a:xfrm>
              <a:off x="7560194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5"/>
            <p:cNvSpPr/>
            <p:nvPr/>
          </p:nvSpPr>
          <p:spPr>
            <a:xfrm>
              <a:off x="7560194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5"/>
            <p:cNvSpPr/>
            <p:nvPr/>
          </p:nvSpPr>
          <p:spPr>
            <a:xfrm>
              <a:off x="7560194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5"/>
            <p:cNvSpPr/>
            <p:nvPr/>
          </p:nvSpPr>
          <p:spPr>
            <a:xfrm>
              <a:off x="7560194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5"/>
            <p:cNvSpPr/>
            <p:nvPr/>
          </p:nvSpPr>
          <p:spPr>
            <a:xfrm>
              <a:off x="7560194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5"/>
            <p:cNvSpPr/>
            <p:nvPr/>
          </p:nvSpPr>
          <p:spPr>
            <a:xfrm>
              <a:off x="7560194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5"/>
            <p:cNvSpPr/>
            <p:nvPr/>
          </p:nvSpPr>
          <p:spPr>
            <a:xfrm>
              <a:off x="7607712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5"/>
            <p:cNvSpPr/>
            <p:nvPr/>
          </p:nvSpPr>
          <p:spPr>
            <a:xfrm>
              <a:off x="7607712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5"/>
            <p:cNvSpPr/>
            <p:nvPr/>
          </p:nvSpPr>
          <p:spPr>
            <a:xfrm>
              <a:off x="7607712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5"/>
            <p:cNvSpPr/>
            <p:nvPr/>
          </p:nvSpPr>
          <p:spPr>
            <a:xfrm>
              <a:off x="7607712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5"/>
            <p:cNvSpPr/>
            <p:nvPr/>
          </p:nvSpPr>
          <p:spPr>
            <a:xfrm>
              <a:off x="7607712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5"/>
            <p:cNvSpPr/>
            <p:nvPr/>
          </p:nvSpPr>
          <p:spPr>
            <a:xfrm>
              <a:off x="813025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5"/>
            <p:cNvSpPr/>
            <p:nvPr/>
          </p:nvSpPr>
          <p:spPr>
            <a:xfrm>
              <a:off x="813025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8177651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8177651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8225185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5"/>
            <p:cNvSpPr/>
            <p:nvPr/>
          </p:nvSpPr>
          <p:spPr>
            <a:xfrm>
              <a:off x="8225185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5"/>
            <p:cNvSpPr/>
            <p:nvPr/>
          </p:nvSpPr>
          <p:spPr>
            <a:xfrm>
              <a:off x="8225185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5"/>
            <p:cNvSpPr/>
            <p:nvPr/>
          </p:nvSpPr>
          <p:spPr>
            <a:xfrm>
              <a:off x="8272719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5"/>
            <p:cNvSpPr/>
            <p:nvPr/>
          </p:nvSpPr>
          <p:spPr>
            <a:xfrm>
              <a:off x="8272719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5"/>
            <p:cNvSpPr/>
            <p:nvPr/>
          </p:nvSpPr>
          <p:spPr>
            <a:xfrm>
              <a:off x="8320237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5"/>
            <p:cNvSpPr/>
            <p:nvPr/>
          </p:nvSpPr>
          <p:spPr>
            <a:xfrm>
              <a:off x="8605269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5"/>
            <p:cNvSpPr/>
            <p:nvPr/>
          </p:nvSpPr>
          <p:spPr>
            <a:xfrm>
              <a:off x="8367771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5"/>
            <p:cNvSpPr/>
            <p:nvPr/>
          </p:nvSpPr>
          <p:spPr>
            <a:xfrm>
              <a:off x="8415165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8462824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5"/>
            <p:cNvSpPr/>
            <p:nvPr/>
          </p:nvSpPr>
          <p:spPr>
            <a:xfrm>
              <a:off x="8557751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5"/>
            <p:cNvSpPr/>
            <p:nvPr/>
          </p:nvSpPr>
          <p:spPr>
            <a:xfrm>
              <a:off x="8510342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8462824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8415165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5"/>
            <p:cNvSpPr/>
            <p:nvPr/>
          </p:nvSpPr>
          <p:spPr>
            <a:xfrm>
              <a:off x="8367771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5"/>
            <p:cNvSpPr/>
            <p:nvPr/>
          </p:nvSpPr>
          <p:spPr>
            <a:xfrm>
              <a:off x="8320237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5"/>
            <p:cNvSpPr/>
            <p:nvPr/>
          </p:nvSpPr>
          <p:spPr>
            <a:xfrm>
              <a:off x="8320237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5"/>
            <p:cNvSpPr/>
            <p:nvPr/>
          </p:nvSpPr>
          <p:spPr>
            <a:xfrm>
              <a:off x="8272719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8225185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8177651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8130258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7845226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7845226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7892744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7892744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7892744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7892744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7892744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7892744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7892744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7892744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7892744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7940153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7940153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7940153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7940153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7940153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7940153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7940153" y="1885499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7940153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7987672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7987672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7987672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7987672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987672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7987672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7987672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7987672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8035206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8035206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035206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8082739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8082739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8082739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8082739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8035206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8035206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8035206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8035206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8035206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8035206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7987672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7940153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7940153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7892744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7607712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7607712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7607712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7607712" y="188549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7607712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7607712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7607712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7607712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7607712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7607712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7607712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7607712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7607712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7607712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7607712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7655246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7655246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7655246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7655246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7655246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7655246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7655246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7655246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7655246" y="1885499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7655246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7655246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7655246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7655246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7655246" y="212301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7655246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7655246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7655246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7655246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7655246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7655246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7655246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7702764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7702764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7702764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7702764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7702764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7702764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7702764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7702764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7702764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7702764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7702764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5"/>
            <p:cNvSpPr/>
            <p:nvPr/>
          </p:nvSpPr>
          <p:spPr>
            <a:xfrm>
              <a:off x="7702764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5"/>
            <p:cNvSpPr/>
            <p:nvPr/>
          </p:nvSpPr>
          <p:spPr>
            <a:xfrm>
              <a:off x="7702764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5"/>
            <p:cNvSpPr/>
            <p:nvPr/>
          </p:nvSpPr>
          <p:spPr>
            <a:xfrm>
              <a:off x="7702764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5"/>
            <p:cNvSpPr/>
            <p:nvPr/>
          </p:nvSpPr>
          <p:spPr>
            <a:xfrm>
              <a:off x="7702764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5"/>
            <p:cNvSpPr/>
            <p:nvPr/>
          </p:nvSpPr>
          <p:spPr>
            <a:xfrm>
              <a:off x="7702764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5"/>
            <p:cNvSpPr/>
            <p:nvPr/>
          </p:nvSpPr>
          <p:spPr>
            <a:xfrm>
              <a:off x="7702764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5"/>
            <p:cNvSpPr/>
            <p:nvPr/>
          </p:nvSpPr>
          <p:spPr>
            <a:xfrm>
              <a:off x="775029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5"/>
            <p:cNvSpPr/>
            <p:nvPr/>
          </p:nvSpPr>
          <p:spPr>
            <a:xfrm>
              <a:off x="775029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5"/>
            <p:cNvSpPr/>
            <p:nvPr/>
          </p:nvSpPr>
          <p:spPr>
            <a:xfrm>
              <a:off x="7750298" y="1695519"/>
              <a:ext cx="38757" cy="3320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5"/>
            <p:cNvSpPr/>
            <p:nvPr/>
          </p:nvSpPr>
          <p:spPr>
            <a:xfrm>
              <a:off x="775029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5"/>
            <p:cNvSpPr/>
            <p:nvPr/>
          </p:nvSpPr>
          <p:spPr>
            <a:xfrm>
              <a:off x="775029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5"/>
            <p:cNvSpPr/>
            <p:nvPr/>
          </p:nvSpPr>
          <p:spPr>
            <a:xfrm>
              <a:off x="775029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5"/>
            <p:cNvSpPr/>
            <p:nvPr/>
          </p:nvSpPr>
          <p:spPr>
            <a:xfrm>
              <a:off x="7750298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5"/>
            <p:cNvSpPr/>
            <p:nvPr/>
          </p:nvSpPr>
          <p:spPr>
            <a:xfrm>
              <a:off x="775029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5"/>
            <p:cNvSpPr/>
            <p:nvPr/>
          </p:nvSpPr>
          <p:spPr>
            <a:xfrm>
              <a:off x="7750298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5"/>
            <p:cNvSpPr/>
            <p:nvPr/>
          </p:nvSpPr>
          <p:spPr>
            <a:xfrm>
              <a:off x="775029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5"/>
            <p:cNvSpPr/>
            <p:nvPr/>
          </p:nvSpPr>
          <p:spPr>
            <a:xfrm>
              <a:off x="775029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5"/>
            <p:cNvSpPr/>
            <p:nvPr/>
          </p:nvSpPr>
          <p:spPr>
            <a:xfrm>
              <a:off x="7750298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5"/>
            <p:cNvSpPr/>
            <p:nvPr/>
          </p:nvSpPr>
          <p:spPr>
            <a:xfrm>
              <a:off x="775029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5"/>
            <p:cNvSpPr/>
            <p:nvPr/>
          </p:nvSpPr>
          <p:spPr>
            <a:xfrm>
              <a:off x="7750174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5"/>
            <p:cNvSpPr/>
            <p:nvPr/>
          </p:nvSpPr>
          <p:spPr>
            <a:xfrm>
              <a:off x="7750298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5"/>
            <p:cNvSpPr/>
            <p:nvPr/>
          </p:nvSpPr>
          <p:spPr>
            <a:xfrm>
              <a:off x="7750174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5"/>
            <p:cNvSpPr/>
            <p:nvPr/>
          </p:nvSpPr>
          <p:spPr>
            <a:xfrm>
              <a:off x="7797832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5"/>
            <p:cNvSpPr/>
            <p:nvPr/>
          </p:nvSpPr>
          <p:spPr>
            <a:xfrm>
              <a:off x="7797832" y="1648001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5"/>
            <p:cNvSpPr/>
            <p:nvPr/>
          </p:nvSpPr>
          <p:spPr>
            <a:xfrm>
              <a:off x="7797832" y="1695519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5"/>
            <p:cNvSpPr/>
            <p:nvPr/>
          </p:nvSpPr>
          <p:spPr>
            <a:xfrm>
              <a:off x="7797832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5"/>
            <p:cNvSpPr/>
            <p:nvPr/>
          </p:nvSpPr>
          <p:spPr>
            <a:xfrm>
              <a:off x="7797832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5"/>
            <p:cNvSpPr/>
            <p:nvPr/>
          </p:nvSpPr>
          <p:spPr>
            <a:xfrm>
              <a:off x="7797832" y="1837965"/>
              <a:ext cx="38757" cy="33238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5"/>
            <p:cNvSpPr/>
            <p:nvPr/>
          </p:nvSpPr>
          <p:spPr>
            <a:xfrm>
              <a:off x="7797832" y="1885499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5"/>
            <p:cNvSpPr/>
            <p:nvPr/>
          </p:nvSpPr>
          <p:spPr>
            <a:xfrm>
              <a:off x="7797832" y="1932892"/>
              <a:ext cx="38788" cy="33363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5"/>
            <p:cNvSpPr/>
            <p:nvPr/>
          </p:nvSpPr>
          <p:spPr>
            <a:xfrm>
              <a:off x="7797832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5"/>
            <p:cNvSpPr/>
            <p:nvPr/>
          </p:nvSpPr>
          <p:spPr>
            <a:xfrm>
              <a:off x="7845226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5"/>
            <p:cNvSpPr/>
            <p:nvPr/>
          </p:nvSpPr>
          <p:spPr>
            <a:xfrm>
              <a:off x="7845226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5"/>
            <p:cNvSpPr/>
            <p:nvPr/>
          </p:nvSpPr>
          <p:spPr>
            <a:xfrm>
              <a:off x="7845226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5"/>
            <p:cNvSpPr/>
            <p:nvPr/>
          </p:nvSpPr>
          <p:spPr>
            <a:xfrm>
              <a:off x="7845226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5"/>
            <p:cNvSpPr/>
            <p:nvPr/>
          </p:nvSpPr>
          <p:spPr>
            <a:xfrm>
              <a:off x="7845226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5"/>
            <p:cNvSpPr/>
            <p:nvPr/>
          </p:nvSpPr>
          <p:spPr>
            <a:xfrm>
              <a:off x="7845226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5"/>
            <p:cNvSpPr/>
            <p:nvPr/>
          </p:nvSpPr>
          <p:spPr>
            <a:xfrm>
              <a:off x="7845226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5"/>
            <p:cNvSpPr/>
            <p:nvPr/>
          </p:nvSpPr>
          <p:spPr>
            <a:xfrm>
              <a:off x="7845226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5"/>
            <p:cNvSpPr/>
            <p:nvPr/>
          </p:nvSpPr>
          <p:spPr>
            <a:xfrm>
              <a:off x="7845226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5"/>
            <p:cNvSpPr/>
            <p:nvPr/>
          </p:nvSpPr>
          <p:spPr>
            <a:xfrm>
              <a:off x="7845226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5"/>
            <p:cNvSpPr/>
            <p:nvPr/>
          </p:nvSpPr>
          <p:spPr>
            <a:xfrm>
              <a:off x="7797832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5"/>
            <p:cNvSpPr/>
            <p:nvPr/>
          </p:nvSpPr>
          <p:spPr>
            <a:xfrm>
              <a:off x="7797832" y="2075478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5"/>
            <p:cNvSpPr/>
            <p:nvPr/>
          </p:nvSpPr>
          <p:spPr>
            <a:xfrm>
              <a:off x="7797832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5"/>
            <p:cNvSpPr/>
            <p:nvPr/>
          </p:nvSpPr>
          <p:spPr>
            <a:xfrm>
              <a:off x="7797832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5"/>
            <p:cNvSpPr/>
            <p:nvPr/>
          </p:nvSpPr>
          <p:spPr>
            <a:xfrm>
              <a:off x="7797692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5"/>
            <p:cNvSpPr/>
            <p:nvPr/>
          </p:nvSpPr>
          <p:spPr>
            <a:xfrm>
              <a:off x="7797832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5"/>
            <p:cNvSpPr/>
            <p:nvPr/>
          </p:nvSpPr>
          <p:spPr>
            <a:xfrm>
              <a:off x="7797692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5"/>
            <p:cNvSpPr/>
            <p:nvPr/>
          </p:nvSpPr>
          <p:spPr>
            <a:xfrm>
              <a:off x="7797832" y="2218065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5"/>
            <p:cNvSpPr/>
            <p:nvPr/>
          </p:nvSpPr>
          <p:spPr>
            <a:xfrm>
              <a:off x="775029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5"/>
            <p:cNvSpPr/>
            <p:nvPr/>
          </p:nvSpPr>
          <p:spPr>
            <a:xfrm>
              <a:off x="7702764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5"/>
            <p:cNvSpPr/>
            <p:nvPr/>
          </p:nvSpPr>
          <p:spPr>
            <a:xfrm>
              <a:off x="7655246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5"/>
            <p:cNvSpPr/>
            <p:nvPr/>
          </p:nvSpPr>
          <p:spPr>
            <a:xfrm>
              <a:off x="7607712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5"/>
            <p:cNvSpPr/>
            <p:nvPr/>
          </p:nvSpPr>
          <p:spPr>
            <a:xfrm>
              <a:off x="7560194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5"/>
            <p:cNvSpPr/>
            <p:nvPr/>
          </p:nvSpPr>
          <p:spPr>
            <a:xfrm>
              <a:off x="7512660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5"/>
            <p:cNvSpPr/>
            <p:nvPr/>
          </p:nvSpPr>
          <p:spPr>
            <a:xfrm>
              <a:off x="7940153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5"/>
            <p:cNvSpPr/>
            <p:nvPr/>
          </p:nvSpPr>
          <p:spPr>
            <a:xfrm>
              <a:off x="7940153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5"/>
            <p:cNvSpPr/>
            <p:nvPr/>
          </p:nvSpPr>
          <p:spPr>
            <a:xfrm>
              <a:off x="7987672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5"/>
            <p:cNvSpPr/>
            <p:nvPr/>
          </p:nvSpPr>
          <p:spPr>
            <a:xfrm>
              <a:off x="7987672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5"/>
            <p:cNvSpPr/>
            <p:nvPr/>
          </p:nvSpPr>
          <p:spPr>
            <a:xfrm>
              <a:off x="7892744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5"/>
            <p:cNvSpPr/>
            <p:nvPr/>
          </p:nvSpPr>
          <p:spPr>
            <a:xfrm>
              <a:off x="7892744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5"/>
            <p:cNvSpPr/>
            <p:nvPr/>
          </p:nvSpPr>
          <p:spPr>
            <a:xfrm>
              <a:off x="7845226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5"/>
            <p:cNvSpPr/>
            <p:nvPr/>
          </p:nvSpPr>
          <p:spPr>
            <a:xfrm>
              <a:off x="7845226" y="278800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5"/>
            <p:cNvSpPr/>
            <p:nvPr/>
          </p:nvSpPr>
          <p:spPr>
            <a:xfrm>
              <a:off x="7845226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5"/>
            <p:cNvSpPr/>
            <p:nvPr/>
          </p:nvSpPr>
          <p:spPr>
            <a:xfrm>
              <a:off x="7797739" y="2835522"/>
              <a:ext cx="38881" cy="33331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5"/>
            <p:cNvSpPr/>
            <p:nvPr/>
          </p:nvSpPr>
          <p:spPr>
            <a:xfrm>
              <a:off x="7797739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5"/>
            <p:cNvSpPr/>
            <p:nvPr/>
          </p:nvSpPr>
          <p:spPr>
            <a:xfrm>
              <a:off x="7940153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7892744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7845226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5"/>
            <p:cNvSpPr/>
            <p:nvPr/>
          </p:nvSpPr>
          <p:spPr>
            <a:xfrm>
              <a:off x="7797692" y="2930574"/>
              <a:ext cx="38897" cy="33238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5"/>
            <p:cNvSpPr/>
            <p:nvPr/>
          </p:nvSpPr>
          <p:spPr>
            <a:xfrm>
              <a:off x="7750298" y="2930574"/>
              <a:ext cx="38757" cy="33238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5"/>
            <p:cNvSpPr/>
            <p:nvPr/>
          </p:nvSpPr>
          <p:spPr>
            <a:xfrm>
              <a:off x="7750298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5"/>
            <p:cNvSpPr/>
            <p:nvPr/>
          </p:nvSpPr>
          <p:spPr>
            <a:xfrm>
              <a:off x="7702764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5"/>
            <p:cNvSpPr/>
            <p:nvPr/>
          </p:nvSpPr>
          <p:spPr>
            <a:xfrm>
              <a:off x="7702686" y="2835522"/>
              <a:ext cx="38881" cy="33269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5"/>
            <p:cNvSpPr/>
            <p:nvPr/>
          </p:nvSpPr>
          <p:spPr>
            <a:xfrm>
              <a:off x="7655153" y="2835522"/>
              <a:ext cx="38881" cy="33269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5"/>
            <p:cNvSpPr/>
            <p:nvPr/>
          </p:nvSpPr>
          <p:spPr>
            <a:xfrm>
              <a:off x="7655153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5"/>
            <p:cNvSpPr/>
            <p:nvPr/>
          </p:nvSpPr>
          <p:spPr>
            <a:xfrm>
              <a:off x="7607634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5"/>
            <p:cNvSpPr/>
            <p:nvPr/>
          </p:nvSpPr>
          <p:spPr>
            <a:xfrm>
              <a:off x="7607634" y="2740470"/>
              <a:ext cx="38881" cy="33363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5"/>
            <p:cNvSpPr/>
            <p:nvPr/>
          </p:nvSpPr>
          <p:spPr>
            <a:xfrm>
              <a:off x="7702686" y="2740470"/>
              <a:ext cx="38881" cy="33331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5"/>
            <p:cNvSpPr/>
            <p:nvPr/>
          </p:nvSpPr>
          <p:spPr>
            <a:xfrm>
              <a:off x="7655246" y="269307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5"/>
            <p:cNvSpPr/>
            <p:nvPr/>
          </p:nvSpPr>
          <p:spPr>
            <a:xfrm>
              <a:off x="7607712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5"/>
            <p:cNvSpPr/>
            <p:nvPr/>
          </p:nvSpPr>
          <p:spPr>
            <a:xfrm>
              <a:off x="8747731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5"/>
            <p:cNvSpPr/>
            <p:nvPr/>
          </p:nvSpPr>
          <p:spPr>
            <a:xfrm>
              <a:off x="8700322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5"/>
            <p:cNvSpPr/>
            <p:nvPr/>
          </p:nvSpPr>
          <p:spPr>
            <a:xfrm>
              <a:off x="8700322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5"/>
            <p:cNvSpPr/>
            <p:nvPr/>
          </p:nvSpPr>
          <p:spPr>
            <a:xfrm>
              <a:off x="8652803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5"/>
            <p:cNvSpPr/>
            <p:nvPr/>
          </p:nvSpPr>
          <p:spPr>
            <a:xfrm>
              <a:off x="8652803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5"/>
            <p:cNvSpPr/>
            <p:nvPr/>
          </p:nvSpPr>
          <p:spPr>
            <a:xfrm>
              <a:off x="8605269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5"/>
            <p:cNvSpPr/>
            <p:nvPr/>
          </p:nvSpPr>
          <p:spPr>
            <a:xfrm>
              <a:off x="8605269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5"/>
            <p:cNvSpPr/>
            <p:nvPr/>
          </p:nvSpPr>
          <p:spPr>
            <a:xfrm>
              <a:off x="8557751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5"/>
            <p:cNvSpPr/>
            <p:nvPr/>
          </p:nvSpPr>
          <p:spPr>
            <a:xfrm>
              <a:off x="8557751" y="160046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5"/>
            <p:cNvSpPr/>
            <p:nvPr/>
          </p:nvSpPr>
          <p:spPr>
            <a:xfrm>
              <a:off x="8510342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5"/>
            <p:cNvSpPr/>
            <p:nvPr/>
          </p:nvSpPr>
          <p:spPr>
            <a:xfrm>
              <a:off x="8510342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5"/>
            <p:cNvSpPr/>
            <p:nvPr/>
          </p:nvSpPr>
          <p:spPr>
            <a:xfrm>
              <a:off x="8510342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5"/>
            <p:cNvSpPr/>
            <p:nvPr/>
          </p:nvSpPr>
          <p:spPr>
            <a:xfrm>
              <a:off x="8510342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5"/>
            <p:cNvSpPr/>
            <p:nvPr/>
          </p:nvSpPr>
          <p:spPr>
            <a:xfrm>
              <a:off x="8462824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5"/>
            <p:cNvSpPr/>
            <p:nvPr/>
          </p:nvSpPr>
          <p:spPr>
            <a:xfrm>
              <a:off x="8462824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5"/>
            <p:cNvSpPr/>
            <p:nvPr/>
          </p:nvSpPr>
          <p:spPr>
            <a:xfrm>
              <a:off x="8462824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5"/>
            <p:cNvSpPr/>
            <p:nvPr/>
          </p:nvSpPr>
          <p:spPr>
            <a:xfrm>
              <a:off x="8462824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5"/>
            <p:cNvSpPr/>
            <p:nvPr/>
          </p:nvSpPr>
          <p:spPr>
            <a:xfrm>
              <a:off x="8415165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5"/>
            <p:cNvSpPr/>
            <p:nvPr/>
          </p:nvSpPr>
          <p:spPr>
            <a:xfrm>
              <a:off x="8415165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5"/>
            <p:cNvSpPr/>
            <p:nvPr/>
          </p:nvSpPr>
          <p:spPr>
            <a:xfrm>
              <a:off x="8415165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5"/>
            <p:cNvSpPr/>
            <p:nvPr/>
          </p:nvSpPr>
          <p:spPr>
            <a:xfrm>
              <a:off x="8415165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5"/>
            <p:cNvSpPr/>
            <p:nvPr/>
          </p:nvSpPr>
          <p:spPr>
            <a:xfrm>
              <a:off x="8367771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5"/>
            <p:cNvSpPr/>
            <p:nvPr/>
          </p:nvSpPr>
          <p:spPr>
            <a:xfrm>
              <a:off x="8367771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5"/>
            <p:cNvSpPr/>
            <p:nvPr/>
          </p:nvSpPr>
          <p:spPr>
            <a:xfrm>
              <a:off x="8367771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5"/>
            <p:cNvSpPr/>
            <p:nvPr/>
          </p:nvSpPr>
          <p:spPr>
            <a:xfrm>
              <a:off x="8367771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5"/>
            <p:cNvSpPr/>
            <p:nvPr/>
          </p:nvSpPr>
          <p:spPr>
            <a:xfrm>
              <a:off x="8367771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5"/>
            <p:cNvSpPr/>
            <p:nvPr/>
          </p:nvSpPr>
          <p:spPr>
            <a:xfrm>
              <a:off x="832023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5"/>
            <p:cNvSpPr/>
            <p:nvPr/>
          </p:nvSpPr>
          <p:spPr>
            <a:xfrm>
              <a:off x="8320237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5"/>
            <p:cNvSpPr/>
            <p:nvPr/>
          </p:nvSpPr>
          <p:spPr>
            <a:xfrm>
              <a:off x="8272719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5"/>
            <p:cNvSpPr/>
            <p:nvPr/>
          </p:nvSpPr>
          <p:spPr>
            <a:xfrm>
              <a:off x="8272719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5"/>
            <p:cNvSpPr/>
            <p:nvPr/>
          </p:nvSpPr>
          <p:spPr>
            <a:xfrm>
              <a:off x="8272719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5"/>
            <p:cNvSpPr/>
            <p:nvPr/>
          </p:nvSpPr>
          <p:spPr>
            <a:xfrm>
              <a:off x="8225185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5"/>
            <p:cNvSpPr/>
            <p:nvPr/>
          </p:nvSpPr>
          <p:spPr>
            <a:xfrm>
              <a:off x="8225185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5"/>
            <p:cNvSpPr/>
            <p:nvPr/>
          </p:nvSpPr>
          <p:spPr>
            <a:xfrm>
              <a:off x="8177651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5"/>
            <p:cNvSpPr/>
            <p:nvPr/>
          </p:nvSpPr>
          <p:spPr>
            <a:xfrm>
              <a:off x="8177651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5"/>
            <p:cNvSpPr/>
            <p:nvPr/>
          </p:nvSpPr>
          <p:spPr>
            <a:xfrm>
              <a:off x="8177651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5"/>
            <p:cNvSpPr/>
            <p:nvPr/>
          </p:nvSpPr>
          <p:spPr>
            <a:xfrm>
              <a:off x="8177651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5"/>
            <p:cNvSpPr/>
            <p:nvPr/>
          </p:nvSpPr>
          <p:spPr>
            <a:xfrm>
              <a:off x="8177651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5"/>
            <p:cNvSpPr/>
            <p:nvPr/>
          </p:nvSpPr>
          <p:spPr>
            <a:xfrm>
              <a:off x="8177651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5"/>
            <p:cNvSpPr/>
            <p:nvPr/>
          </p:nvSpPr>
          <p:spPr>
            <a:xfrm>
              <a:off x="8177651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5"/>
            <p:cNvSpPr/>
            <p:nvPr/>
          </p:nvSpPr>
          <p:spPr>
            <a:xfrm>
              <a:off x="813025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5"/>
            <p:cNvSpPr/>
            <p:nvPr/>
          </p:nvSpPr>
          <p:spPr>
            <a:xfrm>
              <a:off x="813025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5"/>
            <p:cNvSpPr/>
            <p:nvPr/>
          </p:nvSpPr>
          <p:spPr>
            <a:xfrm>
              <a:off x="813025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5"/>
            <p:cNvSpPr/>
            <p:nvPr/>
          </p:nvSpPr>
          <p:spPr>
            <a:xfrm>
              <a:off x="8130258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5"/>
            <p:cNvSpPr/>
            <p:nvPr/>
          </p:nvSpPr>
          <p:spPr>
            <a:xfrm>
              <a:off x="813025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5"/>
            <p:cNvSpPr/>
            <p:nvPr/>
          </p:nvSpPr>
          <p:spPr>
            <a:xfrm>
              <a:off x="813025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5"/>
            <p:cNvSpPr/>
            <p:nvPr/>
          </p:nvSpPr>
          <p:spPr>
            <a:xfrm>
              <a:off x="8130258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5"/>
            <p:cNvSpPr/>
            <p:nvPr/>
          </p:nvSpPr>
          <p:spPr>
            <a:xfrm>
              <a:off x="8082739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5"/>
            <p:cNvSpPr/>
            <p:nvPr/>
          </p:nvSpPr>
          <p:spPr>
            <a:xfrm>
              <a:off x="8082739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5"/>
            <p:cNvSpPr/>
            <p:nvPr/>
          </p:nvSpPr>
          <p:spPr>
            <a:xfrm>
              <a:off x="8082739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5"/>
            <p:cNvSpPr/>
            <p:nvPr/>
          </p:nvSpPr>
          <p:spPr>
            <a:xfrm>
              <a:off x="8082739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5"/>
            <p:cNvSpPr/>
            <p:nvPr/>
          </p:nvSpPr>
          <p:spPr>
            <a:xfrm>
              <a:off x="8082739" y="1885499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5"/>
            <p:cNvSpPr/>
            <p:nvPr/>
          </p:nvSpPr>
          <p:spPr>
            <a:xfrm>
              <a:off x="8082739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5"/>
            <p:cNvSpPr/>
            <p:nvPr/>
          </p:nvSpPr>
          <p:spPr>
            <a:xfrm>
              <a:off x="8082739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8082739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5"/>
            <p:cNvSpPr/>
            <p:nvPr/>
          </p:nvSpPr>
          <p:spPr>
            <a:xfrm>
              <a:off x="8035206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5"/>
            <p:cNvSpPr/>
            <p:nvPr/>
          </p:nvSpPr>
          <p:spPr>
            <a:xfrm>
              <a:off x="8035206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5"/>
            <p:cNvSpPr/>
            <p:nvPr/>
          </p:nvSpPr>
          <p:spPr>
            <a:xfrm>
              <a:off x="8035206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5"/>
            <p:cNvSpPr/>
            <p:nvPr/>
          </p:nvSpPr>
          <p:spPr>
            <a:xfrm>
              <a:off x="8035206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5"/>
            <p:cNvSpPr/>
            <p:nvPr/>
          </p:nvSpPr>
          <p:spPr>
            <a:xfrm>
              <a:off x="7987672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5"/>
            <p:cNvSpPr/>
            <p:nvPr/>
          </p:nvSpPr>
          <p:spPr>
            <a:xfrm>
              <a:off x="7987672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5"/>
            <p:cNvSpPr/>
            <p:nvPr/>
          </p:nvSpPr>
          <p:spPr>
            <a:xfrm>
              <a:off x="7987672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5"/>
            <p:cNvSpPr/>
            <p:nvPr/>
          </p:nvSpPr>
          <p:spPr>
            <a:xfrm>
              <a:off x="7987672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5"/>
            <p:cNvSpPr/>
            <p:nvPr/>
          </p:nvSpPr>
          <p:spPr>
            <a:xfrm>
              <a:off x="7987672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7940153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5"/>
            <p:cNvSpPr/>
            <p:nvPr/>
          </p:nvSpPr>
          <p:spPr>
            <a:xfrm>
              <a:off x="7940153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5"/>
            <p:cNvSpPr/>
            <p:nvPr/>
          </p:nvSpPr>
          <p:spPr>
            <a:xfrm>
              <a:off x="7892744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5"/>
            <p:cNvSpPr/>
            <p:nvPr/>
          </p:nvSpPr>
          <p:spPr>
            <a:xfrm>
              <a:off x="7892744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5"/>
            <p:cNvSpPr/>
            <p:nvPr/>
          </p:nvSpPr>
          <p:spPr>
            <a:xfrm>
              <a:off x="7892744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5"/>
            <p:cNvSpPr/>
            <p:nvPr/>
          </p:nvSpPr>
          <p:spPr>
            <a:xfrm>
              <a:off x="7892744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5"/>
            <p:cNvSpPr/>
            <p:nvPr/>
          </p:nvSpPr>
          <p:spPr>
            <a:xfrm>
              <a:off x="7892744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5"/>
            <p:cNvSpPr/>
            <p:nvPr/>
          </p:nvSpPr>
          <p:spPr>
            <a:xfrm>
              <a:off x="7845226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5"/>
            <p:cNvSpPr/>
            <p:nvPr/>
          </p:nvSpPr>
          <p:spPr>
            <a:xfrm>
              <a:off x="7845226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5"/>
            <p:cNvSpPr/>
            <p:nvPr/>
          </p:nvSpPr>
          <p:spPr>
            <a:xfrm>
              <a:off x="7845226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5"/>
            <p:cNvSpPr/>
            <p:nvPr/>
          </p:nvSpPr>
          <p:spPr>
            <a:xfrm>
              <a:off x="7845226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5"/>
            <p:cNvSpPr/>
            <p:nvPr/>
          </p:nvSpPr>
          <p:spPr>
            <a:xfrm>
              <a:off x="7845226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5"/>
            <p:cNvSpPr/>
            <p:nvPr/>
          </p:nvSpPr>
          <p:spPr>
            <a:xfrm>
              <a:off x="7845226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5"/>
            <p:cNvSpPr/>
            <p:nvPr/>
          </p:nvSpPr>
          <p:spPr>
            <a:xfrm>
              <a:off x="7845226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5"/>
            <p:cNvSpPr/>
            <p:nvPr/>
          </p:nvSpPr>
          <p:spPr>
            <a:xfrm>
              <a:off x="7797832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5"/>
            <p:cNvSpPr/>
            <p:nvPr/>
          </p:nvSpPr>
          <p:spPr>
            <a:xfrm>
              <a:off x="7797832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5"/>
            <p:cNvSpPr/>
            <p:nvPr/>
          </p:nvSpPr>
          <p:spPr>
            <a:xfrm>
              <a:off x="7797739" y="1458021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5"/>
            <p:cNvSpPr/>
            <p:nvPr/>
          </p:nvSpPr>
          <p:spPr>
            <a:xfrm>
              <a:off x="7750298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5"/>
            <p:cNvSpPr/>
            <p:nvPr/>
          </p:nvSpPr>
          <p:spPr>
            <a:xfrm>
              <a:off x="7750298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5"/>
            <p:cNvSpPr/>
            <p:nvPr/>
          </p:nvSpPr>
          <p:spPr>
            <a:xfrm>
              <a:off x="7750298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5"/>
            <p:cNvSpPr/>
            <p:nvPr/>
          </p:nvSpPr>
          <p:spPr>
            <a:xfrm>
              <a:off x="7750298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5"/>
            <p:cNvSpPr/>
            <p:nvPr/>
          </p:nvSpPr>
          <p:spPr>
            <a:xfrm>
              <a:off x="7750298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5"/>
            <p:cNvSpPr/>
            <p:nvPr/>
          </p:nvSpPr>
          <p:spPr>
            <a:xfrm>
              <a:off x="7750205" y="1458021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5"/>
            <p:cNvSpPr/>
            <p:nvPr/>
          </p:nvSpPr>
          <p:spPr>
            <a:xfrm>
              <a:off x="7702764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5"/>
            <p:cNvSpPr/>
            <p:nvPr/>
          </p:nvSpPr>
          <p:spPr>
            <a:xfrm>
              <a:off x="7702764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5"/>
            <p:cNvSpPr/>
            <p:nvPr/>
          </p:nvSpPr>
          <p:spPr>
            <a:xfrm>
              <a:off x="7702764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5"/>
            <p:cNvSpPr/>
            <p:nvPr/>
          </p:nvSpPr>
          <p:spPr>
            <a:xfrm>
              <a:off x="7702764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5"/>
            <p:cNvSpPr/>
            <p:nvPr/>
          </p:nvSpPr>
          <p:spPr>
            <a:xfrm>
              <a:off x="7702764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5"/>
            <p:cNvSpPr/>
            <p:nvPr/>
          </p:nvSpPr>
          <p:spPr>
            <a:xfrm>
              <a:off x="7702686" y="1458021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5"/>
            <p:cNvSpPr/>
            <p:nvPr/>
          </p:nvSpPr>
          <p:spPr>
            <a:xfrm>
              <a:off x="7655246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5"/>
            <p:cNvSpPr/>
            <p:nvPr/>
          </p:nvSpPr>
          <p:spPr>
            <a:xfrm>
              <a:off x="7655246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5"/>
            <p:cNvSpPr/>
            <p:nvPr/>
          </p:nvSpPr>
          <p:spPr>
            <a:xfrm>
              <a:off x="7655153" y="1458021"/>
              <a:ext cx="38881" cy="33253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5"/>
            <p:cNvSpPr/>
            <p:nvPr/>
          </p:nvSpPr>
          <p:spPr>
            <a:xfrm>
              <a:off x="7607712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5"/>
            <p:cNvSpPr/>
            <p:nvPr/>
          </p:nvSpPr>
          <p:spPr>
            <a:xfrm>
              <a:off x="7607712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5"/>
            <p:cNvSpPr/>
            <p:nvPr/>
          </p:nvSpPr>
          <p:spPr>
            <a:xfrm>
              <a:off x="7607634" y="1458021"/>
              <a:ext cx="38881" cy="33253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5"/>
            <p:cNvSpPr/>
            <p:nvPr/>
          </p:nvSpPr>
          <p:spPr>
            <a:xfrm>
              <a:off x="7560194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5"/>
            <p:cNvSpPr/>
            <p:nvPr/>
          </p:nvSpPr>
          <p:spPr>
            <a:xfrm>
              <a:off x="7560194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5"/>
            <p:cNvSpPr/>
            <p:nvPr/>
          </p:nvSpPr>
          <p:spPr>
            <a:xfrm>
              <a:off x="7560194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5"/>
            <p:cNvSpPr/>
            <p:nvPr/>
          </p:nvSpPr>
          <p:spPr>
            <a:xfrm>
              <a:off x="7560194" y="145802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5"/>
            <p:cNvSpPr/>
            <p:nvPr/>
          </p:nvSpPr>
          <p:spPr>
            <a:xfrm>
              <a:off x="7512660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5"/>
            <p:cNvSpPr/>
            <p:nvPr/>
          </p:nvSpPr>
          <p:spPr>
            <a:xfrm>
              <a:off x="7512660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5"/>
            <p:cNvSpPr/>
            <p:nvPr/>
          </p:nvSpPr>
          <p:spPr>
            <a:xfrm>
              <a:off x="7465142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5"/>
            <p:cNvSpPr/>
            <p:nvPr/>
          </p:nvSpPr>
          <p:spPr>
            <a:xfrm>
              <a:off x="7465142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5"/>
            <p:cNvSpPr/>
            <p:nvPr/>
          </p:nvSpPr>
          <p:spPr>
            <a:xfrm>
              <a:off x="7465142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5"/>
            <p:cNvSpPr/>
            <p:nvPr/>
          </p:nvSpPr>
          <p:spPr>
            <a:xfrm>
              <a:off x="7417608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5"/>
            <p:cNvSpPr/>
            <p:nvPr/>
          </p:nvSpPr>
          <p:spPr>
            <a:xfrm>
              <a:off x="7417608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5"/>
            <p:cNvSpPr/>
            <p:nvPr/>
          </p:nvSpPr>
          <p:spPr>
            <a:xfrm>
              <a:off x="7417608" y="155293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5"/>
            <p:cNvSpPr/>
            <p:nvPr/>
          </p:nvSpPr>
          <p:spPr>
            <a:xfrm>
              <a:off x="7370089" y="2645542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5"/>
            <p:cNvSpPr/>
            <p:nvPr/>
          </p:nvSpPr>
          <p:spPr>
            <a:xfrm>
              <a:off x="7370089" y="2598024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5"/>
            <p:cNvSpPr/>
            <p:nvPr/>
          </p:nvSpPr>
          <p:spPr>
            <a:xfrm>
              <a:off x="7370089" y="2550490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5"/>
            <p:cNvSpPr/>
            <p:nvPr/>
          </p:nvSpPr>
          <p:spPr>
            <a:xfrm>
              <a:off x="7370089" y="2503096"/>
              <a:ext cx="38913" cy="3322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5"/>
            <p:cNvSpPr/>
            <p:nvPr/>
          </p:nvSpPr>
          <p:spPr>
            <a:xfrm>
              <a:off x="7370089" y="2455563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5"/>
            <p:cNvSpPr/>
            <p:nvPr/>
          </p:nvSpPr>
          <p:spPr>
            <a:xfrm>
              <a:off x="7370089" y="2408044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5"/>
            <p:cNvSpPr/>
            <p:nvPr/>
          </p:nvSpPr>
          <p:spPr>
            <a:xfrm>
              <a:off x="7370089" y="160046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5"/>
            <p:cNvSpPr/>
            <p:nvPr/>
          </p:nvSpPr>
          <p:spPr>
            <a:xfrm>
              <a:off x="7370089" y="155293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5"/>
            <p:cNvSpPr/>
            <p:nvPr/>
          </p:nvSpPr>
          <p:spPr>
            <a:xfrm>
              <a:off x="7322680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5"/>
            <p:cNvSpPr/>
            <p:nvPr/>
          </p:nvSpPr>
          <p:spPr>
            <a:xfrm>
              <a:off x="7322680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5"/>
            <p:cNvSpPr/>
            <p:nvPr/>
          </p:nvSpPr>
          <p:spPr>
            <a:xfrm>
              <a:off x="7322680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5"/>
            <p:cNvSpPr/>
            <p:nvPr/>
          </p:nvSpPr>
          <p:spPr>
            <a:xfrm>
              <a:off x="7322680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5"/>
            <p:cNvSpPr/>
            <p:nvPr/>
          </p:nvSpPr>
          <p:spPr>
            <a:xfrm>
              <a:off x="7322680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5"/>
            <p:cNvSpPr/>
            <p:nvPr/>
          </p:nvSpPr>
          <p:spPr>
            <a:xfrm>
              <a:off x="7322680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5"/>
            <p:cNvSpPr/>
            <p:nvPr/>
          </p:nvSpPr>
          <p:spPr>
            <a:xfrm>
              <a:off x="7322680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5"/>
            <p:cNvSpPr/>
            <p:nvPr/>
          </p:nvSpPr>
          <p:spPr>
            <a:xfrm>
              <a:off x="7275162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5"/>
            <p:cNvSpPr/>
            <p:nvPr/>
          </p:nvSpPr>
          <p:spPr>
            <a:xfrm>
              <a:off x="7275162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5"/>
            <p:cNvSpPr/>
            <p:nvPr/>
          </p:nvSpPr>
          <p:spPr>
            <a:xfrm>
              <a:off x="7275162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5"/>
            <p:cNvSpPr/>
            <p:nvPr/>
          </p:nvSpPr>
          <p:spPr>
            <a:xfrm>
              <a:off x="7275162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5"/>
            <p:cNvSpPr/>
            <p:nvPr/>
          </p:nvSpPr>
          <p:spPr>
            <a:xfrm>
              <a:off x="7275162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5"/>
            <p:cNvSpPr/>
            <p:nvPr/>
          </p:nvSpPr>
          <p:spPr>
            <a:xfrm>
              <a:off x="7275162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5"/>
            <p:cNvSpPr/>
            <p:nvPr/>
          </p:nvSpPr>
          <p:spPr>
            <a:xfrm>
              <a:off x="7227628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5"/>
            <p:cNvSpPr/>
            <p:nvPr/>
          </p:nvSpPr>
          <p:spPr>
            <a:xfrm>
              <a:off x="722762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5"/>
            <p:cNvSpPr/>
            <p:nvPr/>
          </p:nvSpPr>
          <p:spPr>
            <a:xfrm>
              <a:off x="7227628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5"/>
            <p:cNvSpPr/>
            <p:nvPr/>
          </p:nvSpPr>
          <p:spPr>
            <a:xfrm>
              <a:off x="7227628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5"/>
            <p:cNvSpPr/>
            <p:nvPr/>
          </p:nvSpPr>
          <p:spPr>
            <a:xfrm>
              <a:off x="7180110" y="2360510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5"/>
            <p:cNvSpPr/>
            <p:nvPr/>
          </p:nvSpPr>
          <p:spPr>
            <a:xfrm>
              <a:off x="7180110" y="2312992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5"/>
            <p:cNvSpPr/>
            <p:nvPr/>
          </p:nvSpPr>
          <p:spPr>
            <a:xfrm>
              <a:off x="7180110" y="160046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5"/>
            <p:cNvSpPr/>
            <p:nvPr/>
          </p:nvSpPr>
          <p:spPr>
            <a:xfrm>
              <a:off x="7180110" y="155293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5"/>
            <p:cNvSpPr/>
            <p:nvPr/>
          </p:nvSpPr>
          <p:spPr>
            <a:xfrm>
              <a:off x="7180110" y="145802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5"/>
            <p:cNvSpPr/>
            <p:nvPr/>
          </p:nvSpPr>
          <p:spPr>
            <a:xfrm>
              <a:off x="7180110" y="1362969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5"/>
            <p:cNvSpPr/>
            <p:nvPr/>
          </p:nvSpPr>
          <p:spPr>
            <a:xfrm>
              <a:off x="7132576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5"/>
            <p:cNvSpPr/>
            <p:nvPr/>
          </p:nvSpPr>
          <p:spPr>
            <a:xfrm>
              <a:off x="7132576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5"/>
            <p:cNvSpPr/>
            <p:nvPr/>
          </p:nvSpPr>
          <p:spPr>
            <a:xfrm>
              <a:off x="7132576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5"/>
            <p:cNvSpPr/>
            <p:nvPr/>
          </p:nvSpPr>
          <p:spPr>
            <a:xfrm>
              <a:off x="7132576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5"/>
            <p:cNvSpPr/>
            <p:nvPr/>
          </p:nvSpPr>
          <p:spPr>
            <a:xfrm>
              <a:off x="7132576" y="145802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5"/>
            <p:cNvSpPr/>
            <p:nvPr/>
          </p:nvSpPr>
          <p:spPr>
            <a:xfrm>
              <a:off x="7085182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5"/>
            <p:cNvSpPr/>
            <p:nvPr/>
          </p:nvSpPr>
          <p:spPr>
            <a:xfrm>
              <a:off x="7085182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5"/>
            <p:cNvSpPr/>
            <p:nvPr/>
          </p:nvSpPr>
          <p:spPr>
            <a:xfrm>
              <a:off x="7085182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5"/>
            <p:cNvSpPr/>
            <p:nvPr/>
          </p:nvSpPr>
          <p:spPr>
            <a:xfrm>
              <a:off x="7085182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5"/>
            <p:cNvSpPr/>
            <p:nvPr/>
          </p:nvSpPr>
          <p:spPr>
            <a:xfrm>
              <a:off x="7085182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5"/>
            <p:cNvSpPr/>
            <p:nvPr/>
          </p:nvSpPr>
          <p:spPr>
            <a:xfrm>
              <a:off x="7085182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5"/>
            <p:cNvSpPr/>
            <p:nvPr/>
          </p:nvSpPr>
          <p:spPr>
            <a:xfrm>
              <a:off x="7085182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5"/>
            <p:cNvSpPr/>
            <p:nvPr/>
          </p:nvSpPr>
          <p:spPr>
            <a:xfrm>
              <a:off x="7085182" y="1362969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5"/>
            <p:cNvSpPr/>
            <p:nvPr/>
          </p:nvSpPr>
          <p:spPr>
            <a:xfrm>
              <a:off x="7037648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5"/>
            <p:cNvSpPr/>
            <p:nvPr/>
          </p:nvSpPr>
          <p:spPr>
            <a:xfrm>
              <a:off x="7037648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5"/>
            <p:cNvSpPr/>
            <p:nvPr/>
          </p:nvSpPr>
          <p:spPr>
            <a:xfrm>
              <a:off x="7037648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5"/>
            <p:cNvSpPr/>
            <p:nvPr/>
          </p:nvSpPr>
          <p:spPr>
            <a:xfrm>
              <a:off x="7037648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5"/>
            <p:cNvSpPr/>
            <p:nvPr/>
          </p:nvSpPr>
          <p:spPr>
            <a:xfrm>
              <a:off x="7037648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5"/>
            <p:cNvSpPr/>
            <p:nvPr/>
          </p:nvSpPr>
          <p:spPr>
            <a:xfrm>
              <a:off x="703764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5"/>
            <p:cNvSpPr/>
            <p:nvPr/>
          </p:nvSpPr>
          <p:spPr>
            <a:xfrm>
              <a:off x="7037648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5"/>
            <p:cNvSpPr/>
            <p:nvPr/>
          </p:nvSpPr>
          <p:spPr>
            <a:xfrm>
              <a:off x="7037648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5"/>
            <p:cNvSpPr/>
            <p:nvPr/>
          </p:nvSpPr>
          <p:spPr>
            <a:xfrm>
              <a:off x="6990130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5"/>
            <p:cNvSpPr/>
            <p:nvPr/>
          </p:nvSpPr>
          <p:spPr>
            <a:xfrm>
              <a:off x="6990130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5"/>
            <p:cNvSpPr/>
            <p:nvPr/>
          </p:nvSpPr>
          <p:spPr>
            <a:xfrm>
              <a:off x="6990130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5"/>
            <p:cNvSpPr/>
            <p:nvPr/>
          </p:nvSpPr>
          <p:spPr>
            <a:xfrm>
              <a:off x="6990130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5"/>
            <p:cNvSpPr/>
            <p:nvPr/>
          </p:nvSpPr>
          <p:spPr>
            <a:xfrm>
              <a:off x="6990130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5"/>
            <p:cNvSpPr/>
            <p:nvPr/>
          </p:nvSpPr>
          <p:spPr>
            <a:xfrm>
              <a:off x="6990130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5"/>
            <p:cNvSpPr/>
            <p:nvPr/>
          </p:nvSpPr>
          <p:spPr>
            <a:xfrm>
              <a:off x="6942596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5"/>
            <p:cNvSpPr/>
            <p:nvPr/>
          </p:nvSpPr>
          <p:spPr>
            <a:xfrm>
              <a:off x="6942596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5"/>
            <p:cNvSpPr/>
            <p:nvPr/>
          </p:nvSpPr>
          <p:spPr>
            <a:xfrm>
              <a:off x="6942596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5"/>
            <p:cNvSpPr/>
            <p:nvPr/>
          </p:nvSpPr>
          <p:spPr>
            <a:xfrm>
              <a:off x="6942596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5"/>
            <p:cNvSpPr/>
            <p:nvPr/>
          </p:nvSpPr>
          <p:spPr>
            <a:xfrm>
              <a:off x="6942596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5"/>
            <p:cNvSpPr/>
            <p:nvPr/>
          </p:nvSpPr>
          <p:spPr>
            <a:xfrm>
              <a:off x="6942596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5"/>
            <p:cNvSpPr/>
            <p:nvPr/>
          </p:nvSpPr>
          <p:spPr>
            <a:xfrm>
              <a:off x="6895062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5"/>
            <p:cNvSpPr/>
            <p:nvPr/>
          </p:nvSpPr>
          <p:spPr>
            <a:xfrm>
              <a:off x="6895062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5"/>
            <p:cNvSpPr/>
            <p:nvPr/>
          </p:nvSpPr>
          <p:spPr>
            <a:xfrm>
              <a:off x="6895062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5"/>
            <p:cNvSpPr/>
            <p:nvPr/>
          </p:nvSpPr>
          <p:spPr>
            <a:xfrm>
              <a:off x="6895062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5"/>
            <p:cNvSpPr/>
            <p:nvPr/>
          </p:nvSpPr>
          <p:spPr>
            <a:xfrm>
              <a:off x="6847668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5"/>
            <p:cNvSpPr/>
            <p:nvPr/>
          </p:nvSpPr>
          <p:spPr>
            <a:xfrm>
              <a:off x="6847668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5"/>
            <p:cNvSpPr/>
            <p:nvPr/>
          </p:nvSpPr>
          <p:spPr>
            <a:xfrm>
              <a:off x="6847668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5"/>
            <p:cNvSpPr/>
            <p:nvPr/>
          </p:nvSpPr>
          <p:spPr>
            <a:xfrm>
              <a:off x="684766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5"/>
            <p:cNvSpPr/>
            <p:nvPr/>
          </p:nvSpPr>
          <p:spPr>
            <a:xfrm>
              <a:off x="684766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5"/>
            <p:cNvSpPr/>
            <p:nvPr/>
          </p:nvSpPr>
          <p:spPr>
            <a:xfrm>
              <a:off x="6847668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5"/>
            <p:cNvSpPr/>
            <p:nvPr/>
          </p:nvSpPr>
          <p:spPr>
            <a:xfrm>
              <a:off x="6800150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5"/>
            <p:cNvSpPr/>
            <p:nvPr/>
          </p:nvSpPr>
          <p:spPr>
            <a:xfrm>
              <a:off x="6800150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5"/>
            <p:cNvSpPr/>
            <p:nvPr/>
          </p:nvSpPr>
          <p:spPr>
            <a:xfrm>
              <a:off x="6800150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5"/>
            <p:cNvSpPr/>
            <p:nvPr/>
          </p:nvSpPr>
          <p:spPr>
            <a:xfrm>
              <a:off x="6752616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5"/>
            <p:cNvSpPr/>
            <p:nvPr/>
          </p:nvSpPr>
          <p:spPr>
            <a:xfrm>
              <a:off x="6752616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3" name="Google Shape;2463;p45"/>
          <p:cNvSpPr txBox="1"/>
          <p:nvPr/>
        </p:nvSpPr>
        <p:spPr>
          <a:xfrm>
            <a:off x="1679433" y="1667388"/>
            <a:ext cx="2278500" cy="13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Mercury is the closest planet to the Sun and the smallest one in the Solar System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4" name="Google Shape;2464;p45"/>
          <p:cNvSpPr txBox="1"/>
          <p:nvPr/>
        </p:nvSpPr>
        <p:spPr>
          <a:xfrm>
            <a:off x="1894913" y="3118863"/>
            <a:ext cx="8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Venus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5" name="Google Shape;2465;p45"/>
          <p:cNvSpPr/>
          <p:nvPr/>
        </p:nvSpPr>
        <p:spPr>
          <a:xfrm>
            <a:off x="1784213" y="3242188"/>
            <a:ext cx="110700" cy="11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45"/>
          <p:cNvSpPr txBox="1"/>
          <p:nvPr/>
        </p:nvSpPr>
        <p:spPr>
          <a:xfrm>
            <a:off x="2874713" y="3118863"/>
            <a:ext cx="8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Ceres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7" name="Google Shape;2467;p45"/>
          <p:cNvSpPr/>
          <p:nvPr/>
        </p:nvSpPr>
        <p:spPr>
          <a:xfrm>
            <a:off x="2764013" y="3242188"/>
            <a:ext cx="110700" cy="11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45"/>
          <p:cNvSpPr txBox="1"/>
          <p:nvPr/>
        </p:nvSpPr>
        <p:spPr>
          <a:xfrm>
            <a:off x="3854513" y="3118863"/>
            <a:ext cx="8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Saturn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9" name="Google Shape;2469;p45"/>
          <p:cNvSpPr/>
          <p:nvPr/>
        </p:nvSpPr>
        <p:spPr>
          <a:xfrm>
            <a:off x="3743813" y="3242188"/>
            <a:ext cx="110700" cy="110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0" name="Google Shape;2470;p45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71" name="Google Shape;2471;p4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72" name="Google Shape;2472;p45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625456" y="156046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497556" y="156047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031982" y="200200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2904082" y="2001988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Installation Guide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2463183" y="2431689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3335283" y="2431677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BotFather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Telebot-Workshop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8" name="Google Shape;480;p29">
            <a:extLst>
              <a:ext uri="{FF2B5EF4-FFF2-40B4-BE49-F238E27FC236}">
                <a16:creationId xmlns:a16="http://schemas.microsoft.com/office/drawing/2014/main" id="{C1A803AC-01CA-49D7-8317-9989F7F3FAB5}"/>
              </a:ext>
            </a:extLst>
          </p:cNvPr>
          <p:cNvSpPr txBox="1">
            <a:spLocks/>
          </p:cNvSpPr>
          <p:nvPr/>
        </p:nvSpPr>
        <p:spPr>
          <a:xfrm flipH="1">
            <a:off x="2884762" y="2833521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9" name="Google Shape;482;p29">
            <a:extLst>
              <a:ext uri="{FF2B5EF4-FFF2-40B4-BE49-F238E27FC236}">
                <a16:creationId xmlns:a16="http://schemas.microsoft.com/office/drawing/2014/main" id="{52C36CB4-2206-4190-A4FC-DD15E73B7741}"/>
              </a:ext>
            </a:extLst>
          </p:cNvPr>
          <p:cNvSpPr txBox="1">
            <a:spLocks/>
          </p:cNvSpPr>
          <p:nvPr/>
        </p:nvSpPr>
        <p:spPr>
          <a:xfrm>
            <a:off x="3756862" y="2833533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SG" dirty="0"/>
              <a:t>Notification Bot</a:t>
            </a:r>
          </a:p>
        </p:txBody>
      </p:sp>
      <p:sp>
        <p:nvSpPr>
          <p:cNvPr id="40" name="Google Shape;483;p29">
            <a:extLst>
              <a:ext uri="{FF2B5EF4-FFF2-40B4-BE49-F238E27FC236}">
                <a16:creationId xmlns:a16="http://schemas.microsoft.com/office/drawing/2014/main" id="{2265CDBE-F108-4D8E-9AF6-C13DAE58998B}"/>
              </a:ext>
            </a:extLst>
          </p:cNvPr>
          <p:cNvSpPr txBox="1">
            <a:spLocks/>
          </p:cNvSpPr>
          <p:nvPr/>
        </p:nvSpPr>
        <p:spPr>
          <a:xfrm flipH="1">
            <a:off x="3291288" y="3275058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1" name="Google Shape;485;p29">
            <a:extLst>
              <a:ext uri="{FF2B5EF4-FFF2-40B4-BE49-F238E27FC236}">
                <a16:creationId xmlns:a16="http://schemas.microsoft.com/office/drawing/2014/main" id="{1B54FFB4-0216-4230-88DF-0E3802B74FFB}"/>
              </a:ext>
            </a:extLst>
          </p:cNvPr>
          <p:cNvSpPr txBox="1">
            <a:spLocks/>
          </p:cNvSpPr>
          <p:nvPr/>
        </p:nvSpPr>
        <p:spPr>
          <a:xfrm>
            <a:off x="4163387" y="3275046"/>
            <a:ext cx="3626199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SG" dirty="0"/>
              <a:t>Chat vs Notification Bot</a:t>
            </a:r>
          </a:p>
        </p:txBody>
      </p:sp>
      <p:sp>
        <p:nvSpPr>
          <p:cNvPr id="42" name="Google Shape;486;p29">
            <a:extLst>
              <a:ext uri="{FF2B5EF4-FFF2-40B4-BE49-F238E27FC236}">
                <a16:creationId xmlns:a16="http://schemas.microsoft.com/office/drawing/2014/main" id="{69D4EDB8-0405-4462-929B-FB5EC341FB76}"/>
              </a:ext>
            </a:extLst>
          </p:cNvPr>
          <p:cNvSpPr txBox="1">
            <a:spLocks/>
          </p:cNvSpPr>
          <p:nvPr/>
        </p:nvSpPr>
        <p:spPr>
          <a:xfrm flipH="1">
            <a:off x="3722489" y="3704747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3" name="Google Shape;488;p29">
            <a:extLst>
              <a:ext uri="{FF2B5EF4-FFF2-40B4-BE49-F238E27FC236}">
                <a16:creationId xmlns:a16="http://schemas.microsoft.com/office/drawing/2014/main" id="{C893A501-DD1A-45E7-B5BA-A6ACC3D438EF}"/>
              </a:ext>
            </a:extLst>
          </p:cNvPr>
          <p:cNvSpPr txBox="1">
            <a:spLocks/>
          </p:cNvSpPr>
          <p:nvPr/>
        </p:nvSpPr>
        <p:spPr>
          <a:xfrm>
            <a:off x="4594589" y="3704735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SG" dirty="0"/>
              <a:t>Receiving Updates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4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of </a:t>
            </a:r>
            <a:r>
              <a:rPr lang="en">
                <a:solidFill>
                  <a:schemeClr val="accent2"/>
                </a:solidFill>
              </a:rPr>
              <a:t>‘September’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478" name="Google Shape;2478;p4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479" name="Google Shape;2479;p46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480" name="Google Shape;2480;p46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aphicFrame>
        <p:nvGraphicFramePr>
          <p:cNvPr id="2481" name="Google Shape;2481;p46"/>
          <p:cNvGraphicFramePr/>
          <p:nvPr/>
        </p:nvGraphicFramePr>
        <p:xfrm>
          <a:off x="1681025" y="1353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{24091418-A8D3-466B-915B-DE762A13E705}</a:tableStyleId>
              </a:tblPr>
              <a:tblGrid>
                <a:gridCol w="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01</a:t>
                      </a:r>
                      <a:endParaRPr>
                        <a:solidFill>
                          <a:schemeClr val="accen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02</a:t>
                      </a:r>
                      <a:endParaRPr>
                        <a:solidFill>
                          <a:schemeClr val="accen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03</a:t>
                      </a:r>
                      <a:endParaRPr>
                        <a:solidFill>
                          <a:schemeClr val="accen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04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05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06</a:t>
                      </a:r>
                      <a:endParaRPr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07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08</a:t>
                      </a:r>
                      <a:endParaRPr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09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11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12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13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14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15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17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18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19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</a:t>
                      </a:r>
                      <a:endParaRPr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21</a:t>
                      </a:r>
                      <a:endParaRPr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22</a:t>
                      </a:r>
                      <a:endParaRPr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24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25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26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27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29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30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482" name="Google Shape;2482;p46"/>
          <p:cNvCxnSpPr/>
          <p:nvPr/>
        </p:nvCxnSpPr>
        <p:spPr>
          <a:xfrm>
            <a:off x="2722925" y="2180172"/>
            <a:ext cx="5709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3" name="Google Shape;2483;p46"/>
          <p:cNvCxnSpPr/>
          <p:nvPr/>
        </p:nvCxnSpPr>
        <p:spPr>
          <a:xfrm>
            <a:off x="1771675" y="2572467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4" name="Google Shape;2484;p46"/>
          <p:cNvCxnSpPr/>
          <p:nvPr/>
        </p:nvCxnSpPr>
        <p:spPr>
          <a:xfrm>
            <a:off x="1771675" y="2964761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5" name="Google Shape;2485;p46"/>
          <p:cNvCxnSpPr/>
          <p:nvPr/>
        </p:nvCxnSpPr>
        <p:spPr>
          <a:xfrm>
            <a:off x="1771675" y="3357056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6" name="Google Shape;2486;p46"/>
          <p:cNvSpPr txBox="1"/>
          <p:nvPr/>
        </p:nvSpPr>
        <p:spPr>
          <a:xfrm>
            <a:off x="5018825" y="1868375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Mercury is the smallest planet</a:t>
            </a:r>
            <a:endParaRPr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7" name="Google Shape;2487;p46"/>
          <p:cNvSpPr txBox="1"/>
          <p:nvPr/>
        </p:nvSpPr>
        <p:spPr>
          <a:xfrm>
            <a:off x="5018825" y="2260669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Venus has a beautiful name</a:t>
            </a:r>
            <a:endParaRPr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8" name="Google Shape;2488;p46"/>
          <p:cNvSpPr txBox="1"/>
          <p:nvPr/>
        </p:nvSpPr>
        <p:spPr>
          <a:xfrm>
            <a:off x="5018825" y="2652964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The Earth is the third planet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9" name="Google Shape;2489;p46"/>
          <p:cNvSpPr txBox="1"/>
          <p:nvPr/>
        </p:nvSpPr>
        <p:spPr>
          <a:xfrm>
            <a:off x="5018825" y="3045258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Mars is actually a cold place</a:t>
            </a:r>
            <a:endParaRPr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490" name="Google Shape;2490;p46"/>
          <p:cNvCxnSpPr/>
          <p:nvPr/>
        </p:nvCxnSpPr>
        <p:spPr>
          <a:xfrm>
            <a:off x="1771675" y="3749350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1" name="Google Shape;2491;p46"/>
          <p:cNvSpPr txBox="1"/>
          <p:nvPr/>
        </p:nvSpPr>
        <p:spPr>
          <a:xfrm>
            <a:off x="5018825" y="3437553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Jupiter is a gas giant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92" name="Google Shape;2492;p4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93" name="Google Shape;2493;p4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94" name="Google Shape;2494;p4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4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For </a:t>
            </a:r>
            <a:r>
              <a:rPr lang="en">
                <a:solidFill>
                  <a:schemeClr val="accent2"/>
                </a:solidFill>
              </a:rPr>
              <a:t>‘Beginners’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00" name="Google Shape;2500;p4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the closest planet to the Sun</a:t>
            </a:r>
            <a:endParaRPr/>
          </a:p>
        </p:txBody>
      </p:sp>
      <p:sp>
        <p:nvSpPr>
          <p:cNvPr id="2501" name="Google Shape;2501;p4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502" name="Google Shape;2502;p4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2503" name="Google Shape;2503;p4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2504" name="Google Shape;2504;p4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2505" name="Google Shape;2505;p4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2506" name="Google Shape;2506;p4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</a:t>
            </a:r>
            <a:endParaRPr/>
          </a:p>
        </p:txBody>
      </p:sp>
      <p:sp>
        <p:nvSpPr>
          <p:cNvPr id="2507" name="Google Shape;2507;p4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2508" name="Google Shape;2508;p4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2509" name="Google Shape;2509;p4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2510" name="Google Shape;2510;p4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very far from the Earth</a:t>
            </a:r>
            <a:endParaRPr/>
          </a:p>
        </p:txBody>
      </p:sp>
      <p:sp>
        <p:nvSpPr>
          <p:cNvPr id="2511" name="Google Shape;2511;p4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2512" name="Google Shape;2512;p4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13" name="Google Shape;2513;p4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14" name="Google Shape;2514;p4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15" name="Google Shape;2515;p4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16" name="Google Shape;2516;p4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17" name="Google Shape;2517;p4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Desktop </a:t>
            </a:r>
            <a:r>
              <a:rPr lang="en">
                <a:solidFill>
                  <a:schemeClr val="accent2"/>
                </a:solidFill>
              </a:rPr>
              <a:t>Software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526" name="Google Shape;2526;p48"/>
          <p:cNvPicPr preferRelativeResize="0"/>
          <p:nvPr/>
        </p:nvPicPr>
        <p:blipFill rotWithShape="1">
          <a:blip r:embed="rId3">
            <a:alphaModFix/>
          </a:blip>
          <a:srcRect l="1295" r="1305"/>
          <a:stretch/>
        </p:blipFill>
        <p:spPr>
          <a:xfrm>
            <a:off x="5147992" y="1304555"/>
            <a:ext cx="3131950" cy="1808731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527" name="Google Shape;2527;p4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45" name="Google Shape;2545;p49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youremail@freepik.com 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+91  620 421 838 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yourcompany.com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‘Do you have any questions?’</a:t>
            </a:r>
            <a:endParaRPr/>
          </a:p>
        </p:txBody>
      </p:sp>
      <p:sp>
        <p:nvSpPr>
          <p:cNvPr id="2547" name="Google Shape;2547;p49"/>
          <p:cNvSpPr txBox="1"/>
          <p:nvPr/>
        </p:nvSpPr>
        <p:spPr>
          <a:xfrm>
            <a:off x="2912425" y="3781775"/>
            <a:ext cx="4418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Please keep this slide for attribution &gt; 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548" name="Google Shape;2548;p49"/>
          <p:cNvGrpSpPr/>
          <p:nvPr/>
        </p:nvGrpSpPr>
        <p:grpSpPr>
          <a:xfrm>
            <a:off x="2584287" y="2579158"/>
            <a:ext cx="375421" cy="353610"/>
            <a:chOff x="4248762" y="2749595"/>
            <a:chExt cx="375421" cy="353610"/>
          </a:xfrm>
        </p:grpSpPr>
        <p:sp>
          <p:nvSpPr>
            <p:cNvPr id="2549" name="Google Shape;2549;p49"/>
            <p:cNvSpPr/>
            <p:nvPr/>
          </p:nvSpPr>
          <p:spPr>
            <a:xfrm>
              <a:off x="4262244" y="2755191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9"/>
            <p:cNvSpPr/>
            <p:nvPr/>
          </p:nvSpPr>
          <p:spPr>
            <a:xfrm>
              <a:off x="4321847" y="2829656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9"/>
            <p:cNvSpPr/>
            <p:nvPr/>
          </p:nvSpPr>
          <p:spPr>
            <a:xfrm>
              <a:off x="4248762" y="2749595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2" name="Google Shape;2552;p49"/>
          <p:cNvGrpSpPr/>
          <p:nvPr/>
        </p:nvGrpSpPr>
        <p:grpSpPr>
          <a:xfrm>
            <a:off x="3654268" y="2579159"/>
            <a:ext cx="372558" cy="353610"/>
            <a:chOff x="5318743" y="2749597"/>
            <a:chExt cx="372558" cy="353610"/>
          </a:xfrm>
        </p:grpSpPr>
        <p:sp>
          <p:nvSpPr>
            <p:cNvPr id="2553" name="Google Shape;2553;p49"/>
            <p:cNvSpPr/>
            <p:nvPr/>
          </p:nvSpPr>
          <p:spPr>
            <a:xfrm>
              <a:off x="5343105" y="2755166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9"/>
            <p:cNvSpPr/>
            <p:nvPr/>
          </p:nvSpPr>
          <p:spPr>
            <a:xfrm>
              <a:off x="5404556" y="2816617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9"/>
            <p:cNvSpPr/>
            <p:nvPr/>
          </p:nvSpPr>
          <p:spPr>
            <a:xfrm>
              <a:off x="5558951" y="2844441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9"/>
            <p:cNvSpPr/>
            <p:nvPr/>
          </p:nvSpPr>
          <p:spPr>
            <a:xfrm>
              <a:off x="5318743" y="2749597"/>
              <a:ext cx="372558" cy="353610"/>
            </a:xfrm>
            <a:custGeom>
              <a:avLst/>
              <a:gdLst/>
              <a:ahLst/>
              <a:cxnLst/>
              <a:rect l="l" t="t" r="r" b="b"/>
              <a:pathLst>
                <a:path w="14314" h="13586" extrusionOk="0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9"/>
            <p:cNvSpPr/>
            <p:nvPr/>
          </p:nvSpPr>
          <p:spPr>
            <a:xfrm>
              <a:off x="5411825" y="2823750"/>
              <a:ext cx="205800" cy="205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9"/>
            <p:cNvSpPr/>
            <p:nvPr/>
          </p:nvSpPr>
          <p:spPr>
            <a:xfrm>
              <a:off x="5404556" y="2816617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9"/>
            <p:cNvSpPr/>
            <p:nvPr/>
          </p:nvSpPr>
          <p:spPr>
            <a:xfrm>
              <a:off x="5451171" y="2868568"/>
              <a:ext cx="127665" cy="115562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9"/>
            <p:cNvSpPr/>
            <p:nvPr/>
          </p:nvSpPr>
          <p:spPr>
            <a:xfrm>
              <a:off x="5558951" y="2844441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1" name="Google Shape;2561;p49"/>
          <p:cNvGrpSpPr/>
          <p:nvPr/>
        </p:nvGrpSpPr>
        <p:grpSpPr>
          <a:xfrm>
            <a:off x="3120755" y="2565609"/>
            <a:ext cx="372480" cy="353610"/>
            <a:chOff x="4785230" y="2736047"/>
            <a:chExt cx="372480" cy="353610"/>
          </a:xfrm>
        </p:grpSpPr>
        <p:sp>
          <p:nvSpPr>
            <p:cNvPr id="2562" name="Google Shape;2562;p49"/>
            <p:cNvSpPr/>
            <p:nvPr/>
          </p:nvSpPr>
          <p:spPr>
            <a:xfrm>
              <a:off x="4809513" y="2741616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9"/>
            <p:cNvSpPr/>
            <p:nvPr/>
          </p:nvSpPr>
          <p:spPr>
            <a:xfrm>
              <a:off x="4891006" y="2882738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9"/>
            <p:cNvSpPr/>
            <p:nvPr/>
          </p:nvSpPr>
          <p:spPr>
            <a:xfrm>
              <a:off x="4875988" y="2815639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9"/>
            <p:cNvSpPr/>
            <p:nvPr/>
          </p:nvSpPr>
          <p:spPr>
            <a:xfrm>
              <a:off x="4965470" y="2882633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9"/>
            <p:cNvSpPr/>
            <p:nvPr/>
          </p:nvSpPr>
          <p:spPr>
            <a:xfrm>
              <a:off x="4785230" y="2736047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9"/>
            <p:cNvSpPr/>
            <p:nvPr/>
          </p:nvSpPr>
          <p:spPr>
            <a:xfrm>
              <a:off x="4885774" y="2877506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9"/>
            <p:cNvSpPr/>
            <p:nvPr/>
          </p:nvSpPr>
          <p:spPr>
            <a:xfrm>
              <a:off x="4868934" y="2810485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9"/>
            <p:cNvSpPr/>
            <p:nvPr/>
          </p:nvSpPr>
          <p:spPr>
            <a:xfrm>
              <a:off x="4960239" y="2877506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50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</a:t>
            </a:r>
            <a:r>
              <a:rPr lang="en">
                <a:solidFill>
                  <a:schemeClr val="accent2"/>
                </a:solidFill>
              </a:rPr>
              <a:t>‘Design’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581" name="Google Shape;2581;p50"/>
          <p:cNvGrpSpPr/>
          <p:nvPr/>
        </p:nvGrpSpPr>
        <p:grpSpPr>
          <a:xfrm>
            <a:off x="1685093" y="1326590"/>
            <a:ext cx="365763" cy="309009"/>
            <a:chOff x="1200313" y="1357500"/>
            <a:chExt cx="531400" cy="448750"/>
          </a:xfrm>
        </p:grpSpPr>
        <p:sp>
          <p:nvSpPr>
            <p:cNvPr id="2582" name="Google Shape;2582;p50"/>
            <p:cNvSpPr/>
            <p:nvPr/>
          </p:nvSpPr>
          <p:spPr>
            <a:xfrm>
              <a:off x="1324963" y="1605700"/>
              <a:ext cx="283025" cy="191050"/>
            </a:xfrm>
            <a:custGeom>
              <a:avLst/>
              <a:gdLst/>
              <a:ahLst/>
              <a:cxnLst/>
              <a:rect l="l" t="t" r="r" b="b"/>
              <a:pathLst>
                <a:path w="11321" h="7642" extrusionOk="0">
                  <a:moveTo>
                    <a:pt x="5651" y="0"/>
                  </a:moveTo>
                  <a:lnTo>
                    <a:pt x="39" y="1385"/>
                  </a:lnTo>
                  <a:cubicBezTo>
                    <a:pt x="1" y="1593"/>
                    <a:pt x="1" y="1783"/>
                    <a:pt x="1" y="1991"/>
                  </a:cubicBezTo>
                  <a:cubicBezTo>
                    <a:pt x="1" y="5101"/>
                    <a:pt x="2523" y="7642"/>
                    <a:pt x="5651" y="7642"/>
                  </a:cubicBezTo>
                  <a:cubicBezTo>
                    <a:pt x="8780" y="7642"/>
                    <a:pt x="11321" y="5101"/>
                    <a:pt x="11321" y="1991"/>
                  </a:cubicBezTo>
                  <a:cubicBezTo>
                    <a:pt x="11321" y="1783"/>
                    <a:pt x="11302" y="1593"/>
                    <a:pt x="11283" y="1385"/>
                  </a:cubicBezTo>
                  <a:lnTo>
                    <a:pt x="56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0"/>
            <p:cNvSpPr/>
            <p:nvPr/>
          </p:nvSpPr>
          <p:spPr>
            <a:xfrm>
              <a:off x="1466238" y="1366775"/>
              <a:ext cx="241775" cy="273550"/>
            </a:xfrm>
            <a:custGeom>
              <a:avLst/>
              <a:gdLst/>
              <a:ahLst/>
              <a:cxnLst/>
              <a:rect l="l" t="t" r="r" b="b"/>
              <a:pathLst>
                <a:path w="9671" h="10942" extrusionOk="0">
                  <a:moveTo>
                    <a:pt x="3622" y="1"/>
                  </a:moveTo>
                  <a:cubicBezTo>
                    <a:pt x="2295" y="1"/>
                    <a:pt x="1024" y="456"/>
                    <a:pt x="0" y="1309"/>
                  </a:cubicBezTo>
                  <a:lnTo>
                    <a:pt x="1555" y="6599"/>
                  </a:lnTo>
                  <a:lnTo>
                    <a:pt x="5632" y="10942"/>
                  </a:lnTo>
                  <a:cubicBezTo>
                    <a:pt x="8192" y="9975"/>
                    <a:pt x="9671" y="7320"/>
                    <a:pt x="9178" y="4627"/>
                  </a:cubicBezTo>
                  <a:cubicBezTo>
                    <a:pt x="8685" y="1954"/>
                    <a:pt x="6353" y="1"/>
                    <a:pt x="3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0"/>
            <p:cNvSpPr/>
            <p:nvPr/>
          </p:nvSpPr>
          <p:spPr>
            <a:xfrm>
              <a:off x="1224488" y="1366775"/>
              <a:ext cx="241775" cy="273550"/>
            </a:xfrm>
            <a:custGeom>
              <a:avLst/>
              <a:gdLst/>
              <a:ahLst/>
              <a:cxnLst/>
              <a:rect l="l" t="t" r="r" b="b"/>
              <a:pathLst>
                <a:path w="9671" h="10942" extrusionOk="0">
                  <a:moveTo>
                    <a:pt x="6049" y="1"/>
                  </a:moveTo>
                  <a:cubicBezTo>
                    <a:pt x="3318" y="1"/>
                    <a:pt x="986" y="1954"/>
                    <a:pt x="493" y="4627"/>
                  </a:cubicBezTo>
                  <a:cubicBezTo>
                    <a:pt x="0" y="7320"/>
                    <a:pt x="1498" y="9975"/>
                    <a:pt x="4058" y="10942"/>
                  </a:cubicBezTo>
                  <a:lnTo>
                    <a:pt x="8059" y="6865"/>
                  </a:lnTo>
                  <a:lnTo>
                    <a:pt x="9670" y="1309"/>
                  </a:lnTo>
                  <a:cubicBezTo>
                    <a:pt x="8665" y="456"/>
                    <a:pt x="7376" y="1"/>
                    <a:pt x="6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0"/>
            <p:cNvSpPr/>
            <p:nvPr/>
          </p:nvSpPr>
          <p:spPr>
            <a:xfrm>
              <a:off x="1325913" y="1522750"/>
              <a:ext cx="140350" cy="126700"/>
            </a:xfrm>
            <a:custGeom>
              <a:avLst/>
              <a:gdLst/>
              <a:ahLst/>
              <a:cxnLst/>
              <a:rect l="l" t="t" r="r" b="b"/>
              <a:pathLst>
                <a:path w="5614" h="5068" extrusionOk="0">
                  <a:moveTo>
                    <a:pt x="3622" y="0"/>
                  </a:moveTo>
                  <a:cubicBezTo>
                    <a:pt x="1613" y="759"/>
                    <a:pt x="209" y="2579"/>
                    <a:pt x="1" y="4703"/>
                  </a:cubicBezTo>
                  <a:cubicBezTo>
                    <a:pt x="646" y="4948"/>
                    <a:pt x="1323" y="5068"/>
                    <a:pt x="1995" y="5068"/>
                  </a:cubicBezTo>
                  <a:cubicBezTo>
                    <a:pt x="3298" y="5068"/>
                    <a:pt x="4588" y="4617"/>
                    <a:pt x="5613" y="3755"/>
                  </a:cubicBezTo>
                  <a:lnTo>
                    <a:pt x="36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0"/>
            <p:cNvSpPr/>
            <p:nvPr/>
          </p:nvSpPr>
          <p:spPr>
            <a:xfrm>
              <a:off x="1466238" y="1522750"/>
              <a:ext cx="140800" cy="126700"/>
            </a:xfrm>
            <a:custGeom>
              <a:avLst/>
              <a:gdLst/>
              <a:ahLst/>
              <a:cxnLst/>
              <a:rect l="l" t="t" r="r" b="b"/>
              <a:pathLst>
                <a:path w="5632" h="5068" extrusionOk="0">
                  <a:moveTo>
                    <a:pt x="2010" y="0"/>
                  </a:moveTo>
                  <a:lnTo>
                    <a:pt x="0" y="3755"/>
                  </a:lnTo>
                  <a:cubicBezTo>
                    <a:pt x="1038" y="4617"/>
                    <a:pt x="2324" y="5068"/>
                    <a:pt x="3628" y="5068"/>
                  </a:cubicBezTo>
                  <a:cubicBezTo>
                    <a:pt x="4302" y="5068"/>
                    <a:pt x="4980" y="4948"/>
                    <a:pt x="5632" y="4703"/>
                  </a:cubicBezTo>
                  <a:cubicBezTo>
                    <a:pt x="5404" y="2579"/>
                    <a:pt x="4001" y="759"/>
                    <a:pt x="2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0"/>
            <p:cNvSpPr/>
            <p:nvPr/>
          </p:nvSpPr>
          <p:spPr>
            <a:xfrm>
              <a:off x="1415513" y="1399500"/>
              <a:ext cx="101950" cy="123275"/>
            </a:xfrm>
            <a:custGeom>
              <a:avLst/>
              <a:gdLst/>
              <a:ahLst/>
              <a:cxnLst/>
              <a:rect l="l" t="t" r="r" b="b"/>
              <a:pathLst>
                <a:path w="4078" h="4931" extrusionOk="0">
                  <a:moveTo>
                    <a:pt x="2029" y="0"/>
                  </a:moveTo>
                  <a:cubicBezTo>
                    <a:pt x="740" y="1081"/>
                    <a:pt x="1" y="2674"/>
                    <a:pt x="1" y="4342"/>
                  </a:cubicBezTo>
                  <a:cubicBezTo>
                    <a:pt x="1" y="4551"/>
                    <a:pt x="1" y="4741"/>
                    <a:pt x="38" y="4930"/>
                  </a:cubicBezTo>
                  <a:lnTo>
                    <a:pt x="4039" y="4930"/>
                  </a:lnTo>
                  <a:cubicBezTo>
                    <a:pt x="4058" y="4741"/>
                    <a:pt x="4077" y="4551"/>
                    <a:pt x="4077" y="4342"/>
                  </a:cubicBezTo>
                  <a:cubicBezTo>
                    <a:pt x="4077" y="2674"/>
                    <a:pt x="3319" y="1081"/>
                    <a:pt x="2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0"/>
            <p:cNvSpPr/>
            <p:nvPr/>
          </p:nvSpPr>
          <p:spPr>
            <a:xfrm>
              <a:off x="1416463" y="1513850"/>
              <a:ext cx="100050" cy="102775"/>
            </a:xfrm>
            <a:custGeom>
              <a:avLst/>
              <a:gdLst/>
              <a:ahLst/>
              <a:cxnLst/>
              <a:rect l="l" t="t" r="r" b="b"/>
              <a:pathLst>
                <a:path w="4002" h="4111" extrusionOk="0">
                  <a:moveTo>
                    <a:pt x="2001" y="1"/>
                  </a:moveTo>
                  <a:cubicBezTo>
                    <a:pt x="1323" y="1"/>
                    <a:pt x="645" y="119"/>
                    <a:pt x="0" y="356"/>
                  </a:cubicBezTo>
                  <a:cubicBezTo>
                    <a:pt x="152" y="1835"/>
                    <a:pt x="873" y="3181"/>
                    <a:pt x="1991" y="4111"/>
                  </a:cubicBezTo>
                  <a:cubicBezTo>
                    <a:pt x="3129" y="3181"/>
                    <a:pt x="3850" y="1835"/>
                    <a:pt x="4001" y="356"/>
                  </a:cubicBezTo>
                  <a:cubicBezTo>
                    <a:pt x="3357" y="119"/>
                    <a:pt x="2679" y="1"/>
                    <a:pt x="2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0"/>
            <p:cNvSpPr/>
            <p:nvPr/>
          </p:nvSpPr>
          <p:spPr>
            <a:xfrm>
              <a:off x="1378063" y="17118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3" y="1"/>
                  </a:moveTo>
                  <a:cubicBezTo>
                    <a:pt x="171" y="1"/>
                    <a:pt x="1" y="399"/>
                    <a:pt x="247" y="646"/>
                  </a:cubicBezTo>
                  <a:cubicBezTo>
                    <a:pt x="321" y="726"/>
                    <a:pt x="416" y="762"/>
                    <a:pt x="510" y="762"/>
                  </a:cubicBezTo>
                  <a:cubicBezTo>
                    <a:pt x="703" y="762"/>
                    <a:pt x="892" y="610"/>
                    <a:pt x="892" y="380"/>
                  </a:cubicBezTo>
                  <a:cubicBezTo>
                    <a:pt x="892" y="171"/>
                    <a:pt x="721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0"/>
            <p:cNvSpPr/>
            <p:nvPr/>
          </p:nvSpPr>
          <p:spPr>
            <a:xfrm>
              <a:off x="1404413" y="1732225"/>
              <a:ext cx="132900" cy="36225"/>
            </a:xfrm>
            <a:custGeom>
              <a:avLst/>
              <a:gdLst/>
              <a:ahLst/>
              <a:cxnLst/>
              <a:rect l="l" t="t" r="r" b="b"/>
              <a:pathLst>
                <a:path w="5316" h="1449" extrusionOk="0">
                  <a:moveTo>
                    <a:pt x="4762" y="0"/>
                  </a:moveTo>
                  <a:cubicBezTo>
                    <a:pt x="4691" y="0"/>
                    <a:pt x="4615" y="24"/>
                    <a:pt x="4540" y="78"/>
                  </a:cubicBezTo>
                  <a:cubicBezTo>
                    <a:pt x="3916" y="484"/>
                    <a:pt x="3195" y="690"/>
                    <a:pt x="2471" y="690"/>
                  </a:cubicBezTo>
                  <a:cubicBezTo>
                    <a:pt x="1875" y="690"/>
                    <a:pt x="1277" y="550"/>
                    <a:pt x="729" y="268"/>
                  </a:cubicBezTo>
                  <a:cubicBezTo>
                    <a:pt x="664" y="231"/>
                    <a:pt x="600" y="215"/>
                    <a:pt x="541" y="215"/>
                  </a:cubicBezTo>
                  <a:cubicBezTo>
                    <a:pt x="203" y="215"/>
                    <a:pt x="0" y="738"/>
                    <a:pt x="388" y="931"/>
                  </a:cubicBezTo>
                  <a:cubicBezTo>
                    <a:pt x="1043" y="1276"/>
                    <a:pt x="1760" y="1448"/>
                    <a:pt x="2478" y="1448"/>
                  </a:cubicBezTo>
                  <a:cubicBezTo>
                    <a:pt x="3340" y="1448"/>
                    <a:pt x="4202" y="1200"/>
                    <a:pt x="4957" y="704"/>
                  </a:cubicBezTo>
                  <a:cubicBezTo>
                    <a:pt x="5315" y="486"/>
                    <a:pt x="5086" y="0"/>
                    <a:pt x="47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0"/>
            <p:cNvSpPr/>
            <p:nvPr/>
          </p:nvSpPr>
          <p:spPr>
            <a:xfrm>
              <a:off x="1586213" y="1404200"/>
              <a:ext cx="83050" cy="94550"/>
            </a:xfrm>
            <a:custGeom>
              <a:avLst/>
              <a:gdLst/>
              <a:ahLst/>
              <a:cxnLst/>
              <a:rect l="l" t="t" r="r" b="b"/>
              <a:pathLst>
                <a:path w="3322" h="3782" extrusionOk="0">
                  <a:moveTo>
                    <a:pt x="550" y="1"/>
                  </a:moveTo>
                  <a:cubicBezTo>
                    <a:pt x="193" y="1"/>
                    <a:pt x="1" y="541"/>
                    <a:pt x="397" y="722"/>
                  </a:cubicBezTo>
                  <a:cubicBezTo>
                    <a:pt x="1516" y="1234"/>
                    <a:pt x="2312" y="2258"/>
                    <a:pt x="2540" y="3472"/>
                  </a:cubicBezTo>
                  <a:cubicBezTo>
                    <a:pt x="2572" y="3686"/>
                    <a:pt x="2730" y="3782"/>
                    <a:pt x="2892" y="3782"/>
                  </a:cubicBezTo>
                  <a:cubicBezTo>
                    <a:pt x="3104" y="3782"/>
                    <a:pt x="3322" y="3618"/>
                    <a:pt x="3279" y="3339"/>
                  </a:cubicBezTo>
                  <a:cubicBezTo>
                    <a:pt x="3014" y="1879"/>
                    <a:pt x="2047" y="665"/>
                    <a:pt x="719" y="40"/>
                  </a:cubicBezTo>
                  <a:cubicBezTo>
                    <a:pt x="660" y="13"/>
                    <a:pt x="603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0"/>
            <p:cNvSpPr/>
            <p:nvPr/>
          </p:nvSpPr>
          <p:spPr>
            <a:xfrm>
              <a:off x="1200313" y="1357500"/>
              <a:ext cx="531400" cy="448750"/>
            </a:xfrm>
            <a:custGeom>
              <a:avLst/>
              <a:gdLst/>
              <a:ahLst/>
              <a:cxnLst/>
              <a:rect l="l" t="t" r="r" b="b"/>
              <a:pathLst>
                <a:path w="21256" h="17950" extrusionOk="0">
                  <a:moveTo>
                    <a:pt x="10637" y="2192"/>
                  </a:moveTo>
                  <a:cubicBezTo>
                    <a:pt x="11699" y="3178"/>
                    <a:pt x="12306" y="4562"/>
                    <a:pt x="12306" y="6022"/>
                  </a:cubicBezTo>
                  <a:lnTo>
                    <a:pt x="12306" y="6098"/>
                  </a:lnTo>
                  <a:cubicBezTo>
                    <a:pt x="11766" y="5947"/>
                    <a:pt x="11206" y="5871"/>
                    <a:pt x="10647" y="5871"/>
                  </a:cubicBezTo>
                  <a:cubicBezTo>
                    <a:pt x="10088" y="5871"/>
                    <a:pt x="9528" y="5947"/>
                    <a:pt x="8988" y="6098"/>
                  </a:cubicBezTo>
                  <a:lnTo>
                    <a:pt x="8988" y="6022"/>
                  </a:lnTo>
                  <a:cubicBezTo>
                    <a:pt x="8988" y="4562"/>
                    <a:pt x="9576" y="3178"/>
                    <a:pt x="10637" y="2192"/>
                  </a:cubicBezTo>
                  <a:close/>
                  <a:moveTo>
                    <a:pt x="10637" y="6634"/>
                  </a:moveTo>
                  <a:cubicBezTo>
                    <a:pt x="11173" y="6634"/>
                    <a:pt x="11709" y="6714"/>
                    <a:pt x="12230" y="6876"/>
                  </a:cubicBezTo>
                  <a:cubicBezTo>
                    <a:pt x="12041" y="8013"/>
                    <a:pt x="11491" y="9075"/>
                    <a:pt x="10637" y="9872"/>
                  </a:cubicBezTo>
                  <a:cubicBezTo>
                    <a:pt x="9784" y="9075"/>
                    <a:pt x="9234" y="8013"/>
                    <a:pt x="9045" y="6876"/>
                  </a:cubicBezTo>
                  <a:cubicBezTo>
                    <a:pt x="9566" y="6714"/>
                    <a:pt x="10102" y="6634"/>
                    <a:pt x="10637" y="6634"/>
                  </a:cubicBezTo>
                  <a:close/>
                  <a:moveTo>
                    <a:pt x="7101" y="750"/>
                  </a:moveTo>
                  <a:cubicBezTo>
                    <a:pt x="8152" y="750"/>
                    <a:pt x="9182" y="1090"/>
                    <a:pt x="10050" y="1699"/>
                  </a:cubicBezTo>
                  <a:cubicBezTo>
                    <a:pt x="8893" y="2818"/>
                    <a:pt x="8229" y="4392"/>
                    <a:pt x="8229" y="6022"/>
                  </a:cubicBezTo>
                  <a:lnTo>
                    <a:pt x="8229" y="6364"/>
                  </a:lnTo>
                  <a:cubicBezTo>
                    <a:pt x="6409" y="7160"/>
                    <a:pt x="5082" y="8810"/>
                    <a:pt x="4721" y="10782"/>
                  </a:cubicBezTo>
                  <a:cubicBezTo>
                    <a:pt x="2503" y="9701"/>
                    <a:pt x="1327" y="7236"/>
                    <a:pt x="1877" y="4847"/>
                  </a:cubicBezTo>
                  <a:cubicBezTo>
                    <a:pt x="2427" y="2439"/>
                    <a:pt x="4570" y="751"/>
                    <a:pt x="7016" y="751"/>
                  </a:cubicBezTo>
                  <a:cubicBezTo>
                    <a:pt x="7044" y="751"/>
                    <a:pt x="7073" y="750"/>
                    <a:pt x="7101" y="750"/>
                  </a:cubicBezTo>
                  <a:close/>
                  <a:moveTo>
                    <a:pt x="14172" y="750"/>
                  </a:moveTo>
                  <a:cubicBezTo>
                    <a:pt x="14201" y="750"/>
                    <a:pt x="14230" y="751"/>
                    <a:pt x="14259" y="751"/>
                  </a:cubicBezTo>
                  <a:cubicBezTo>
                    <a:pt x="16724" y="751"/>
                    <a:pt x="18848" y="2439"/>
                    <a:pt x="19398" y="4847"/>
                  </a:cubicBezTo>
                  <a:cubicBezTo>
                    <a:pt x="19948" y="7236"/>
                    <a:pt x="18772" y="9701"/>
                    <a:pt x="16572" y="10782"/>
                  </a:cubicBezTo>
                  <a:cubicBezTo>
                    <a:pt x="16193" y="8810"/>
                    <a:pt x="14885" y="7160"/>
                    <a:pt x="13046" y="6364"/>
                  </a:cubicBezTo>
                  <a:lnTo>
                    <a:pt x="13046" y="6022"/>
                  </a:lnTo>
                  <a:cubicBezTo>
                    <a:pt x="13046" y="4392"/>
                    <a:pt x="12382" y="2818"/>
                    <a:pt x="11225" y="1699"/>
                  </a:cubicBezTo>
                  <a:cubicBezTo>
                    <a:pt x="12093" y="1090"/>
                    <a:pt x="13104" y="750"/>
                    <a:pt x="14172" y="750"/>
                  </a:cubicBezTo>
                  <a:close/>
                  <a:moveTo>
                    <a:pt x="8343" y="7160"/>
                  </a:moveTo>
                  <a:cubicBezTo>
                    <a:pt x="8571" y="8374"/>
                    <a:pt x="9158" y="9492"/>
                    <a:pt x="10050" y="10346"/>
                  </a:cubicBezTo>
                  <a:cubicBezTo>
                    <a:pt x="9148" y="10980"/>
                    <a:pt x="8085" y="11309"/>
                    <a:pt x="7009" y="11309"/>
                  </a:cubicBezTo>
                  <a:cubicBezTo>
                    <a:pt x="6478" y="11309"/>
                    <a:pt x="5943" y="11229"/>
                    <a:pt x="5423" y="11066"/>
                  </a:cubicBezTo>
                  <a:cubicBezTo>
                    <a:pt x="5707" y="9360"/>
                    <a:pt x="6788" y="7919"/>
                    <a:pt x="8343" y="7160"/>
                  </a:cubicBezTo>
                  <a:close/>
                  <a:moveTo>
                    <a:pt x="12951" y="7160"/>
                  </a:moveTo>
                  <a:cubicBezTo>
                    <a:pt x="14487" y="7919"/>
                    <a:pt x="15567" y="9360"/>
                    <a:pt x="15852" y="11066"/>
                  </a:cubicBezTo>
                  <a:cubicBezTo>
                    <a:pt x="15332" y="11229"/>
                    <a:pt x="14797" y="11309"/>
                    <a:pt x="14266" y="11309"/>
                  </a:cubicBezTo>
                  <a:cubicBezTo>
                    <a:pt x="13189" y="11309"/>
                    <a:pt x="12127" y="10980"/>
                    <a:pt x="11225" y="10346"/>
                  </a:cubicBezTo>
                  <a:cubicBezTo>
                    <a:pt x="12116" y="9492"/>
                    <a:pt x="12723" y="8374"/>
                    <a:pt x="12951" y="7160"/>
                  </a:cubicBezTo>
                  <a:close/>
                  <a:moveTo>
                    <a:pt x="10637" y="10858"/>
                  </a:moveTo>
                  <a:cubicBezTo>
                    <a:pt x="11700" y="11641"/>
                    <a:pt x="12977" y="12053"/>
                    <a:pt x="14273" y="12053"/>
                  </a:cubicBezTo>
                  <a:cubicBezTo>
                    <a:pt x="14826" y="12053"/>
                    <a:pt x="15383" y="11978"/>
                    <a:pt x="15928" y="11825"/>
                  </a:cubicBezTo>
                  <a:lnTo>
                    <a:pt x="15928" y="11919"/>
                  </a:lnTo>
                  <a:cubicBezTo>
                    <a:pt x="15909" y="14821"/>
                    <a:pt x="13557" y="17191"/>
                    <a:pt x="10637" y="17191"/>
                  </a:cubicBezTo>
                  <a:cubicBezTo>
                    <a:pt x="7736" y="17191"/>
                    <a:pt x="5366" y="14821"/>
                    <a:pt x="5366" y="11919"/>
                  </a:cubicBezTo>
                  <a:lnTo>
                    <a:pt x="5366" y="11825"/>
                  </a:lnTo>
                  <a:cubicBezTo>
                    <a:pt x="5911" y="11978"/>
                    <a:pt x="6468" y="12053"/>
                    <a:pt x="7021" y="12053"/>
                  </a:cubicBezTo>
                  <a:cubicBezTo>
                    <a:pt x="8315" y="12053"/>
                    <a:pt x="9588" y="11641"/>
                    <a:pt x="10637" y="10858"/>
                  </a:cubicBezTo>
                  <a:close/>
                  <a:moveTo>
                    <a:pt x="7027" y="0"/>
                  </a:moveTo>
                  <a:cubicBezTo>
                    <a:pt x="4964" y="0"/>
                    <a:pt x="2941" y="1054"/>
                    <a:pt x="1820" y="2989"/>
                  </a:cubicBezTo>
                  <a:cubicBezTo>
                    <a:pt x="0" y="6117"/>
                    <a:pt x="1308" y="10118"/>
                    <a:pt x="4627" y="11559"/>
                  </a:cubicBezTo>
                  <a:lnTo>
                    <a:pt x="4627" y="11919"/>
                  </a:lnTo>
                  <a:cubicBezTo>
                    <a:pt x="4627" y="15238"/>
                    <a:pt x="7319" y="17949"/>
                    <a:pt x="10656" y="17949"/>
                  </a:cubicBezTo>
                  <a:cubicBezTo>
                    <a:pt x="13994" y="17949"/>
                    <a:pt x="16686" y="15238"/>
                    <a:pt x="16686" y="11919"/>
                  </a:cubicBezTo>
                  <a:lnTo>
                    <a:pt x="16686" y="11559"/>
                  </a:lnTo>
                  <a:cubicBezTo>
                    <a:pt x="19966" y="10099"/>
                    <a:pt x="21256" y="6117"/>
                    <a:pt x="19436" y="3008"/>
                  </a:cubicBezTo>
                  <a:cubicBezTo>
                    <a:pt x="18311" y="1077"/>
                    <a:pt x="16290" y="20"/>
                    <a:pt x="14225" y="20"/>
                  </a:cubicBezTo>
                  <a:cubicBezTo>
                    <a:pt x="12984" y="20"/>
                    <a:pt x="11727" y="402"/>
                    <a:pt x="10637" y="1206"/>
                  </a:cubicBezTo>
                  <a:cubicBezTo>
                    <a:pt x="9548" y="389"/>
                    <a:pt x="8280" y="0"/>
                    <a:pt x="70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0"/>
            <p:cNvSpPr/>
            <p:nvPr/>
          </p:nvSpPr>
          <p:spPr>
            <a:xfrm>
              <a:off x="1263438" y="1404200"/>
              <a:ext cx="83300" cy="94550"/>
            </a:xfrm>
            <a:custGeom>
              <a:avLst/>
              <a:gdLst/>
              <a:ahLst/>
              <a:cxnLst/>
              <a:rect l="l" t="t" r="r" b="b"/>
              <a:pathLst>
                <a:path w="3332" h="3782" extrusionOk="0">
                  <a:moveTo>
                    <a:pt x="2783" y="1"/>
                  </a:moveTo>
                  <a:cubicBezTo>
                    <a:pt x="2730" y="1"/>
                    <a:pt x="2673" y="13"/>
                    <a:pt x="2614" y="40"/>
                  </a:cubicBezTo>
                  <a:cubicBezTo>
                    <a:pt x="1267" y="665"/>
                    <a:pt x="319" y="1879"/>
                    <a:pt x="54" y="3339"/>
                  </a:cubicBezTo>
                  <a:cubicBezTo>
                    <a:pt x="0" y="3618"/>
                    <a:pt x="214" y="3782"/>
                    <a:pt x="427" y="3782"/>
                  </a:cubicBezTo>
                  <a:cubicBezTo>
                    <a:pt x="590" y="3782"/>
                    <a:pt x="752" y="3686"/>
                    <a:pt x="793" y="3472"/>
                  </a:cubicBezTo>
                  <a:cubicBezTo>
                    <a:pt x="1021" y="2258"/>
                    <a:pt x="1798" y="1234"/>
                    <a:pt x="2917" y="722"/>
                  </a:cubicBezTo>
                  <a:lnTo>
                    <a:pt x="2936" y="722"/>
                  </a:lnTo>
                  <a:cubicBezTo>
                    <a:pt x="3332" y="541"/>
                    <a:pt x="3139" y="1"/>
                    <a:pt x="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4" name="Google Shape;2594;p50"/>
          <p:cNvGrpSpPr/>
          <p:nvPr/>
        </p:nvGrpSpPr>
        <p:grpSpPr>
          <a:xfrm>
            <a:off x="2398845" y="1298213"/>
            <a:ext cx="365741" cy="365763"/>
            <a:chOff x="1776263" y="1291425"/>
            <a:chExt cx="431400" cy="431375"/>
          </a:xfrm>
        </p:grpSpPr>
        <p:sp>
          <p:nvSpPr>
            <p:cNvPr id="2595" name="Google Shape;2595;p50"/>
            <p:cNvSpPr/>
            <p:nvPr/>
          </p:nvSpPr>
          <p:spPr>
            <a:xfrm>
              <a:off x="1784313" y="1367250"/>
              <a:ext cx="414800" cy="347500"/>
            </a:xfrm>
            <a:custGeom>
              <a:avLst/>
              <a:gdLst/>
              <a:ahLst/>
              <a:cxnLst/>
              <a:rect l="l" t="t" r="r" b="b"/>
              <a:pathLst>
                <a:path w="16592" h="13900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0"/>
            <p:cNvSpPr/>
            <p:nvPr/>
          </p:nvSpPr>
          <p:spPr>
            <a:xfrm>
              <a:off x="1784313" y="1299950"/>
              <a:ext cx="414800" cy="67325"/>
            </a:xfrm>
            <a:custGeom>
              <a:avLst/>
              <a:gdLst/>
              <a:ahLst/>
              <a:cxnLst/>
              <a:rect l="l" t="t" r="r" b="b"/>
              <a:pathLst>
                <a:path w="16592" h="2693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0"/>
            <p:cNvSpPr/>
            <p:nvPr/>
          </p:nvSpPr>
          <p:spPr>
            <a:xfrm>
              <a:off x="1840263" y="1422725"/>
              <a:ext cx="303400" cy="50750"/>
            </a:xfrm>
            <a:custGeom>
              <a:avLst/>
              <a:gdLst/>
              <a:ahLst/>
              <a:cxnLst/>
              <a:rect l="l" t="t" r="r" b="b"/>
              <a:pathLst>
                <a:path w="12136" h="2030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0"/>
            <p:cNvSpPr/>
            <p:nvPr/>
          </p:nvSpPr>
          <p:spPr>
            <a:xfrm>
              <a:off x="1991938" y="1526525"/>
              <a:ext cx="151725" cy="135125"/>
            </a:xfrm>
            <a:custGeom>
              <a:avLst/>
              <a:gdLst/>
              <a:ahLst/>
              <a:cxnLst/>
              <a:rect l="l" t="t" r="r" b="b"/>
              <a:pathLst>
                <a:path w="6069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0"/>
            <p:cNvSpPr/>
            <p:nvPr/>
          </p:nvSpPr>
          <p:spPr>
            <a:xfrm>
              <a:off x="1840263" y="1526525"/>
              <a:ext cx="100975" cy="135125"/>
            </a:xfrm>
            <a:custGeom>
              <a:avLst/>
              <a:gdLst/>
              <a:ahLst/>
              <a:cxnLst/>
              <a:rect l="l" t="t" r="r" b="b"/>
              <a:pathLst>
                <a:path w="4039" h="5405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>
              <a:off x="2019438" y="1325075"/>
              <a:ext cx="19925" cy="17125"/>
            </a:xfrm>
            <a:custGeom>
              <a:avLst/>
              <a:gdLst/>
              <a:ahLst/>
              <a:cxnLst/>
              <a:rect l="l" t="t" r="r" b="b"/>
              <a:pathLst>
                <a:path w="797" h="685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0"/>
            <p:cNvSpPr/>
            <p:nvPr/>
          </p:nvSpPr>
          <p:spPr>
            <a:xfrm>
              <a:off x="2054038" y="1325075"/>
              <a:ext cx="54550" cy="17075"/>
            </a:xfrm>
            <a:custGeom>
              <a:avLst/>
              <a:gdLst/>
              <a:ahLst/>
              <a:cxnLst/>
              <a:rect l="l" t="t" r="r" b="b"/>
              <a:pathLst>
                <a:path w="2182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0"/>
            <p:cNvSpPr/>
            <p:nvPr/>
          </p:nvSpPr>
          <p:spPr>
            <a:xfrm>
              <a:off x="2119763" y="1325025"/>
              <a:ext cx="55650" cy="17175"/>
            </a:xfrm>
            <a:custGeom>
              <a:avLst/>
              <a:gdLst/>
              <a:ahLst/>
              <a:cxnLst/>
              <a:rect l="l" t="t" r="r" b="b"/>
              <a:pathLst>
                <a:path w="2226" h="687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1776263" y="1291425"/>
              <a:ext cx="431400" cy="431375"/>
            </a:xfrm>
            <a:custGeom>
              <a:avLst/>
              <a:gdLst/>
              <a:ahLst/>
              <a:cxnLst/>
              <a:rect l="l" t="t" r="r" b="b"/>
              <a:pathLst>
                <a:path w="17256" h="17255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1831713" y="1414650"/>
              <a:ext cx="320000" cy="67350"/>
            </a:xfrm>
            <a:custGeom>
              <a:avLst/>
              <a:gdLst/>
              <a:ahLst/>
              <a:cxnLst/>
              <a:rect l="l" t="t" r="r" b="b"/>
              <a:pathLst>
                <a:path w="12800" h="2694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0"/>
            <p:cNvSpPr/>
            <p:nvPr/>
          </p:nvSpPr>
          <p:spPr>
            <a:xfrm>
              <a:off x="1831713" y="1518000"/>
              <a:ext cx="118075" cy="152200"/>
            </a:xfrm>
            <a:custGeom>
              <a:avLst/>
              <a:gdLst/>
              <a:ahLst/>
              <a:cxnLst/>
              <a:rect l="l" t="t" r="r" b="b"/>
              <a:pathLst>
                <a:path w="4723" h="6088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0"/>
            <p:cNvSpPr/>
            <p:nvPr/>
          </p:nvSpPr>
          <p:spPr>
            <a:xfrm>
              <a:off x="1983413" y="1518000"/>
              <a:ext cx="168300" cy="152200"/>
            </a:xfrm>
            <a:custGeom>
              <a:avLst/>
              <a:gdLst/>
              <a:ahLst/>
              <a:cxnLst/>
              <a:rect l="l" t="t" r="r" b="b"/>
              <a:pathLst>
                <a:path w="6732" h="6088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7" name="Google Shape;2607;p50"/>
          <p:cNvGrpSpPr/>
          <p:nvPr/>
        </p:nvGrpSpPr>
        <p:grpSpPr>
          <a:xfrm>
            <a:off x="3118490" y="1320720"/>
            <a:ext cx="365731" cy="320750"/>
            <a:chOff x="2363663" y="1358025"/>
            <a:chExt cx="595750" cy="525475"/>
          </a:xfrm>
        </p:grpSpPr>
        <p:sp>
          <p:nvSpPr>
            <p:cNvPr id="2608" name="Google Shape;2608;p50"/>
            <p:cNvSpPr/>
            <p:nvPr/>
          </p:nvSpPr>
          <p:spPr>
            <a:xfrm>
              <a:off x="2380188" y="1552125"/>
              <a:ext cx="562700" cy="320000"/>
            </a:xfrm>
            <a:custGeom>
              <a:avLst/>
              <a:gdLst/>
              <a:ahLst/>
              <a:cxnLst/>
              <a:rect l="l" t="t" r="r" b="b"/>
              <a:pathLst>
                <a:path w="22508" h="12800" extrusionOk="0">
                  <a:moveTo>
                    <a:pt x="11263" y="1"/>
                  </a:moveTo>
                  <a:cubicBezTo>
                    <a:pt x="5196" y="1"/>
                    <a:pt x="0" y="6410"/>
                    <a:pt x="0" y="6410"/>
                  </a:cubicBezTo>
                  <a:cubicBezTo>
                    <a:pt x="0" y="6410"/>
                    <a:pt x="5196" y="12800"/>
                    <a:pt x="11263" y="12800"/>
                  </a:cubicBezTo>
                  <a:cubicBezTo>
                    <a:pt x="17312" y="12800"/>
                    <a:pt x="22508" y="6410"/>
                    <a:pt x="22508" y="6410"/>
                  </a:cubicBezTo>
                  <a:cubicBezTo>
                    <a:pt x="22508" y="6410"/>
                    <a:pt x="17312" y="1"/>
                    <a:pt x="11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0"/>
            <p:cNvSpPr/>
            <p:nvPr/>
          </p:nvSpPr>
          <p:spPr>
            <a:xfrm>
              <a:off x="2538038" y="1597650"/>
              <a:ext cx="245100" cy="228975"/>
            </a:xfrm>
            <a:custGeom>
              <a:avLst/>
              <a:gdLst/>
              <a:ahLst/>
              <a:cxnLst/>
              <a:rect l="l" t="t" r="r" b="b"/>
              <a:pathLst>
                <a:path w="9804" h="9159" extrusionOk="0">
                  <a:moveTo>
                    <a:pt x="4930" y="0"/>
                  </a:moveTo>
                  <a:cubicBezTo>
                    <a:pt x="4934" y="0"/>
                    <a:pt x="4937" y="0"/>
                    <a:pt x="4940" y="0"/>
                  </a:cubicBezTo>
                  <a:lnTo>
                    <a:pt x="4940" y="0"/>
                  </a:lnTo>
                  <a:cubicBezTo>
                    <a:pt x="4943" y="0"/>
                    <a:pt x="4946" y="0"/>
                    <a:pt x="4949" y="0"/>
                  </a:cubicBezTo>
                  <a:close/>
                  <a:moveTo>
                    <a:pt x="4940" y="0"/>
                  </a:moveTo>
                  <a:cubicBezTo>
                    <a:pt x="2138" y="6"/>
                    <a:pt x="1" y="2506"/>
                    <a:pt x="418" y="5271"/>
                  </a:cubicBezTo>
                  <a:cubicBezTo>
                    <a:pt x="764" y="7555"/>
                    <a:pt x="2745" y="9158"/>
                    <a:pt x="4938" y="9158"/>
                  </a:cubicBezTo>
                  <a:cubicBezTo>
                    <a:pt x="5386" y="9158"/>
                    <a:pt x="5842" y="9091"/>
                    <a:pt x="6296" y="8950"/>
                  </a:cubicBezTo>
                  <a:cubicBezTo>
                    <a:pt x="8457" y="8286"/>
                    <a:pt x="9803" y="6125"/>
                    <a:pt x="9462" y="3887"/>
                  </a:cubicBezTo>
                  <a:cubicBezTo>
                    <a:pt x="9121" y="1653"/>
                    <a:pt x="7211" y="5"/>
                    <a:pt x="4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0"/>
            <p:cNvSpPr/>
            <p:nvPr/>
          </p:nvSpPr>
          <p:spPr>
            <a:xfrm>
              <a:off x="2603938" y="1677750"/>
              <a:ext cx="115200" cy="91525"/>
            </a:xfrm>
            <a:custGeom>
              <a:avLst/>
              <a:gdLst/>
              <a:ahLst/>
              <a:cxnLst/>
              <a:rect l="l" t="t" r="r" b="b"/>
              <a:pathLst>
                <a:path w="4608" h="3661" extrusionOk="0">
                  <a:moveTo>
                    <a:pt x="1122" y="0"/>
                  </a:moveTo>
                  <a:cubicBezTo>
                    <a:pt x="494" y="0"/>
                    <a:pt x="0" y="505"/>
                    <a:pt x="19" y="1138"/>
                  </a:cubicBezTo>
                  <a:cubicBezTo>
                    <a:pt x="19" y="1992"/>
                    <a:pt x="948" y="2560"/>
                    <a:pt x="2313" y="3660"/>
                  </a:cubicBezTo>
                  <a:cubicBezTo>
                    <a:pt x="3641" y="2579"/>
                    <a:pt x="4589" y="2011"/>
                    <a:pt x="4589" y="1138"/>
                  </a:cubicBezTo>
                  <a:cubicBezTo>
                    <a:pt x="4607" y="505"/>
                    <a:pt x="4096" y="0"/>
                    <a:pt x="3485" y="0"/>
                  </a:cubicBezTo>
                  <a:cubicBezTo>
                    <a:pt x="3474" y="0"/>
                    <a:pt x="3462" y="0"/>
                    <a:pt x="3451" y="1"/>
                  </a:cubicBezTo>
                  <a:cubicBezTo>
                    <a:pt x="2579" y="1"/>
                    <a:pt x="2313" y="911"/>
                    <a:pt x="2313" y="911"/>
                  </a:cubicBezTo>
                  <a:cubicBezTo>
                    <a:pt x="2313" y="911"/>
                    <a:pt x="2029" y="1"/>
                    <a:pt x="1157" y="1"/>
                  </a:cubicBezTo>
                  <a:cubicBezTo>
                    <a:pt x="1145" y="0"/>
                    <a:pt x="1134" y="0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0"/>
            <p:cNvSpPr/>
            <p:nvPr/>
          </p:nvSpPr>
          <p:spPr>
            <a:xfrm>
              <a:off x="2581163" y="1609050"/>
              <a:ext cx="27050" cy="22750"/>
            </a:xfrm>
            <a:custGeom>
              <a:avLst/>
              <a:gdLst/>
              <a:ahLst/>
              <a:cxnLst/>
              <a:rect l="l" t="t" r="r" b="b"/>
              <a:pathLst>
                <a:path w="1082" h="910" extrusionOk="0">
                  <a:moveTo>
                    <a:pt x="475" y="0"/>
                  </a:moveTo>
                  <a:cubicBezTo>
                    <a:pt x="239" y="0"/>
                    <a:pt x="20" y="183"/>
                    <a:pt x="20" y="454"/>
                  </a:cubicBezTo>
                  <a:cubicBezTo>
                    <a:pt x="1" y="720"/>
                    <a:pt x="209" y="909"/>
                    <a:pt x="475" y="909"/>
                  </a:cubicBezTo>
                  <a:cubicBezTo>
                    <a:pt x="873" y="909"/>
                    <a:pt x="1082" y="416"/>
                    <a:pt x="797" y="132"/>
                  </a:cubicBezTo>
                  <a:cubicBezTo>
                    <a:pt x="700" y="41"/>
                    <a:pt x="586" y="0"/>
                    <a:pt x="4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0"/>
            <p:cNvSpPr/>
            <p:nvPr/>
          </p:nvSpPr>
          <p:spPr>
            <a:xfrm>
              <a:off x="2529513" y="1586350"/>
              <a:ext cx="265950" cy="251650"/>
            </a:xfrm>
            <a:custGeom>
              <a:avLst/>
              <a:gdLst/>
              <a:ahLst/>
              <a:cxnLst/>
              <a:rect l="l" t="t" r="r" b="b"/>
              <a:pathLst>
                <a:path w="10638" h="10066" extrusionOk="0">
                  <a:moveTo>
                    <a:pt x="5293" y="1"/>
                  </a:moveTo>
                  <a:cubicBezTo>
                    <a:pt x="4893" y="1"/>
                    <a:pt x="4485" y="49"/>
                    <a:pt x="4077" y="149"/>
                  </a:cubicBezTo>
                  <a:cubicBezTo>
                    <a:pt x="3549" y="290"/>
                    <a:pt x="3691" y="1035"/>
                    <a:pt x="4184" y="1035"/>
                  </a:cubicBezTo>
                  <a:cubicBezTo>
                    <a:pt x="4222" y="1035"/>
                    <a:pt x="4262" y="1030"/>
                    <a:pt x="4304" y="1021"/>
                  </a:cubicBezTo>
                  <a:cubicBezTo>
                    <a:pt x="4627" y="945"/>
                    <a:pt x="4949" y="907"/>
                    <a:pt x="5290" y="907"/>
                  </a:cubicBezTo>
                  <a:cubicBezTo>
                    <a:pt x="7149" y="907"/>
                    <a:pt x="8779" y="2159"/>
                    <a:pt x="9253" y="3960"/>
                  </a:cubicBezTo>
                  <a:cubicBezTo>
                    <a:pt x="9727" y="5761"/>
                    <a:pt x="8950" y="7657"/>
                    <a:pt x="7338" y="8587"/>
                  </a:cubicBezTo>
                  <a:cubicBezTo>
                    <a:pt x="6645" y="8985"/>
                    <a:pt x="5937" y="9162"/>
                    <a:pt x="5258" y="9162"/>
                  </a:cubicBezTo>
                  <a:cubicBezTo>
                    <a:pt x="2356" y="9162"/>
                    <a:pt x="1" y="5925"/>
                    <a:pt x="1707" y="2974"/>
                  </a:cubicBezTo>
                  <a:cubicBezTo>
                    <a:pt x="1941" y="2597"/>
                    <a:pt x="1622" y="2255"/>
                    <a:pt x="1307" y="2255"/>
                  </a:cubicBezTo>
                  <a:cubicBezTo>
                    <a:pt x="1162" y="2255"/>
                    <a:pt x="1019" y="2327"/>
                    <a:pt x="929" y="2500"/>
                  </a:cubicBezTo>
                  <a:cubicBezTo>
                    <a:pt x="702" y="2898"/>
                    <a:pt x="512" y="3334"/>
                    <a:pt x="398" y="3770"/>
                  </a:cubicBezTo>
                  <a:cubicBezTo>
                    <a:pt x="303" y="4188"/>
                    <a:pt x="247" y="4605"/>
                    <a:pt x="247" y="5022"/>
                  </a:cubicBezTo>
                  <a:cubicBezTo>
                    <a:pt x="247" y="7809"/>
                    <a:pt x="2503" y="10066"/>
                    <a:pt x="5290" y="10066"/>
                  </a:cubicBezTo>
                  <a:cubicBezTo>
                    <a:pt x="8305" y="10066"/>
                    <a:pt x="10637" y="7430"/>
                    <a:pt x="10277" y="4415"/>
                  </a:cubicBezTo>
                  <a:cubicBezTo>
                    <a:pt x="9967" y="1835"/>
                    <a:pt x="7773" y="1"/>
                    <a:pt x="5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0"/>
            <p:cNvSpPr/>
            <p:nvPr/>
          </p:nvSpPr>
          <p:spPr>
            <a:xfrm>
              <a:off x="2592538" y="1665900"/>
              <a:ext cx="137975" cy="115325"/>
            </a:xfrm>
            <a:custGeom>
              <a:avLst/>
              <a:gdLst/>
              <a:ahLst/>
              <a:cxnLst/>
              <a:rect l="l" t="t" r="r" b="b"/>
              <a:pathLst>
                <a:path w="5519" h="4613" extrusionOk="0">
                  <a:moveTo>
                    <a:pt x="3940" y="929"/>
                  </a:moveTo>
                  <a:cubicBezTo>
                    <a:pt x="4322" y="929"/>
                    <a:pt x="4609" y="1244"/>
                    <a:pt x="4609" y="1612"/>
                  </a:cubicBezTo>
                  <a:cubicBezTo>
                    <a:pt x="4609" y="1916"/>
                    <a:pt x="4400" y="2219"/>
                    <a:pt x="3907" y="2636"/>
                  </a:cubicBezTo>
                  <a:cubicBezTo>
                    <a:pt x="3680" y="2845"/>
                    <a:pt x="3395" y="3053"/>
                    <a:pt x="3073" y="3300"/>
                  </a:cubicBezTo>
                  <a:lnTo>
                    <a:pt x="2769" y="3546"/>
                  </a:lnTo>
                  <a:lnTo>
                    <a:pt x="2466" y="3300"/>
                  </a:lnTo>
                  <a:cubicBezTo>
                    <a:pt x="1461" y="2522"/>
                    <a:pt x="930" y="2105"/>
                    <a:pt x="930" y="1631"/>
                  </a:cubicBezTo>
                  <a:cubicBezTo>
                    <a:pt x="930" y="1236"/>
                    <a:pt x="1229" y="935"/>
                    <a:pt x="1622" y="930"/>
                  </a:cubicBezTo>
                  <a:lnTo>
                    <a:pt x="1622" y="930"/>
                  </a:lnTo>
                  <a:cubicBezTo>
                    <a:pt x="2127" y="936"/>
                    <a:pt x="2296" y="1461"/>
                    <a:pt x="2333" y="1517"/>
                  </a:cubicBezTo>
                  <a:cubicBezTo>
                    <a:pt x="2400" y="1736"/>
                    <a:pt x="2584" y="1845"/>
                    <a:pt x="2769" y="1845"/>
                  </a:cubicBezTo>
                  <a:cubicBezTo>
                    <a:pt x="2954" y="1845"/>
                    <a:pt x="3139" y="1736"/>
                    <a:pt x="3205" y="1517"/>
                  </a:cubicBezTo>
                  <a:cubicBezTo>
                    <a:pt x="3205" y="1517"/>
                    <a:pt x="3395" y="930"/>
                    <a:pt x="3907" y="930"/>
                  </a:cubicBezTo>
                  <a:cubicBezTo>
                    <a:pt x="3918" y="929"/>
                    <a:pt x="3929" y="929"/>
                    <a:pt x="3940" y="929"/>
                  </a:cubicBezTo>
                  <a:close/>
                  <a:moveTo>
                    <a:pt x="1613" y="1"/>
                  </a:moveTo>
                  <a:cubicBezTo>
                    <a:pt x="722" y="1"/>
                    <a:pt x="1" y="721"/>
                    <a:pt x="20" y="1612"/>
                  </a:cubicBezTo>
                  <a:cubicBezTo>
                    <a:pt x="20" y="2560"/>
                    <a:pt x="797" y="3167"/>
                    <a:pt x="1878" y="4020"/>
                  </a:cubicBezTo>
                  <a:lnTo>
                    <a:pt x="1878" y="4039"/>
                  </a:lnTo>
                  <a:lnTo>
                    <a:pt x="2466" y="4513"/>
                  </a:lnTo>
                  <a:cubicBezTo>
                    <a:pt x="2551" y="4580"/>
                    <a:pt x="2656" y="4613"/>
                    <a:pt x="2760" y="4613"/>
                  </a:cubicBezTo>
                  <a:cubicBezTo>
                    <a:pt x="2864" y="4613"/>
                    <a:pt x="2968" y="4580"/>
                    <a:pt x="3054" y="4513"/>
                  </a:cubicBezTo>
                  <a:lnTo>
                    <a:pt x="3642" y="4039"/>
                  </a:lnTo>
                  <a:cubicBezTo>
                    <a:pt x="3964" y="3774"/>
                    <a:pt x="4248" y="3565"/>
                    <a:pt x="4495" y="3319"/>
                  </a:cubicBezTo>
                  <a:cubicBezTo>
                    <a:pt x="5026" y="2883"/>
                    <a:pt x="5500" y="2352"/>
                    <a:pt x="5500" y="1612"/>
                  </a:cubicBezTo>
                  <a:cubicBezTo>
                    <a:pt x="5519" y="721"/>
                    <a:pt x="4779" y="1"/>
                    <a:pt x="3907" y="1"/>
                  </a:cubicBezTo>
                  <a:cubicBezTo>
                    <a:pt x="3471" y="1"/>
                    <a:pt x="3054" y="190"/>
                    <a:pt x="2750" y="513"/>
                  </a:cubicBezTo>
                  <a:cubicBezTo>
                    <a:pt x="2466" y="190"/>
                    <a:pt x="2049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0"/>
            <p:cNvSpPr/>
            <p:nvPr/>
          </p:nvSpPr>
          <p:spPr>
            <a:xfrm>
              <a:off x="2363663" y="1494300"/>
              <a:ext cx="595750" cy="160550"/>
            </a:xfrm>
            <a:custGeom>
              <a:avLst/>
              <a:gdLst/>
              <a:ahLst/>
              <a:cxnLst/>
              <a:rect l="l" t="t" r="r" b="b"/>
              <a:pathLst>
                <a:path w="23830" h="6422" extrusionOk="0">
                  <a:moveTo>
                    <a:pt x="11924" y="1"/>
                  </a:moveTo>
                  <a:cubicBezTo>
                    <a:pt x="6293" y="1"/>
                    <a:pt x="1628" y="4324"/>
                    <a:pt x="320" y="5632"/>
                  </a:cubicBezTo>
                  <a:cubicBezTo>
                    <a:pt x="1" y="5966"/>
                    <a:pt x="303" y="6422"/>
                    <a:pt x="659" y="6422"/>
                  </a:cubicBezTo>
                  <a:cubicBezTo>
                    <a:pt x="767" y="6422"/>
                    <a:pt x="881" y="6379"/>
                    <a:pt x="984" y="6277"/>
                  </a:cubicBezTo>
                  <a:cubicBezTo>
                    <a:pt x="2216" y="5025"/>
                    <a:pt x="6634" y="930"/>
                    <a:pt x="11924" y="930"/>
                  </a:cubicBezTo>
                  <a:cubicBezTo>
                    <a:pt x="17196" y="930"/>
                    <a:pt x="21614" y="5025"/>
                    <a:pt x="22846" y="6277"/>
                  </a:cubicBezTo>
                  <a:cubicBezTo>
                    <a:pt x="22948" y="6379"/>
                    <a:pt x="23062" y="6422"/>
                    <a:pt x="23171" y="6422"/>
                  </a:cubicBezTo>
                  <a:cubicBezTo>
                    <a:pt x="23526" y="6422"/>
                    <a:pt x="23829" y="5966"/>
                    <a:pt x="23510" y="5632"/>
                  </a:cubicBezTo>
                  <a:cubicBezTo>
                    <a:pt x="22201" y="4324"/>
                    <a:pt x="17537" y="1"/>
                    <a:pt x="11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0"/>
            <p:cNvSpPr/>
            <p:nvPr/>
          </p:nvSpPr>
          <p:spPr>
            <a:xfrm>
              <a:off x="2367863" y="1540275"/>
              <a:ext cx="587825" cy="343225"/>
            </a:xfrm>
            <a:custGeom>
              <a:avLst/>
              <a:gdLst/>
              <a:ahLst/>
              <a:cxnLst/>
              <a:rect l="l" t="t" r="r" b="b"/>
              <a:pathLst>
                <a:path w="23513" h="13729" extrusionOk="0">
                  <a:moveTo>
                    <a:pt x="11756" y="930"/>
                  </a:moveTo>
                  <a:cubicBezTo>
                    <a:pt x="14752" y="930"/>
                    <a:pt x="17540" y="2617"/>
                    <a:pt x="19360" y="4040"/>
                  </a:cubicBezTo>
                  <a:cubicBezTo>
                    <a:pt x="20460" y="4893"/>
                    <a:pt x="21465" y="5841"/>
                    <a:pt x="22394" y="6884"/>
                  </a:cubicBezTo>
                  <a:cubicBezTo>
                    <a:pt x="21465" y="7908"/>
                    <a:pt x="20460" y="8856"/>
                    <a:pt x="19360" y="9728"/>
                  </a:cubicBezTo>
                  <a:cubicBezTo>
                    <a:pt x="17540" y="11150"/>
                    <a:pt x="14752" y="12819"/>
                    <a:pt x="11756" y="12819"/>
                  </a:cubicBezTo>
                  <a:cubicBezTo>
                    <a:pt x="8760" y="12819"/>
                    <a:pt x="5954" y="11150"/>
                    <a:pt x="4134" y="9728"/>
                  </a:cubicBezTo>
                  <a:cubicBezTo>
                    <a:pt x="3034" y="8856"/>
                    <a:pt x="2010" y="7908"/>
                    <a:pt x="1081" y="6884"/>
                  </a:cubicBezTo>
                  <a:cubicBezTo>
                    <a:pt x="2010" y="5841"/>
                    <a:pt x="3034" y="4893"/>
                    <a:pt x="4134" y="4040"/>
                  </a:cubicBezTo>
                  <a:cubicBezTo>
                    <a:pt x="5954" y="2617"/>
                    <a:pt x="8741" y="930"/>
                    <a:pt x="11756" y="930"/>
                  </a:cubicBezTo>
                  <a:close/>
                  <a:moveTo>
                    <a:pt x="11756" y="1"/>
                  </a:moveTo>
                  <a:cubicBezTo>
                    <a:pt x="8779" y="1"/>
                    <a:pt x="5916" y="1461"/>
                    <a:pt x="3565" y="3319"/>
                  </a:cubicBezTo>
                  <a:cubicBezTo>
                    <a:pt x="2314" y="4286"/>
                    <a:pt x="1157" y="5386"/>
                    <a:pt x="133" y="6599"/>
                  </a:cubicBezTo>
                  <a:cubicBezTo>
                    <a:pt x="0" y="6770"/>
                    <a:pt x="0" y="6998"/>
                    <a:pt x="133" y="7168"/>
                  </a:cubicBezTo>
                  <a:cubicBezTo>
                    <a:pt x="1157" y="8382"/>
                    <a:pt x="2314" y="9463"/>
                    <a:pt x="3565" y="10430"/>
                  </a:cubicBezTo>
                  <a:cubicBezTo>
                    <a:pt x="5935" y="12269"/>
                    <a:pt x="8779" y="13729"/>
                    <a:pt x="11756" y="13729"/>
                  </a:cubicBezTo>
                  <a:cubicBezTo>
                    <a:pt x="14714" y="13729"/>
                    <a:pt x="17578" y="12288"/>
                    <a:pt x="19948" y="10430"/>
                  </a:cubicBezTo>
                  <a:cubicBezTo>
                    <a:pt x="21199" y="9463"/>
                    <a:pt x="22337" y="8363"/>
                    <a:pt x="23361" y="7149"/>
                  </a:cubicBezTo>
                  <a:cubicBezTo>
                    <a:pt x="23512" y="6979"/>
                    <a:pt x="23512" y="6751"/>
                    <a:pt x="23361" y="6580"/>
                  </a:cubicBezTo>
                  <a:cubicBezTo>
                    <a:pt x="22337" y="5367"/>
                    <a:pt x="21199" y="4286"/>
                    <a:pt x="19948" y="3319"/>
                  </a:cubicBezTo>
                  <a:cubicBezTo>
                    <a:pt x="17578" y="1461"/>
                    <a:pt x="14733" y="1"/>
                    <a:pt x="11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0"/>
            <p:cNvSpPr/>
            <p:nvPr/>
          </p:nvSpPr>
          <p:spPr>
            <a:xfrm>
              <a:off x="2649913" y="1358025"/>
              <a:ext cx="23250" cy="90800"/>
            </a:xfrm>
            <a:custGeom>
              <a:avLst/>
              <a:gdLst/>
              <a:ahLst/>
              <a:cxnLst/>
              <a:rect l="l" t="t" r="r" b="b"/>
              <a:pathLst>
                <a:path w="930" h="3632" extrusionOk="0">
                  <a:moveTo>
                    <a:pt x="458" y="0"/>
                  </a:moveTo>
                  <a:cubicBezTo>
                    <a:pt x="237" y="0"/>
                    <a:pt x="19" y="142"/>
                    <a:pt x="0" y="427"/>
                  </a:cubicBezTo>
                  <a:lnTo>
                    <a:pt x="0" y="3176"/>
                  </a:lnTo>
                  <a:cubicBezTo>
                    <a:pt x="0" y="3423"/>
                    <a:pt x="209" y="3631"/>
                    <a:pt x="474" y="3631"/>
                  </a:cubicBezTo>
                  <a:cubicBezTo>
                    <a:pt x="721" y="3631"/>
                    <a:pt x="929" y="3423"/>
                    <a:pt x="929" y="3176"/>
                  </a:cubicBezTo>
                  <a:lnTo>
                    <a:pt x="929" y="427"/>
                  </a:lnTo>
                  <a:cubicBezTo>
                    <a:pt x="901" y="142"/>
                    <a:pt x="678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0"/>
            <p:cNvSpPr/>
            <p:nvPr/>
          </p:nvSpPr>
          <p:spPr>
            <a:xfrm>
              <a:off x="2480313" y="1401750"/>
              <a:ext cx="65175" cy="83050"/>
            </a:xfrm>
            <a:custGeom>
              <a:avLst/>
              <a:gdLst/>
              <a:ahLst/>
              <a:cxnLst/>
              <a:rect l="l" t="t" r="r" b="b"/>
              <a:pathLst>
                <a:path w="2607" h="3322" extrusionOk="0">
                  <a:moveTo>
                    <a:pt x="626" y="0"/>
                  </a:moveTo>
                  <a:cubicBezTo>
                    <a:pt x="312" y="0"/>
                    <a:pt x="1" y="340"/>
                    <a:pt x="224" y="707"/>
                  </a:cubicBezTo>
                  <a:lnTo>
                    <a:pt x="1589" y="3077"/>
                  </a:lnTo>
                  <a:cubicBezTo>
                    <a:pt x="1684" y="3250"/>
                    <a:pt x="1830" y="3321"/>
                    <a:pt x="1975" y="3321"/>
                  </a:cubicBezTo>
                  <a:cubicBezTo>
                    <a:pt x="2292" y="3321"/>
                    <a:pt x="2606" y="2980"/>
                    <a:pt x="2385" y="2603"/>
                  </a:cubicBezTo>
                  <a:lnTo>
                    <a:pt x="1001" y="233"/>
                  </a:lnTo>
                  <a:cubicBezTo>
                    <a:pt x="907" y="68"/>
                    <a:pt x="766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0"/>
            <p:cNvSpPr/>
            <p:nvPr/>
          </p:nvSpPr>
          <p:spPr>
            <a:xfrm>
              <a:off x="2779788" y="1401750"/>
              <a:ext cx="62625" cy="82375"/>
            </a:xfrm>
            <a:custGeom>
              <a:avLst/>
              <a:gdLst/>
              <a:ahLst/>
              <a:cxnLst/>
              <a:rect l="l" t="t" r="r" b="b"/>
              <a:pathLst>
                <a:path w="2505" h="3295" extrusionOk="0">
                  <a:moveTo>
                    <a:pt x="1889" y="0"/>
                  </a:moveTo>
                  <a:cubicBezTo>
                    <a:pt x="1751" y="0"/>
                    <a:pt x="1612" y="68"/>
                    <a:pt x="1518" y="233"/>
                  </a:cubicBezTo>
                  <a:lnTo>
                    <a:pt x="133" y="2603"/>
                  </a:lnTo>
                  <a:cubicBezTo>
                    <a:pt x="1" y="2830"/>
                    <a:pt x="77" y="3115"/>
                    <a:pt x="304" y="3228"/>
                  </a:cubicBezTo>
                  <a:cubicBezTo>
                    <a:pt x="381" y="3273"/>
                    <a:pt x="463" y="3295"/>
                    <a:pt x="542" y="3295"/>
                  </a:cubicBezTo>
                  <a:cubicBezTo>
                    <a:pt x="696" y="3295"/>
                    <a:pt x="842" y="3215"/>
                    <a:pt x="930" y="3077"/>
                  </a:cubicBezTo>
                  <a:lnTo>
                    <a:pt x="2295" y="707"/>
                  </a:lnTo>
                  <a:cubicBezTo>
                    <a:pt x="2505" y="340"/>
                    <a:pt x="2199" y="0"/>
                    <a:pt x="18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9" name="Google Shape;2619;p50"/>
          <p:cNvGrpSpPr/>
          <p:nvPr/>
        </p:nvGrpSpPr>
        <p:grpSpPr>
          <a:xfrm>
            <a:off x="3838121" y="1317678"/>
            <a:ext cx="365769" cy="326832"/>
            <a:chOff x="3131538" y="1356825"/>
            <a:chExt cx="430925" cy="385825"/>
          </a:xfrm>
        </p:grpSpPr>
        <p:sp>
          <p:nvSpPr>
            <p:cNvPr id="2620" name="Google Shape;2620;p50"/>
            <p:cNvSpPr/>
            <p:nvPr/>
          </p:nvSpPr>
          <p:spPr>
            <a:xfrm>
              <a:off x="3141013" y="1364900"/>
              <a:ext cx="399625" cy="194850"/>
            </a:xfrm>
            <a:custGeom>
              <a:avLst/>
              <a:gdLst/>
              <a:ahLst/>
              <a:cxnLst/>
              <a:rect l="l" t="t" r="r" b="b"/>
              <a:pathLst>
                <a:path w="15985" h="7794" extrusionOk="0">
                  <a:moveTo>
                    <a:pt x="8002" y="0"/>
                  </a:moveTo>
                  <a:cubicBezTo>
                    <a:pt x="3698" y="0"/>
                    <a:pt x="0" y="3489"/>
                    <a:pt x="0" y="7793"/>
                  </a:cubicBezTo>
                  <a:lnTo>
                    <a:pt x="1347" y="7793"/>
                  </a:lnTo>
                  <a:cubicBezTo>
                    <a:pt x="1669" y="7793"/>
                    <a:pt x="1953" y="7547"/>
                    <a:pt x="1991" y="7224"/>
                  </a:cubicBezTo>
                  <a:cubicBezTo>
                    <a:pt x="2295" y="4266"/>
                    <a:pt x="4968" y="1953"/>
                    <a:pt x="8002" y="1953"/>
                  </a:cubicBezTo>
                  <a:cubicBezTo>
                    <a:pt x="11017" y="1953"/>
                    <a:pt x="13729" y="4266"/>
                    <a:pt x="14013" y="7224"/>
                  </a:cubicBezTo>
                  <a:cubicBezTo>
                    <a:pt x="14051" y="7547"/>
                    <a:pt x="14316" y="7793"/>
                    <a:pt x="14658" y="7793"/>
                  </a:cubicBezTo>
                  <a:lnTo>
                    <a:pt x="15985" y="7793"/>
                  </a:lnTo>
                  <a:cubicBezTo>
                    <a:pt x="15985" y="3489"/>
                    <a:pt x="12287" y="0"/>
                    <a:pt x="8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0"/>
            <p:cNvSpPr/>
            <p:nvPr/>
          </p:nvSpPr>
          <p:spPr>
            <a:xfrm>
              <a:off x="3498438" y="1559725"/>
              <a:ext cx="42200" cy="61650"/>
            </a:xfrm>
            <a:custGeom>
              <a:avLst/>
              <a:gdLst/>
              <a:ahLst/>
              <a:cxnLst/>
              <a:rect l="l" t="t" r="r" b="b"/>
              <a:pathLst>
                <a:path w="1688" h="2466" extrusionOk="0">
                  <a:moveTo>
                    <a:pt x="399" y="0"/>
                  </a:moveTo>
                  <a:cubicBezTo>
                    <a:pt x="380" y="721"/>
                    <a:pt x="247" y="1441"/>
                    <a:pt x="0" y="2124"/>
                  </a:cubicBezTo>
                  <a:lnTo>
                    <a:pt x="1214" y="2446"/>
                  </a:lnTo>
                  <a:lnTo>
                    <a:pt x="1271" y="2465"/>
                  </a:lnTo>
                  <a:cubicBezTo>
                    <a:pt x="1536" y="1669"/>
                    <a:pt x="1669" y="834"/>
                    <a:pt x="1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0"/>
            <p:cNvSpPr/>
            <p:nvPr/>
          </p:nvSpPr>
          <p:spPr>
            <a:xfrm>
              <a:off x="3468088" y="1612800"/>
              <a:ext cx="74450" cy="118650"/>
            </a:xfrm>
            <a:custGeom>
              <a:avLst/>
              <a:gdLst/>
              <a:ahLst/>
              <a:cxnLst/>
              <a:rect l="l" t="t" r="r" b="b"/>
              <a:pathLst>
                <a:path w="2978" h="4746" extrusionOk="0">
                  <a:moveTo>
                    <a:pt x="1214" y="1"/>
                  </a:moveTo>
                  <a:cubicBezTo>
                    <a:pt x="1176" y="134"/>
                    <a:pt x="1" y="4381"/>
                    <a:pt x="1" y="4381"/>
                  </a:cubicBezTo>
                  <a:lnTo>
                    <a:pt x="1252" y="4722"/>
                  </a:lnTo>
                  <a:cubicBezTo>
                    <a:pt x="1308" y="4738"/>
                    <a:pt x="1365" y="4745"/>
                    <a:pt x="1420" y="4745"/>
                  </a:cubicBezTo>
                  <a:cubicBezTo>
                    <a:pt x="1705" y="4745"/>
                    <a:pt x="1969" y="4553"/>
                    <a:pt x="2049" y="4267"/>
                  </a:cubicBezTo>
                  <a:lnTo>
                    <a:pt x="2883" y="1139"/>
                  </a:lnTo>
                  <a:cubicBezTo>
                    <a:pt x="2978" y="778"/>
                    <a:pt x="2769" y="418"/>
                    <a:pt x="2428" y="342"/>
                  </a:cubicBezTo>
                  <a:lnTo>
                    <a:pt x="12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0"/>
            <p:cNvSpPr/>
            <p:nvPr/>
          </p:nvSpPr>
          <p:spPr>
            <a:xfrm>
              <a:off x="3403163" y="1583800"/>
              <a:ext cx="97200" cy="150475"/>
            </a:xfrm>
            <a:custGeom>
              <a:avLst/>
              <a:gdLst/>
              <a:ahLst/>
              <a:cxnLst/>
              <a:rect l="l" t="t" r="r" b="b"/>
              <a:pathLst>
                <a:path w="3888" h="6019" extrusionOk="0">
                  <a:moveTo>
                    <a:pt x="1910" y="0"/>
                  </a:moveTo>
                  <a:cubicBezTo>
                    <a:pt x="1615" y="0"/>
                    <a:pt x="1353" y="193"/>
                    <a:pt x="1290" y="478"/>
                  </a:cubicBezTo>
                  <a:lnTo>
                    <a:pt x="95" y="4858"/>
                  </a:lnTo>
                  <a:cubicBezTo>
                    <a:pt x="0" y="5200"/>
                    <a:pt x="209" y="5560"/>
                    <a:pt x="550" y="5655"/>
                  </a:cubicBezTo>
                  <a:lnTo>
                    <a:pt x="569" y="5655"/>
                  </a:lnTo>
                  <a:lnTo>
                    <a:pt x="1820" y="5996"/>
                  </a:lnTo>
                  <a:cubicBezTo>
                    <a:pt x="1876" y="6012"/>
                    <a:pt x="1933" y="6019"/>
                    <a:pt x="1988" y="6019"/>
                  </a:cubicBezTo>
                  <a:cubicBezTo>
                    <a:pt x="2273" y="6019"/>
                    <a:pt x="2538" y="5826"/>
                    <a:pt x="2617" y="5541"/>
                  </a:cubicBezTo>
                  <a:lnTo>
                    <a:pt x="3679" y="1540"/>
                  </a:lnTo>
                  <a:lnTo>
                    <a:pt x="3792" y="1142"/>
                  </a:lnTo>
                  <a:cubicBezTo>
                    <a:pt x="3887" y="801"/>
                    <a:pt x="3679" y="440"/>
                    <a:pt x="3337" y="346"/>
                  </a:cubicBezTo>
                  <a:lnTo>
                    <a:pt x="2086" y="23"/>
                  </a:lnTo>
                  <a:cubicBezTo>
                    <a:pt x="2027" y="8"/>
                    <a:pt x="1968" y="0"/>
                    <a:pt x="1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0"/>
            <p:cNvSpPr/>
            <p:nvPr/>
          </p:nvSpPr>
          <p:spPr>
            <a:xfrm>
              <a:off x="3181788" y="1583800"/>
              <a:ext cx="97200" cy="150475"/>
            </a:xfrm>
            <a:custGeom>
              <a:avLst/>
              <a:gdLst/>
              <a:ahLst/>
              <a:cxnLst/>
              <a:rect l="l" t="t" r="r" b="b"/>
              <a:pathLst>
                <a:path w="3888" h="6019" extrusionOk="0">
                  <a:moveTo>
                    <a:pt x="1976" y="0"/>
                  </a:moveTo>
                  <a:cubicBezTo>
                    <a:pt x="1919" y="0"/>
                    <a:pt x="1860" y="8"/>
                    <a:pt x="1801" y="23"/>
                  </a:cubicBezTo>
                  <a:lnTo>
                    <a:pt x="550" y="346"/>
                  </a:lnTo>
                  <a:cubicBezTo>
                    <a:pt x="209" y="440"/>
                    <a:pt x="0" y="801"/>
                    <a:pt x="95" y="1142"/>
                  </a:cubicBezTo>
                  <a:lnTo>
                    <a:pt x="1290" y="5541"/>
                  </a:lnTo>
                  <a:cubicBezTo>
                    <a:pt x="1353" y="5826"/>
                    <a:pt x="1615" y="6019"/>
                    <a:pt x="1910" y="6019"/>
                  </a:cubicBezTo>
                  <a:cubicBezTo>
                    <a:pt x="1968" y="6019"/>
                    <a:pt x="2027" y="6012"/>
                    <a:pt x="2086" y="5996"/>
                  </a:cubicBezTo>
                  <a:lnTo>
                    <a:pt x="3337" y="5655"/>
                  </a:lnTo>
                  <a:cubicBezTo>
                    <a:pt x="3679" y="5560"/>
                    <a:pt x="3887" y="5219"/>
                    <a:pt x="3792" y="4858"/>
                  </a:cubicBezTo>
                  <a:lnTo>
                    <a:pt x="2598" y="478"/>
                  </a:lnTo>
                  <a:cubicBezTo>
                    <a:pt x="2519" y="193"/>
                    <a:pt x="2267" y="0"/>
                    <a:pt x="19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0"/>
            <p:cNvSpPr/>
            <p:nvPr/>
          </p:nvSpPr>
          <p:spPr>
            <a:xfrm>
              <a:off x="3139588" y="1612800"/>
              <a:ext cx="74450" cy="118375"/>
            </a:xfrm>
            <a:custGeom>
              <a:avLst/>
              <a:gdLst/>
              <a:ahLst/>
              <a:cxnLst/>
              <a:rect l="l" t="t" r="r" b="b"/>
              <a:pathLst>
                <a:path w="2978" h="4735" extrusionOk="0">
                  <a:moveTo>
                    <a:pt x="1745" y="1"/>
                  </a:moveTo>
                  <a:lnTo>
                    <a:pt x="531" y="342"/>
                  </a:lnTo>
                  <a:lnTo>
                    <a:pt x="494" y="342"/>
                  </a:lnTo>
                  <a:cubicBezTo>
                    <a:pt x="171" y="456"/>
                    <a:pt x="1" y="797"/>
                    <a:pt x="76" y="1139"/>
                  </a:cubicBezTo>
                  <a:lnTo>
                    <a:pt x="930" y="4248"/>
                  </a:lnTo>
                  <a:cubicBezTo>
                    <a:pt x="991" y="4542"/>
                    <a:pt x="1242" y="4734"/>
                    <a:pt x="1517" y="4734"/>
                  </a:cubicBezTo>
                  <a:cubicBezTo>
                    <a:pt x="1580" y="4734"/>
                    <a:pt x="1644" y="4724"/>
                    <a:pt x="1707" y="4703"/>
                  </a:cubicBezTo>
                  <a:lnTo>
                    <a:pt x="2978" y="4381"/>
                  </a:lnTo>
                  <a:cubicBezTo>
                    <a:pt x="2978" y="4381"/>
                    <a:pt x="1802" y="134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0"/>
            <p:cNvSpPr/>
            <p:nvPr/>
          </p:nvSpPr>
          <p:spPr>
            <a:xfrm>
              <a:off x="3141013" y="1559725"/>
              <a:ext cx="42225" cy="61650"/>
            </a:xfrm>
            <a:custGeom>
              <a:avLst/>
              <a:gdLst/>
              <a:ahLst/>
              <a:cxnLst/>
              <a:rect l="l" t="t" r="r" b="b"/>
              <a:pathLst>
                <a:path w="1689" h="2466" extrusionOk="0">
                  <a:moveTo>
                    <a:pt x="0" y="0"/>
                  </a:moveTo>
                  <a:cubicBezTo>
                    <a:pt x="19" y="834"/>
                    <a:pt x="171" y="1669"/>
                    <a:pt x="437" y="2465"/>
                  </a:cubicBezTo>
                  <a:lnTo>
                    <a:pt x="474" y="2446"/>
                  </a:lnTo>
                  <a:lnTo>
                    <a:pt x="1688" y="2124"/>
                  </a:lnTo>
                  <a:cubicBezTo>
                    <a:pt x="1442" y="1441"/>
                    <a:pt x="1309" y="721"/>
                    <a:pt x="1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0"/>
            <p:cNvSpPr/>
            <p:nvPr/>
          </p:nvSpPr>
          <p:spPr>
            <a:xfrm>
              <a:off x="3447513" y="1627325"/>
              <a:ext cx="19175" cy="16425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14" y="1"/>
                  </a:moveTo>
                  <a:cubicBezTo>
                    <a:pt x="166" y="1"/>
                    <a:pt x="1" y="275"/>
                    <a:pt x="122" y="501"/>
                  </a:cubicBezTo>
                  <a:cubicBezTo>
                    <a:pt x="187" y="606"/>
                    <a:pt x="294" y="656"/>
                    <a:pt x="401" y="656"/>
                  </a:cubicBezTo>
                  <a:cubicBezTo>
                    <a:pt x="544" y="656"/>
                    <a:pt x="686" y="568"/>
                    <a:pt x="729" y="406"/>
                  </a:cubicBezTo>
                  <a:cubicBezTo>
                    <a:pt x="767" y="235"/>
                    <a:pt x="653" y="65"/>
                    <a:pt x="483" y="8"/>
                  </a:cubicBezTo>
                  <a:cubicBezTo>
                    <a:pt x="459" y="3"/>
                    <a:pt x="436" y="1"/>
                    <a:pt x="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0"/>
            <p:cNvSpPr/>
            <p:nvPr/>
          </p:nvSpPr>
          <p:spPr>
            <a:xfrm>
              <a:off x="3214913" y="1627250"/>
              <a:ext cx="19500" cy="16300"/>
            </a:xfrm>
            <a:custGeom>
              <a:avLst/>
              <a:gdLst/>
              <a:ahLst/>
              <a:cxnLst/>
              <a:rect l="l" t="t" r="r" b="b"/>
              <a:pathLst>
                <a:path w="780" h="652" extrusionOk="0">
                  <a:moveTo>
                    <a:pt x="367" y="0"/>
                  </a:moveTo>
                  <a:cubicBezTo>
                    <a:pt x="171" y="0"/>
                    <a:pt x="0" y="187"/>
                    <a:pt x="59" y="409"/>
                  </a:cubicBezTo>
                  <a:cubicBezTo>
                    <a:pt x="91" y="549"/>
                    <a:pt x="224" y="651"/>
                    <a:pt x="366" y="651"/>
                  </a:cubicBezTo>
                  <a:cubicBezTo>
                    <a:pt x="396" y="651"/>
                    <a:pt x="427" y="646"/>
                    <a:pt x="458" y="636"/>
                  </a:cubicBezTo>
                  <a:cubicBezTo>
                    <a:pt x="742" y="561"/>
                    <a:pt x="780" y="200"/>
                    <a:pt x="533" y="49"/>
                  </a:cubicBezTo>
                  <a:cubicBezTo>
                    <a:pt x="479" y="15"/>
                    <a:pt x="422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0"/>
            <p:cNvSpPr/>
            <p:nvPr/>
          </p:nvSpPr>
          <p:spPr>
            <a:xfrm>
              <a:off x="3131538" y="1356825"/>
              <a:ext cx="430925" cy="385825"/>
            </a:xfrm>
            <a:custGeom>
              <a:avLst/>
              <a:gdLst/>
              <a:ahLst/>
              <a:cxnLst/>
              <a:rect l="l" t="t" r="r" b="b"/>
              <a:pathLst>
                <a:path w="17237" h="15433" extrusionOk="0">
                  <a:moveTo>
                    <a:pt x="8381" y="645"/>
                  </a:moveTo>
                  <a:cubicBezTo>
                    <a:pt x="12420" y="645"/>
                    <a:pt x="15852" y="3888"/>
                    <a:pt x="16023" y="7794"/>
                  </a:cubicBezTo>
                  <a:lnTo>
                    <a:pt x="15037" y="7794"/>
                  </a:lnTo>
                  <a:cubicBezTo>
                    <a:pt x="14866" y="7794"/>
                    <a:pt x="14733" y="7680"/>
                    <a:pt x="14714" y="7509"/>
                  </a:cubicBezTo>
                  <a:cubicBezTo>
                    <a:pt x="14411" y="4362"/>
                    <a:pt x="11548" y="1954"/>
                    <a:pt x="8381" y="1954"/>
                  </a:cubicBezTo>
                  <a:cubicBezTo>
                    <a:pt x="5196" y="1954"/>
                    <a:pt x="2351" y="4362"/>
                    <a:pt x="2048" y="7509"/>
                  </a:cubicBezTo>
                  <a:cubicBezTo>
                    <a:pt x="2029" y="7680"/>
                    <a:pt x="1877" y="7794"/>
                    <a:pt x="1726" y="7794"/>
                  </a:cubicBezTo>
                  <a:lnTo>
                    <a:pt x="721" y="7794"/>
                  </a:lnTo>
                  <a:cubicBezTo>
                    <a:pt x="910" y="3888"/>
                    <a:pt x="4342" y="645"/>
                    <a:pt x="8381" y="645"/>
                  </a:cubicBezTo>
                  <a:close/>
                  <a:moveTo>
                    <a:pt x="1384" y="8439"/>
                  </a:moveTo>
                  <a:cubicBezTo>
                    <a:pt x="1403" y="8969"/>
                    <a:pt x="1498" y="9500"/>
                    <a:pt x="1669" y="10012"/>
                  </a:cubicBezTo>
                  <a:lnTo>
                    <a:pt x="1043" y="10183"/>
                  </a:lnTo>
                  <a:cubicBezTo>
                    <a:pt x="872" y="9614"/>
                    <a:pt x="759" y="9026"/>
                    <a:pt x="721" y="8439"/>
                  </a:cubicBezTo>
                  <a:close/>
                  <a:moveTo>
                    <a:pt x="16023" y="8439"/>
                  </a:moveTo>
                  <a:cubicBezTo>
                    <a:pt x="16004" y="9026"/>
                    <a:pt x="15890" y="9614"/>
                    <a:pt x="15719" y="10183"/>
                  </a:cubicBezTo>
                  <a:lnTo>
                    <a:pt x="15094" y="10012"/>
                  </a:lnTo>
                  <a:cubicBezTo>
                    <a:pt x="15245" y="9500"/>
                    <a:pt x="15340" y="8988"/>
                    <a:pt x="15378" y="8439"/>
                  </a:cubicBezTo>
                  <a:close/>
                  <a:moveTo>
                    <a:pt x="1877" y="10638"/>
                  </a:moveTo>
                  <a:lnTo>
                    <a:pt x="1877" y="10638"/>
                  </a:lnTo>
                  <a:cubicBezTo>
                    <a:pt x="1972" y="10884"/>
                    <a:pt x="1802" y="10336"/>
                    <a:pt x="2897" y="14394"/>
                  </a:cubicBezTo>
                  <a:lnTo>
                    <a:pt x="2897" y="14394"/>
                  </a:lnTo>
                  <a:lnTo>
                    <a:pt x="1953" y="14639"/>
                  </a:lnTo>
                  <a:cubicBezTo>
                    <a:pt x="1923" y="14649"/>
                    <a:pt x="1892" y="14654"/>
                    <a:pt x="1862" y="14654"/>
                  </a:cubicBezTo>
                  <a:cubicBezTo>
                    <a:pt x="1720" y="14654"/>
                    <a:pt x="1586" y="14552"/>
                    <a:pt x="1555" y="14411"/>
                  </a:cubicBezTo>
                  <a:lnTo>
                    <a:pt x="721" y="11283"/>
                  </a:lnTo>
                  <a:cubicBezTo>
                    <a:pt x="683" y="11112"/>
                    <a:pt x="759" y="10941"/>
                    <a:pt x="929" y="10885"/>
                  </a:cubicBezTo>
                  <a:lnTo>
                    <a:pt x="948" y="10885"/>
                  </a:lnTo>
                  <a:lnTo>
                    <a:pt x="1877" y="10638"/>
                  </a:lnTo>
                  <a:close/>
                  <a:moveTo>
                    <a:pt x="14866" y="10638"/>
                  </a:moveTo>
                  <a:lnTo>
                    <a:pt x="15814" y="10885"/>
                  </a:lnTo>
                  <a:cubicBezTo>
                    <a:pt x="15985" y="10941"/>
                    <a:pt x="16061" y="11112"/>
                    <a:pt x="16023" y="11283"/>
                  </a:cubicBezTo>
                  <a:lnTo>
                    <a:pt x="16042" y="11283"/>
                  </a:lnTo>
                  <a:lnTo>
                    <a:pt x="15188" y="14411"/>
                  </a:lnTo>
                  <a:cubicBezTo>
                    <a:pt x="15157" y="14552"/>
                    <a:pt x="15036" y="14654"/>
                    <a:pt x="14889" y="14654"/>
                  </a:cubicBezTo>
                  <a:cubicBezTo>
                    <a:pt x="14857" y="14654"/>
                    <a:pt x="14824" y="14649"/>
                    <a:pt x="14790" y="14639"/>
                  </a:cubicBezTo>
                  <a:lnTo>
                    <a:pt x="13842" y="14392"/>
                  </a:lnTo>
                  <a:cubicBezTo>
                    <a:pt x="14942" y="10335"/>
                    <a:pt x="14771" y="10866"/>
                    <a:pt x="14866" y="10638"/>
                  </a:cubicBezTo>
                  <a:close/>
                  <a:moveTo>
                    <a:pt x="4000" y="9397"/>
                  </a:moveTo>
                  <a:cubicBezTo>
                    <a:pt x="4143" y="9397"/>
                    <a:pt x="4275" y="9490"/>
                    <a:pt x="4323" y="9652"/>
                  </a:cubicBezTo>
                  <a:lnTo>
                    <a:pt x="5499" y="14032"/>
                  </a:lnTo>
                  <a:cubicBezTo>
                    <a:pt x="5556" y="14222"/>
                    <a:pt x="5442" y="14392"/>
                    <a:pt x="5272" y="14430"/>
                  </a:cubicBezTo>
                  <a:lnTo>
                    <a:pt x="4949" y="14525"/>
                  </a:lnTo>
                  <a:lnTo>
                    <a:pt x="4361" y="12326"/>
                  </a:lnTo>
                  <a:cubicBezTo>
                    <a:pt x="4322" y="12131"/>
                    <a:pt x="4185" y="12048"/>
                    <a:pt x="4046" y="12048"/>
                  </a:cubicBezTo>
                  <a:cubicBezTo>
                    <a:pt x="3847" y="12048"/>
                    <a:pt x="3646" y="12220"/>
                    <a:pt x="3736" y="12477"/>
                  </a:cubicBezTo>
                  <a:lnTo>
                    <a:pt x="4323" y="14696"/>
                  </a:lnTo>
                  <a:lnTo>
                    <a:pt x="4001" y="14772"/>
                  </a:lnTo>
                  <a:cubicBezTo>
                    <a:pt x="3976" y="14777"/>
                    <a:pt x="3951" y="14780"/>
                    <a:pt x="3927" y="14780"/>
                  </a:cubicBezTo>
                  <a:cubicBezTo>
                    <a:pt x="3783" y="14780"/>
                    <a:pt x="3654" y="14687"/>
                    <a:pt x="3622" y="14525"/>
                  </a:cubicBezTo>
                  <a:lnTo>
                    <a:pt x="2427" y="10145"/>
                  </a:lnTo>
                  <a:cubicBezTo>
                    <a:pt x="2389" y="9974"/>
                    <a:pt x="2484" y="9785"/>
                    <a:pt x="2674" y="9747"/>
                  </a:cubicBezTo>
                  <a:lnTo>
                    <a:pt x="3925" y="9406"/>
                  </a:lnTo>
                  <a:cubicBezTo>
                    <a:pt x="3950" y="9400"/>
                    <a:pt x="3975" y="9397"/>
                    <a:pt x="4000" y="9397"/>
                  </a:cubicBezTo>
                  <a:close/>
                  <a:moveTo>
                    <a:pt x="12761" y="9406"/>
                  </a:moveTo>
                  <a:cubicBezTo>
                    <a:pt x="12780" y="9406"/>
                    <a:pt x="12799" y="9406"/>
                    <a:pt x="12837" y="9425"/>
                  </a:cubicBezTo>
                  <a:lnTo>
                    <a:pt x="14089" y="9747"/>
                  </a:lnTo>
                  <a:cubicBezTo>
                    <a:pt x="14259" y="9804"/>
                    <a:pt x="14373" y="9974"/>
                    <a:pt x="14335" y="10145"/>
                  </a:cubicBezTo>
                  <a:lnTo>
                    <a:pt x="13141" y="14525"/>
                  </a:lnTo>
                  <a:cubicBezTo>
                    <a:pt x="13108" y="14687"/>
                    <a:pt x="12965" y="14780"/>
                    <a:pt x="12818" y="14780"/>
                  </a:cubicBezTo>
                  <a:cubicBezTo>
                    <a:pt x="12793" y="14780"/>
                    <a:pt x="12767" y="14777"/>
                    <a:pt x="12742" y="14772"/>
                  </a:cubicBezTo>
                  <a:lnTo>
                    <a:pt x="12439" y="14696"/>
                  </a:lnTo>
                  <a:lnTo>
                    <a:pt x="13027" y="12496"/>
                  </a:lnTo>
                  <a:cubicBezTo>
                    <a:pt x="13061" y="12257"/>
                    <a:pt x="12877" y="12107"/>
                    <a:pt x="12695" y="12107"/>
                  </a:cubicBezTo>
                  <a:cubicBezTo>
                    <a:pt x="12574" y="12107"/>
                    <a:pt x="12454" y="12174"/>
                    <a:pt x="12401" y="12326"/>
                  </a:cubicBezTo>
                  <a:lnTo>
                    <a:pt x="11813" y="14525"/>
                  </a:lnTo>
                  <a:lnTo>
                    <a:pt x="11491" y="14430"/>
                  </a:lnTo>
                  <a:cubicBezTo>
                    <a:pt x="11320" y="14392"/>
                    <a:pt x="11206" y="14203"/>
                    <a:pt x="11263" y="14032"/>
                  </a:cubicBezTo>
                  <a:lnTo>
                    <a:pt x="12439" y="9652"/>
                  </a:lnTo>
                  <a:cubicBezTo>
                    <a:pt x="12477" y="9500"/>
                    <a:pt x="12610" y="9406"/>
                    <a:pt x="12761" y="9406"/>
                  </a:cubicBezTo>
                  <a:close/>
                  <a:moveTo>
                    <a:pt x="8381" y="1"/>
                  </a:moveTo>
                  <a:cubicBezTo>
                    <a:pt x="3906" y="1"/>
                    <a:pt x="57" y="3622"/>
                    <a:pt x="57" y="8116"/>
                  </a:cubicBezTo>
                  <a:cubicBezTo>
                    <a:pt x="57" y="8894"/>
                    <a:pt x="190" y="9671"/>
                    <a:pt x="436" y="10429"/>
                  </a:cubicBezTo>
                  <a:cubicBezTo>
                    <a:pt x="133" y="10657"/>
                    <a:pt x="0" y="11055"/>
                    <a:pt x="95" y="11434"/>
                  </a:cubicBezTo>
                  <a:lnTo>
                    <a:pt x="929" y="14582"/>
                  </a:lnTo>
                  <a:cubicBezTo>
                    <a:pt x="1041" y="15013"/>
                    <a:pt x="1434" y="15296"/>
                    <a:pt x="1873" y="15296"/>
                  </a:cubicBezTo>
                  <a:cubicBezTo>
                    <a:pt x="1955" y="15296"/>
                    <a:pt x="2040" y="15286"/>
                    <a:pt x="2124" y="15265"/>
                  </a:cubicBezTo>
                  <a:lnTo>
                    <a:pt x="3110" y="14999"/>
                  </a:lnTo>
                  <a:cubicBezTo>
                    <a:pt x="3290" y="15269"/>
                    <a:pt x="3601" y="15432"/>
                    <a:pt x="3920" y="15432"/>
                  </a:cubicBezTo>
                  <a:cubicBezTo>
                    <a:pt x="4004" y="15432"/>
                    <a:pt x="4089" y="15421"/>
                    <a:pt x="4172" y="15397"/>
                  </a:cubicBezTo>
                  <a:lnTo>
                    <a:pt x="5423" y="15056"/>
                  </a:lnTo>
                  <a:cubicBezTo>
                    <a:pt x="5935" y="14923"/>
                    <a:pt x="6258" y="14392"/>
                    <a:pt x="6125" y="13880"/>
                  </a:cubicBezTo>
                  <a:lnTo>
                    <a:pt x="4949" y="9481"/>
                  </a:lnTo>
                  <a:cubicBezTo>
                    <a:pt x="4821" y="9034"/>
                    <a:pt x="4425" y="8749"/>
                    <a:pt x="3997" y="8749"/>
                  </a:cubicBezTo>
                  <a:cubicBezTo>
                    <a:pt x="3917" y="8749"/>
                    <a:pt x="3836" y="8759"/>
                    <a:pt x="3755" y="8780"/>
                  </a:cubicBezTo>
                  <a:lnTo>
                    <a:pt x="2503" y="9121"/>
                  </a:lnTo>
                  <a:cubicBezTo>
                    <a:pt x="2370" y="9159"/>
                    <a:pt x="2257" y="9216"/>
                    <a:pt x="2143" y="9292"/>
                  </a:cubicBezTo>
                  <a:cubicBezTo>
                    <a:pt x="2086" y="9007"/>
                    <a:pt x="2048" y="8704"/>
                    <a:pt x="2029" y="8401"/>
                  </a:cubicBezTo>
                  <a:cubicBezTo>
                    <a:pt x="2389" y="8287"/>
                    <a:pt x="2655" y="7964"/>
                    <a:pt x="2693" y="7585"/>
                  </a:cubicBezTo>
                  <a:cubicBezTo>
                    <a:pt x="2958" y="4836"/>
                    <a:pt x="5499" y="2598"/>
                    <a:pt x="8381" y="2598"/>
                  </a:cubicBezTo>
                  <a:cubicBezTo>
                    <a:pt x="11244" y="2598"/>
                    <a:pt x="13804" y="4836"/>
                    <a:pt x="14070" y="7585"/>
                  </a:cubicBezTo>
                  <a:cubicBezTo>
                    <a:pt x="14108" y="7964"/>
                    <a:pt x="14373" y="8287"/>
                    <a:pt x="14733" y="8401"/>
                  </a:cubicBezTo>
                  <a:cubicBezTo>
                    <a:pt x="14714" y="8704"/>
                    <a:pt x="14676" y="8988"/>
                    <a:pt x="14620" y="9292"/>
                  </a:cubicBezTo>
                  <a:cubicBezTo>
                    <a:pt x="14506" y="9216"/>
                    <a:pt x="14392" y="9159"/>
                    <a:pt x="14259" y="9121"/>
                  </a:cubicBezTo>
                  <a:lnTo>
                    <a:pt x="13008" y="8780"/>
                  </a:lnTo>
                  <a:cubicBezTo>
                    <a:pt x="12927" y="8759"/>
                    <a:pt x="12845" y="8749"/>
                    <a:pt x="12764" y="8749"/>
                  </a:cubicBezTo>
                  <a:cubicBezTo>
                    <a:pt x="12337" y="8749"/>
                    <a:pt x="11941" y="9032"/>
                    <a:pt x="11813" y="9462"/>
                  </a:cubicBezTo>
                  <a:lnTo>
                    <a:pt x="10638" y="13862"/>
                  </a:lnTo>
                  <a:cubicBezTo>
                    <a:pt x="10505" y="14373"/>
                    <a:pt x="10808" y="14904"/>
                    <a:pt x="11320" y="15037"/>
                  </a:cubicBezTo>
                  <a:lnTo>
                    <a:pt x="12572" y="15378"/>
                  </a:lnTo>
                  <a:cubicBezTo>
                    <a:pt x="12655" y="15402"/>
                    <a:pt x="12740" y="15414"/>
                    <a:pt x="12824" y="15414"/>
                  </a:cubicBezTo>
                  <a:cubicBezTo>
                    <a:pt x="13143" y="15414"/>
                    <a:pt x="13453" y="15250"/>
                    <a:pt x="13634" y="14980"/>
                  </a:cubicBezTo>
                  <a:lnTo>
                    <a:pt x="14620" y="15265"/>
                  </a:lnTo>
                  <a:cubicBezTo>
                    <a:pt x="14701" y="15285"/>
                    <a:pt x="14782" y="15295"/>
                    <a:pt x="14861" y="15295"/>
                  </a:cubicBezTo>
                  <a:cubicBezTo>
                    <a:pt x="15303" y="15295"/>
                    <a:pt x="15702" y="14997"/>
                    <a:pt x="15814" y="14563"/>
                  </a:cubicBezTo>
                  <a:lnTo>
                    <a:pt x="16648" y="11434"/>
                  </a:lnTo>
                  <a:cubicBezTo>
                    <a:pt x="16743" y="11055"/>
                    <a:pt x="16629" y="10657"/>
                    <a:pt x="16326" y="10429"/>
                  </a:cubicBezTo>
                  <a:cubicBezTo>
                    <a:pt x="17236" y="7547"/>
                    <a:pt x="16421" y="4419"/>
                    <a:pt x="14202" y="2371"/>
                  </a:cubicBezTo>
                  <a:cubicBezTo>
                    <a:pt x="12648" y="854"/>
                    <a:pt x="10543" y="1"/>
                    <a:pt x="8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0" name="Google Shape;2630;p50"/>
          <p:cNvGrpSpPr/>
          <p:nvPr/>
        </p:nvGrpSpPr>
        <p:grpSpPr>
          <a:xfrm>
            <a:off x="4551885" y="1298218"/>
            <a:ext cx="365742" cy="365754"/>
            <a:chOff x="3826463" y="1356825"/>
            <a:chExt cx="366475" cy="366450"/>
          </a:xfrm>
        </p:grpSpPr>
        <p:sp>
          <p:nvSpPr>
            <p:cNvPr id="2631" name="Google Shape;2631;p50"/>
            <p:cNvSpPr/>
            <p:nvPr/>
          </p:nvSpPr>
          <p:spPr>
            <a:xfrm>
              <a:off x="3833588" y="1420825"/>
              <a:ext cx="351750" cy="294875"/>
            </a:xfrm>
            <a:custGeom>
              <a:avLst/>
              <a:gdLst/>
              <a:ahLst/>
              <a:cxnLst/>
              <a:rect l="l" t="t" r="r" b="b"/>
              <a:pathLst>
                <a:path w="14070" h="11795" extrusionOk="0">
                  <a:moveTo>
                    <a:pt x="0" y="0"/>
                  </a:moveTo>
                  <a:lnTo>
                    <a:pt x="0" y="11226"/>
                  </a:lnTo>
                  <a:cubicBezTo>
                    <a:pt x="0" y="11548"/>
                    <a:pt x="247" y="11795"/>
                    <a:pt x="569" y="11795"/>
                  </a:cubicBezTo>
                  <a:lnTo>
                    <a:pt x="13501" y="11795"/>
                  </a:lnTo>
                  <a:cubicBezTo>
                    <a:pt x="13823" y="11795"/>
                    <a:pt x="14070" y="11548"/>
                    <a:pt x="14070" y="11226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0"/>
            <p:cNvSpPr/>
            <p:nvPr/>
          </p:nvSpPr>
          <p:spPr>
            <a:xfrm>
              <a:off x="3833588" y="1363950"/>
              <a:ext cx="351750" cy="56900"/>
            </a:xfrm>
            <a:custGeom>
              <a:avLst/>
              <a:gdLst/>
              <a:ahLst/>
              <a:cxnLst/>
              <a:rect l="l" t="t" r="r" b="b"/>
              <a:pathLst>
                <a:path w="14070" h="2276" extrusionOk="0">
                  <a:moveTo>
                    <a:pt x="569" y="0"/>
                  </a:moveTo>
                  <a:cubicBezTo>
                    <a:pt x="247" y="0"/>
                    <a:pt x="0" y="247"/>
                    <a:pt x="0" y="569"/>
                  </a:cubicBezTo>
                  <a:lnTo>
                    <a:pt x="0" y="2275"/>
                  </a:lnTo>
                  <a:lnTo>
                    <a:pt x="14070" y="2275"/>
                  </a:lnTo>
                  <a:lnTo>
                    <a:pt x="14070" y="569"/>
                  </a:lnTo>
                  <a:cubicBezTo>
                    <a:pt x="14070" y="247"/>
                    <a:pt x="13823" y="0"/>
                    <a:pt x="13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0"/>
            <p:cNvSpPr/>
            <p:nvPr/>
          </p:nvSpPr>
          <p:spPr>
            <a:xfrm>
              <a:off x="3876238" y="1468225"/>
              <a:ext cx="266450" cy="128975"/>
            </a:xfrm>
            <a:custGeom>
              <a:avLst/>
              <a:gdLst/>
              <a:ahLst/>
              <a:cxnLst/>
              <a:rect l="l" t="t" r="r" b="b"/>
              <a:pathLst>
                <a:path w="10658" h="5159" extrusionOk="0">
                  <a:moveTo>
                    <a:pt x="589" y="1"/>
                  </a:moveTo>
                  <a:cubicBezTo>
                    <a:pt x="266" y="1"/>
                    <a:pt x="1" y="266"/>
                    <a:pt x="1" y="569"/>
                  </a:cubicBezTo>
                  <a:lnTo>
                    <a:pt x="1" y="4589"/>
                  </a:lnTo>
                  <a:cubicBezTo>
                    <a:pt x="20" y="4893"/>
                    <a:pt x="266" y="5158"/>
                    <a:pt x="589" y="5158"/>
                  </a:cubicBezTo>
                  <a:lnTo>
                    <a:pt x="10088" y="5158"/>
                  </a:lnTo>
                  <a:cubicBezTo>
                    <a:pt x="10392" y="5158"/>
                    <a:pt x="10657" y="4893"/>
                    <a:pt x="10657" y="4589"/>
                  </a:cubicBezTo>
                  <a:lnTo>
                    <a:pt x="10657" y="569"/>
                  </a:lnTo>
                  <a:cubicBezTo>
                    <a:pt x="10657" y="266"/>
                    <a:pt x="10411" y="1"/>
                    <a:pt x="10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0"/>
            <p:cNvSpPr/>
            <p:nvPr/>
          </p:nvSpPr>
          <p:spPr>
            <a:xfrm>
              <a:off x="3981013" y="1504250"/>
              <a:ext cx="64475" cy="56925"/>
            </a:xfrm>
            <a:custGeom>
              <a:avLst/>
              <a:gdLst/>
              <a:ahLst/>
              <a:cxnLst/>
              <a:rect l="l" t="t" r="r" b="b"/>
              <a:pathLst>
                <a:path w="2579" h="2277" extrusionOk="0">
                  <a:moveTo>
                    <a:pt x="0" y="1"/>
                  </a:moveTo>
                  <a:lnTo>
                    <a:pt x="0" y="2276"/>
                  </a:lnTo>
                  <a:lnTo>
                    <a:pt x="2579" y="1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0"/>
            <p:cNvSpPr/>
            <p:nvPr/>
          </p:nvSpPr>
          <p:spPr>
            <a:xfrm>
              <a:off x="3937863" y="1639825"/>
              <a:ext cx="33700" cy="28825"/>
            </a:xfrm>
            <a:custGeom>
              <a:avLst/>
              <a:gdLst/>
              <a:ahLst/>
              <a:cxnLst/>
              <a:rect l="l" t="t" r="r" b="b"/>
              <a:pathLst>
                <a:path w="1348" h="1153" extrusionOk="0">
                  <a:moveTo>
                    <a:pt x="570" y="1"/>
                  </a:moveTo>
                  <a:cubicBezTo>
                    <a:pt x="266" y="1"/>
                    <a:pt x="1" y="266"/>
                    <a:pt x="1" y="570"/>
                  </a:cubicBezTo>
                  <a:cubicBezTo>
                    <a:pt x="1" y="918"/>
                    <a:pt x="282" y="1153"/>
                    <a:pt x="582" y="1153"/>
                  </a:cubicBezTo>
                  <a:cubicBezTo>
                    <a:pt x="722" y="1153"/>
                    <a:pt x="866" y="1101"/>
                    <a:pt x="987" y="987"/>
                  </a:cubicBezTo>
                  <a:cubicBezTo>
                    <a:pt x="1347" y="626"/>
                    <a:pt x="10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0"/>
            <p:cNvSpPr/>
            <p:nvPr/>
          </p:nvSpPr>
          <p:spPr>
            <a:xfrm>
              <a:off x="4032688" y="1385275"/>
              <a:ext cx="17075" cy="14375"/>
            </a:xfrm>
            <a:custGeom>
              <a:avLst/>
              <a:gdLst/>
              <a:ahLst/>
              <a:cxnLst/>
              <a:rect l="l" t="t" r="r" b="b"/>
              <a:pathLst>
                <a:path w="683" h="575" extrusionOk="0">
                  <a:moveTo>
                    <a:pt x="398" y="0"/>
                  </a:moveTo>
                  <a:cubicBezTo>
                    <a:pt x="133" y="0"/>
                    <a:pt x="0" y="304"/>
                    <a:pt x="190" y="493"/>
                  </a:cubicBezTo>
                  <a:cubicBezTo>
                    <a:pt x="245" y="549"/>
                    <a:pt x="314" y="574"/>
                    <a:pt x="384" y="574"/>
                  </a:cubicBezTo>
                  <a:cubicBezTo>
                    <a:pt x="527" y="574"/>
                    <a:pt x="670" y="464"/>
                    <a:pt x="683" y="285"/>
                  </a:cubicBezTo>
                  <a:cubicBezTo>
                    <a:pt x="683" y="133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0"/>
            <p:cNvSpPr/>
            <p:nvPr/>
          </p:nvSpPr>
          <p:spPr>
            <a:xfrm>
              <a:off x="4061588" y="1385275"/>
              <a:ext cx="47425" cy="14250"/>
            </a:xfrm>
            <a:custGeom>
              <a:avLst/>
              <a:gdLst/>
              <a:ahLst/>
              <a:cxnLst/>
              <a:rect l="l" t="t" r="r" b="b"/>
              <a:pathLst>
                <a:path w="1897" h="570" extrusionOk="0">
                  <a:moveTo>
                    <a:pt x="380" y="0"/>
                  </a:moveTo>
                  <a:cubicBezTo>
                    <a:pt x="1" y="0"/>
                    <a:pt x="1" y="569"/>
                    <a:pt x="380" y="569"/>
                  </a:cubicBezTo>
                  <a:lnTo>
                    <a:pt x="1518" y="569"/>
                  </a:lnTo>
                  <a:cubicBezTo>
                    <a:pt x="1897" y="569"/>
                    <a:pt x="1897" y="0"/>
                    <a:pt x="1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0"/>
            <p:cNvSpPr/>
            <p:nvPr/>
          </p:nvSpPr>
          <p:spPr>
            <a:xfrm>
              <a:off x="4118963" y="1385275"/>
              <a:ext cx="47900" cy="14250"/>
            </a:xfrm>
            <a:custGeom>
              <a:avLst/>
              <a:gdLst/>
              <a:ahLst/>
              <a:cxnLst/>
              <a:rect l="l" t="t" r="r" b="b"/>
              <a:pathLst>
                <a:path w="1916" h="570" extrusionOk="0">
                  <a:moveTo>
                    <a:pt x="379" y="0"/>
                  </a:moveTo>
                  <a:cubicBezTo>
                    <a:pt x="0" y="0"/>
                    <a:pt x="0" y="569"/>
                    <a:pt x="379" y="569"/>
                  </a:cubicBezTo>
                  <a:lnTo>
                    <a:pt x="1517" y="569"/>
                  </a:lnTo>
                  <a:cubicBezTo>
                    <a:pt x="1915" y="569"/>
                    <a:pt x="1915" y="0"/>
                    <a:pt x="1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0"/>
            <p:cNvSpPr/>
            <p:nvPr/>
          </p:nvSpPr>
          <p:spPr>
            <a:xfrm>
              <a:off x="3826463" y="1356825"/>
              <a:ext cx="366475" cy="366450"/>
            </a:xfrm>
            <a:custGeom>
              <a:avLst/>
              <a:gdLst/>
              <a:ahLst/>
              <a:cxnLst/>
              <a:rect l="l" t="t" r="r" b="b"/>
              <a:pathLst>
                <a:path w="14659" h="14658" extrusionOk="0">
                  <a:moveTo>
                    <a:pt x="13786" y="570"/>
                  </a:moveTo>
                  <a:cubicBezTo>
                    <a:pt x="13956" y="570"/>
                    <a:pt x="14070" y="702"/>
                    <a:pt x="14070" y="854"/>
                  </a:cubicBezTo>
                  <a:lnTo>
                    <a:pt x="14070" y="2276"/>
                  </a:lnTo>
                  <a:lnTo>
                    <a:pt x="570" y="2276"/>
                  </a:lnTo>
                  <a:lnTo>
                    <a:pt x="570" y="854"/>
                  </a:lnTo>
                  <a:cubicBezTo>
                    <a:pt x="570" y="702"/>
                    <a:pt x="683" y="570"/>
                    <a:pt x="854" y="570"/>
                  </a:cubicBezTo>
                  <a:close/>
                  <a:moveTo>
                    <a:pt x="14070" y="2864"/>
                  </a:moveTo>
                  <a:lnTo>
                    <a:pt x="14070" y="13786"/>
                  </a:lnTo>
                  <a:cubicBezTo>
                    <a:pt x="14070" y="13956"/>
                    <a:pt x="13956" y="14070"/>
                    <a:pt x="13786" y="14070"/>
                  </a:cubicBezTo>
                  <a:lnTo>
                    <a:pt x="854" y="14070"/>
                  </a:lnTo>
                  <a:cubicBezTo>
                    <a:pt x="683" y="14070"/>
                    <a:pt x="570" y="13956"/>
                    <a:pt x="570" y="13786"/>
                  </a:cubicBezTo>
                  <a:lnTo>
                    <a:pt x="570" y="2864"/>
                  </a:lnTo>
                  <a:close/>
                  <a:moveTo>
                    <a:pt x="854" y="1"/>
                  </a:moveTo>
                  <a:cubicBezTo>
                    <a:pt x="380" y="1"/>
                    <a:pt x="1" y="380"/>
                    <a:pt x="1" y="854"/>
                  </a:cubicBezTo>
                  <a:lnTo>
                    <a:pt x="1" y="13786"/>
                  </a:lnTo>
                  <a:cubicBezTo>
                    <a:pt x="1" y="14260"/>
                    <a:pt x="380" y="14639"/>
                    <a:pt x="854" y="14658"/>
                  </a:cubicBezTo>
                  <a:lnTo>
                    <a:pt x="13786" y="14658"/>
                  </a:lnTo>
                  <a:cubicBezTo>
                    <a:pt x="14260" y="14639"/>
                    <a:pt x="14639" y="14260"/>
                    <a:pt x="14658" y="13786"/>
                  </a:cubicBezTo>
                  <a:lnTo>
                    <a:pt x="14658" y="854"/>
                  </a:lnTo>
                  <a:cubicBezTo>
                    <a:pt x="14639" y="380"/>
                    <a:pt x="14260" y="1"/>
                    <a:pt x="13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0"/>
            <p:cNvSpPr/>
            <p:nvPr/>
          </p:nvSpPr>
          <p:spPr>
            <a:xfrm>
              <a:off x="3869138" y="1461125"/>
              <a:ext cx="280650" cy="143175"/>
            </a:xfrm>
            <a:custGeom>
              <a:avLst/>
              <a:gdLst/>
              <a:ahLst/>
              <a:cxnLst/>
              <a:rect l="l" t="t" r="r" b="b"/>
              <a:pathLst>
                <a:path w="11226" h="5727" extrusionOk="0">
                  <a:moveTo>
                    <a:pt x="10372" y="569"/>
                  </a:moveTo>
                  <a:cubicBezTo>
                    <a:pt x="10524" y="569"/>
                    <a:pt x="10657" y="702"/>
                    <a:pt x="10657" y="853"/>
                  </a:cubicBezTo>
                  <a:lnTo>
                    <a:pt x="10657" y="4873"/>
                  </a:lnTo>
                  <a:cubicBezTo>
                    <a:pt x="10657" y="5025"/>
                    <a:pt x="10524" y="5158"/>
                    <a:pt x="10372" y="5158"/>
                  </a:cubicBezTo>
                  <a:lnTo>
                    <a:pt x="873" y="5158"/>
                  </a:lnTo>
                  <a:cubicBezTo>
                    <a:pt x="702" y="5158"/>
                    <a:pt x="588" y="5025"/>
                    <a:pt x="588" y="4873"/>
                  </a:cubicBezTo>
                  <a:lnTo>
                    <a:pt x="569" y="853"/>
                  </a:lnTo>
                  <a:cubicBezTo>
                    <a:pt x="569" y="702"/>
                    <a:pt x="702" y="569"/>
                    <a:pt x="854" y="569"/>
                  </a:cubicBezTo>
                  <a:close/>
                  <a:moveTo>
                    <a:pt x="873" y="0"/>
                  </a:moveTo>
                  <a:cubicBezTo>
                    <a:pt x="399" y="0"/>
                    <a:pt x="0" y="379"/>
                    <a:pt x="19" y="853"/>
                  </a:cubicBezTo>
                  <a:lnTo>
                    <a:pt x="19" y="4873"/>
                  </a:lnTo>
                  <a:cubicBezTo>
                    <a:pt x="19" y="5347"/>
                    <a:pt x="399" y="5727"/>
                    <a:pt x="873" y="5727"/>
                  </a:cubicBezTo>
                  <a:lnTo>
                    <a:pt x="10372" y="5727"/>
                  </a:lnTo>
                  <a:cubicBezTo>
                    <a:pt x="10846" y="5727"/>
                    <a:pt x="11226" y="5347"/>
                    <a:pt x="11226" y="4873"/>
                  </a:cubicBezTo>
                  <a:lnTo>
                    <a:pt x="11226" y="853"/>
                  </a:lnTo>
                  <a:cubicBezTo>
                    <a:pt x="11226" y="379"/>
                    <a:pt x="10846" y="0"/>
                    <a:pt x="10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0"/>
            <p:cNvSpPr/>
            <p:nvPr/>
          </p:nvSpPr>
          <p:spPr>
            <a:xfrm>
              <a:off x="3867713" y="1632825"/>
              <a:ext cx="285100" cy="43050"/>
            </a:xfrm>
            <a:custGeom>
              <a:avLst/>
              <a:gdLst/>
              <a:ahLst/>
              <a:cxnLst/>
              <a:rect l="l" t="t" r="r" b="b"/>
              <a:pathLst>
                <a:path w="11404" h="1722" extrusionOk="0">
                  <a:moveTo>
                    <a:pt x="3376" y="565"/>
                  </a:moveTo>
                  <a:cubicBezTo>
                    <a:pt x="3641" y="565"/>
                    <a:pt x="3755" y="868"/>
                    <a:pt x="3584" y="1058"/>
                  </a:cubicBezTo>
                  <a:cubicBezTo>
                    <a:pt x="3523" y="1113"/>
                    <a:pt x="3449" y="1139"/>
                    <a:pt x="3378" y="1139"/>
                  </a:cubicBezTo>
                  <a:cubicBezTo>
                    <a:pt x="3230" y="1139"/>
                    <a:pt x="3091" y="1029"/>
                    <a:pt x="3091" y="850"/>
                  </a:cubicBezTo>
                  <a:cubicBezTo>
                    <a:pt x="3091" y="698"/>
                    <a:pt x="3224" y="565"/>
                    <a:pt x="3376" y="565"/>
                  </a:cubicBezTo>
                  <a:close/>
                  <a:moveTo>
                    <a:pt x="3385" y="1"/>
                  </a:moveTo>
                  <a:cubicBezTo>
                    <a:pt x="3049" y="1"/>
                    <a:pt x="2712" y="195"/>
                    <a:pt x="2579" y="584"/>
                  </a:cubicBezTo>
                  <a:lnTo>
                    <a:pt x="342" y="584"/>
                  </a:lnTo>
                  <a:cubicBezTo>
                    <a:pt x="0" y="603"/>
                    <a:pt x="0" y="1115"/>
                    <a:pt x="342" y="1153"/>
                  </a:cubicBezTo>
                  <a:lnTo>
                    <a:pt x="2579" y="1153"/>
                  </a:lnTo>
                  <a:cubicBezTo>
                    <a:pt x="2712" y="1532"/>
                    <a:pt x="3049" y="1722"/>
                    <a:pt x="3385" y="1722"/>
                  </a:cubicBezTo>
                  <a:cubicBezTo>
                    <a:pt x="3722" y="1722"/>
                    <a:pt x="4058" y="1532"/>
                    <a:pt x="4191" y="1153"/>
                  </a:cubicBezTo>
                  <a:lnTo>
                    <a:pt x="10998" y="1153"/>
                  </a:lnTo>
                  <a:cubicBezTo>
                    <a:pt x="11010" y="1154"/>
                    <a:pt x="11021" y="1154"/>
                    <a:pt x="11032" y="1154"/>
                  </a:cubicBezTo>
                  <a:cubicBezTo>
                    <a:pt x="11399" y="1154"/>
                    <a:pt x="11404" y="581"/>
                    <a:pt x="11047" y="581"/>
                  </a:cubicBezTo>
                  <a:cubicBezTo>
                    <a:pt x="11032" y="581"/>
                    <a:pt x="11015" y="582"/>
                    <a:pt x="10998" y="584"/>
                  </a:cubicBezTo>
                  <a:lnTo>
                    <a:pt x="4191" y="584"/>
                  </a:lnTo>
                  <a:cubicBezTo>
                    <a:pt x="4058" y="195"/>
                    <a:pt x="3722" y="1"/>
                    <a:pt x="3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0"/>
            <p:cNvSpPr/>
            <p:nvPr/>
          </p:nvSpPr>
          <p:spPr>
            <a:xfrm>
              <a:off x="3973888" y="1496900"/>
              <a:ext cx="78725" cy="71550"/>
            </a:xfrm>
            <a:custGeom>
              <a:avLst/>
              <a:gdLst/>
              <a:ahLst/>
              <a:cxnLst/>
              <a:rect l="l" t="t" r="r" b="b"/>
              <a:pathLst>
                <a:path w="3149" h="2862" extrusionOk="0">
                  <a:moveTo>
                    <a:pt x="570" y="731"/>
                  </a:moveTo>
                  <a:lnTo>
                    <a:pt x="2143" y="1432"/>
                  </a:lnTo>
                  <a:lnTo>
                    <a:pt x="570" y="2153"/>
                  </a:lnTo>
                  <a:lnTo>
                    <a:pt x="570" y="731"/>
                  </a:lnTo>
                  <a:close/>
                  <a:moveTo>
                    <a:pt x="280" y="0"/>
                  </a:moveTo>
                  <a:cubicBezTo>
                    <a:pt x="131" y="0"/>
                    <a:pt x="1" y="130"/>
                    <a:pt x="1" y="295"/>
                  </a:cubicBezTo>
                  <a:lnTo>
                    <a:pt x="1" y="2570"/>
                  </a:lnTo>
                  <a:cubicBezTo>
                    <a:pt x="1" y="2665"/>
                    <a:pt x="39" y="2760"/>
                    <a:pt x="115" y="2817"/>
                  </a:cubicBezTo>
                  <a:cubicBezTo>
                    <a:pt x="167" y="2848"/>
                    <a:pt x="219" y="2862"/>
                    <a:pt x="271" y="2862"/>
                  </a:cubicBezTo>
                  <a:cubicBezTo>
                    <a:pt x="314" y="2862"/>
                    <a:pt x="356" y="2853"/>
                    <a:pt x="399" y="2836"/>
                  </a:cubicBezTo>
                  <a:lnTo>
                    <a:pt x="2978" y="1698"/>
                  </a:lnTo>
                  <a:cubicBezTo>
                    <a:pt x="3073" y="1641"/>
                    <a:pt x="3148" y="1546"/>
                    <a:pt x="3148" y="1432"/>
                  </a:cubicBezTo>
                  <a:cubicBezTo>
                    <a:pt x="3148" y="1319"/>
                    <a:pt x="3073" y="1224"/>
                    <a:pt x="2978" y="1167"/>
                  </a:cubicBezTo>
                  <a:lnTo>
                    <a:pt x="399" y="29"/>
                  </a:lnTo>
                  <a:cubicBezTo>
                    <a:pt x="359" y="9"/>
                    <a:pt x="319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50"/>
          <p:cNvGrpSpPr/>
          <p:nvPr/>
        </p:nvGrpSpPr>
        <p:grpSpPr>
          <a:xfrm>
            <a:off x="5265618" y="1298219"/>
            <a:ext cx="365767" cy="365751"/>
            <a:chOff x="4596788" y="1356600"/>
            <a:chExt cx="315725" cy="315575"/>
          </a:xfrm>
        </p:grpSpPr>
        <p:sp>
          <p:nvSpPr>
            <p:cNvPr id="2644" name="Google Shape;2644;p50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0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0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0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8" name="Google Shape;2648;p50"/>
          <p:cNvGrpSpPr/>
          <p:nvPr/>
        </p:nvGrpSpPr>
        <p:grpSpPr>
          <a:xfrm>
            <a:off x="5979365" y="1298217"/>
            <a:ext cx="365741" cy="365755"/>
            <a:chOff x="5165638" y="1291400"/>
            <a:chExt cx="431400" cy="431875"/>
          </a:xfrm>
        </p:grpSpPr>
        <p:sp>
          <p:nvSpPr>
            <p:cNvPr id="2649" name="Google Shape;2649;p50"/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0"/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0"/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0"/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3" name="Google Shape;2653;p50"/>
          <p:cNvGrpSpPr/>
          <p:nvPr/>
        </p:nvGrpSpPr>
        <p:grpSpPr>
          <a:xfrm>
            <a:off x="6693087" y="1321075"/>
            <a:ext cx="365774" cy="320040"/>
            <a:chOff x="5618463" y="1291725"/>
            <a:chExt cx="515175" cy="452225"/>
          </a:xfrm>
        </p:grpSpPr>
        <p:sp>
          <p:nvSpPr>
            <p:cNvPr id="2654" name="Google Shape;2654;p50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0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0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0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0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0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0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0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0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0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4" name="Google Shape;2664;p50"/>
          <p:cNvGrpSpPr/>
          <p:nvPr/>
        </p:nvGrpSpPr>
        <p:grpSpPr>
          <a:xfrm>
            <a:off x="7406843" y="1298221"/>
            <a:ext cx="374449" cy="365747"/>
            <a:chOff x="6321338" y="1356125"/>
            <a:chExt cx="389200" cy="387075"/>
          </a:xfrm>
        </p:grpSpPr>
        <p:sp>
          <p:nvSpPr>
            <p:cNvPr id="2665" name="Google Shape;2665;p50"/>
            <p:cNvSpPr/>
            <p:nvPr/>
          </p:nvSpPr>
          <p:spPr>
            <a:xfrm>
              <a:off x="6359263" y="1484825"/>
              <a:ext cx="343225" cy="201000"/>
            </a:xfrm>
            <a:custGeom>
              <a:avLst/>
              <a:gdLst/>
              <a:ahLst/>
              <a:cxnLst/>
              <a:rect l="l" t="t" r="r" b="b"/>
              <a:pathLst>
                <a:path w="13729" h="8040" extrusionOk="0">
                  <a:moveTo>
                    <a:pt x="12117" y="1821"/>
                  </a:moveTo>
                  <a:cubicBezTo>
                    <a:pt x="12306" y="1821"/>
                    <a:pt x="12458" y="1991"/>
                    <a:pt x="12439" y="2181"/>
                  </a:cubicBezTo>
                  <a:cubicBezTo>
                    <a:pt x="12268" y="3868"/>
                    <a:pt x="11434" y="5366"/>
                    <a:pt x="9746" y="5594"/>
                  </a:cubicBezTo>
                  <a:lnTo>
                    <a:pt x="9708" y="5575"/>
                  </a:lnTo>
                  <a:cubicBezTo>
                    <a:pt x="10182" y="4380"/>
                    <a:pt x="10467" y="3110"/>
                    <a:pt x="10562" y="1821"/>
                  </a:cubicBezTo>
                  <a:close/>
                  <a:moveTo>
                    <a:pt x="0" y="0"/>
                  </a:moveTo>
                  <a:cubicBezTo>
                    <a:pt x="0" y="436"/>
                    <a:pt x="0" y="835"/>
                    <a:pt x="19" y="1214"/>
                  </a:cubicBezTo>
                  <a:cubicBezTo>
                    <a:pt x="304" y="6277"/>
                    <a:pt x="2332" y="7793"/>
                    <a:pt x="2408" y="8040"/>
                  </a:cubicBezTo>
                  <a:lnTo>
                    <a:pt x="8210" y="8040"/>
                  </a:lnTo>
                  <a:cubicBezTo>
                    <a:pt x="8533" y="7642"/>
                    <a:pt x="8836" y="7244"/>
                    <a:pt x="9102" y="6807"/>
                  </a:cubicBezTo>
                  <a:lnTo>
                    <a:pt x="9140" y="6826"/>
                  </a:lnTo>
                  <a:cubicBezTo>
                    <a:pt x="9185" y="6828"/>
                    <a:pt x="9230" y="6828"/>
                    <a:pt x="9275" y="6828"/>
                  </a:cubicBezTo>
                  <a:cubicBezTo>
                    <a:pt x="11777" y="6828"/>
                    <a:pt x="13391" y="4772"/>
                    <a:pt x="13633" y="2295"/>
                  </a:cubicBezTo>
                  <a:cubicBezTo>
                    <a:pt x="13728" y="1403"/>
                    <a:pt x="13027" y="607"/>
                    <a:pt x="12117" y="607"/>
                  </a:cubicBezTo>
                  <a:lnTo>
                    <a:pt x="10619" y="607"/>
                  </a:lnTo>
                  <a:lnTo>
                    <a:pt x="106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0"/>
            <p:cNvSpPr/>
            <p:nvPr/>
          </p:nvSpPr>
          <p:spPr>
            <a:xfrm>
              <a:off x="6328913" y="1685800"/>
              <a:ext cx="326175" cy="49800"/>
            </a:xfrm>
            <a:custGeom>
              <a:avLst/>
              <a:gdLst/>
              <a:ahLst/>
              <a:cxnLst/>
              <a:rect l="l" t="t" r="r" b="b"/>
              <a:pathLst>
                <a:path w="13047" h="1992" extrusionOk="0">
                  <a:moveTo>
                    <a:pt x="1" y="1"/>
                  </a:moveTo>
                  <a:cubicBezTo>
                    <a:pt x="304" y="1"/>
                    <a:pt x="588" y="210"/>
                    <a:pt x="664" y="513"/>
                  </a:cubicBezTo>
                  <a:cubicBezTo>
                    <a:pt x="892" y="1271"/>
                    <a:pt x="1593" y="1992"/>
                    <a:pt x="2409" y="1992"/>
                  </a:cubicBezTo>
                  <a:lnTo>
                    <a:pt x="10638" y="1992"/>
                  </a:lnTo>
                  <a:cubicBezTo>
                    <a:pt x="11453" y="1992"/>
                    <a:pt x="12155" y="1271"/>
                    <a:pt x="12364" y="513"/>
                  </a:cubicBezTo>
                  <a:cubicBezTo>
                    <a:pt x="12458" y="210"/>
                    <a:pt x="12724" y="1"/>
                    <a:pt x="13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0"/>
            <p:cNvSpPr/>
            <p:nvPr/>
          </p:nvSpPr>
          <p:spPr>
            <a:xfrm>
              <a:off x="6503838" y="1557350"/>
              <a:ext cx="60700" cy="83450"/>
            </a:xfrm>
            <a:custGeom>
              <a:avLst/>
              <a:gdLst/>
              <a:ahLst/>
              <a:cxnLst/>
              <a:rect l="l" t="t" r="r" b="b"/>
              <a:pathLst>
                <a:path w="2428" h="3338" extrusionOk="0">
                  <a:moveTo>
                    <a:pt x="1214" y="0"/>
                  </a:moveTo>
                  <a:lnTo>
                    <a:pt x="0" y="1517"/>
                  </a:lnTo>
                  <a:lnTo>
                    <a:pt x="0" y="3338"/>
                  </a:lnTo>
                  <a:lnTo>
                    <a:pt x="2427" y="3338"/>
                  </a:lnTo>
                  <a:lnTo>
                    <a:pt x="2427" y="1517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0"/>
            <p:cNvSpPr/>
            <p:nvPr/>
          </p:nvSpPr>
          <p:spPr>
            <a:xfrm>
              <a:off x="6386738" y="1557475"/>
              <a:ext cx="17575" cy="15075"/>
            </a:xfrm>
            <a:custGeom>
              <a:avLst/>
              <a:gdLst/>
              <a:ahLst/>
              <a:cxnLst/>
              <a:rect l="l" t="t" r="r" b="b"/>
              <a:pathLst>
                <a:path w="703" h="603" extrusionOk="0">
                  <a:moveTo>
                    <a:pt x="402" y="1"/>
                  </a:moveTo>
                  <a:cubicBezTo>
                    <a:pt x="328" y="1"/>
                    <a:pt x="252" y="29"/>
                    <a:pt x="191" y="90"/>
                  </a:cubicBezTo>
                  <a:cubicBezTo>
                    <a:pt x="1" y="280"/>
                    <a:pt x="134" y="602"/>
                    <a:pt x="399" y="602"/>
                  </a:cubicBezTo>
                  <a:cubicBezTo>
                    <a:pt x="570" y="602"/>
                    <a:pt x="702" y="469"/>
                    <a:pt x="702" y="299"/>
                  </a:cubicBezTo>
                  <a:cubicBezTo>
                    <a:pt x="702" y="120"/>
                    <a:pt x="556" y="1"/>
                    <a:pt x="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0"/>
            <p:cNvSpPr/>
            <p:nvPr/>
          </p:nvSpPr>
          <p:spPr>
            <a:xfrm>
              <a:off x="6393563" y="1587100"/>
              <a:ext cx="37300" cy="61050"/>
            </a:xfrm>
            <a:custGeom>
              <a:avLst/>
              <a:gdLst/>
              <a:ahLst/>
              <a:cxnLst/>
              <a:rect l="l" t="t" r="r" b="b"/>
              <a:pathLst>
                <a:path w="1492" h="2442" extrusionOk="0">
                  <a:moveTo>
                    <a:pt x="375" y="0"/>
                  </a:moveTo>
                  <a:cubicBezTo>
                    <a:pt x="190" y="0"/>
                    <a:pt x="0" y="154"/>
                    <a:pt x="69" y="384"/>
                  </a:cubicBezTo>
                  <a:cubicBezTo>
                    <a:pt x="259" y="1067"/>
                    <a:pt x="524" y="1711"/>
                    <a:pt x="885" y="2299"/>
                  </a:cubicBezTo>
                  <a:cubicBezTo>
                    <a:pt x="947" y="2387"/>
                    <a:pt x="1050" y="2441"/>
                    <a:pt x="1152" y="2441"/>
                  </a:cubicBezTo>
                  <a:cubicBezTo>
                    <a:pt x="1204" y="2441"/>
                    <a:pt x="1256" y="2426"/>
                    <a:pt x="1302" y="2394"/>
                  </a:cubicBezTo>
                  <a:lnTo>
                    <a:pt x="1321" y="2394"/>
                  </a:lnTo>
                  <a:cubicBezTo>
                    <a:pt x="1453" y="2299"/>
                    <a:pt x="1491" y="2110"/>
                    <a:pt x="1397" y="1977"/>
                  </a:cubicBezTo>
                  <a:cubicBezTo>
                    <a:pt x="1074" y="1427"/>
                    <a:pt x="828" y="839"/>
                    <a:pt x="657" y="214"/>
                  </a:cubicBezTo>
                  <a:cubicBezTo>
                    <a:pt x="612" y="65"/>
                    <a:pt x="495" y="0"/>
                    <a:pt x="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0"/>
            <p:cNvSpPr/>
            <p:nvPr/>
          </p:nvSpPr>
          <p:spPr>
            <a:xfrm>
              <a:off x="6482988" y="1356125"/>
              <a:ext cx="33200" cy="91225"/>
            </a:xfrm>
            <a:custGeom>
              <a:avLst/>
              <a:gdLst/>
              <a:ahLst/>
              <a:cxnLst/>
              <a:rect l="l" t="t" r="r" b="b"/>
              <a:pathLst>
                <a:path w="1328" h="3649" extrusionOk="0">
                  <a:moveTo>
                    <a:pt x="662" y="1"/>
                  </a:moveTo>
                  <a:cubicBezTo>
                    <a:pt x="442" y="1"/>
                    <a:pt x="237" y="267"/>
                    <a:pt x="417" y="503"/>
                  </a:cubicBezTo>
                  <a:cubicBezTo>
                    <a:pt x="664" y="844"/>
                    <a:pt x="664" y="1299"/>
                    <a:pt x="417" y="1640"/>
                  </a:cubicBezTo>
                  <a:cubicBezTo>
                    <a:pt x="0" y="2190"/>
                    <a:pt x="0" y="2968"/>
                    <a:pt x="417" y="3537"/>
                  </a:cubicBezTo>
                  <a:cubicBezTo>
                    <a:pt x="486" y="3615"/>
                    <a:pt x="569" y="3648"/>
                    <a:pt x="650" y="3648"/>
                  </a:cubicBezTo>
                  <a:cubicBezTo>
                    <a:pt x="879" y="3648"/>
                    <a:pt x="1088" y="3382"/>
                    <a:pt x="891" y="3157"/>
                  </a:cubicBezTo>
                  <a:cubicBezTo>
                    <a:pt x="645" y="2816"/>
                    <a:pt x="645" y="2361"/>
                    <a:pt x="891" y="2020"/>
                  </a:cubicBezTo>
                  <a:cubicBezTo>
                    <a:pt x="1327" y="1451"/>
                    <a:pt x="1327" y="692"/>
                    <a:pt x="891" y="123"/>
                  </a:cubicBezTo>
                  <a:cubicBezTo>
                    <a:pt x="825" y="37"/>
                    <a:pt x="742" y="1"/>
                    <a:pt x="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0"/>
            <p:cNvSpPr/>
            <p:nvPr/>
          </p:nvSpPr>
          <p:spPr>
            <a:xfrm>
              <a:off x="6528013" y="1356125"/>
              <a:ext cx="33675" cy="91225"/>
            </a:xfrm>
            <a:custGeom>
              <a:avLst/>
              <a:gdLst/>
              <a:ahLst/>
              <a:cxnLst/>
              <a:rect l="l" t="t" r="r" b="b"/>
              <a:pathLst>
                <a:path w="1347" h="3649" extrusionOk="0">
                  <a:moveTo>
                    <a:pt x="681" y="1"/>
                  </a:moveTo>
                  <a:cubicBezTo>
                    <a:pt x="461" y="1"/>
                    <a:pt x="256" y="267"/>
                    <a:pt x="437" y="503"/>
                  </a:cubicBezTo>
                  <a:cubicBezTo>
                    <a:pt x="683" y="844"/>
                    <a:pt x="683" y="1299"/>
                    <a:pt x="437" y="1640"/>
                  </a:cubicBezTo>
                  <a:cubicBezTo>
                    <a:pt x="0" y="2190"/>
                    <a:pt x="0" y="2968"/>
                    <a:pt x="437" y="3537"/>
                  </a:cubicBezTo>
                  <a:cubicBezTo>
                    <a:pt x="501" y="3615"/>
                    <a:pt x="580" y="3648"/>
                    <a:pt x="658" y="3648"/>
                  </a:cubicBezTo>
                  <a:cubicBezTo>
                    <a:pt x="881" y="3648"/>
                    <a:pt x="1093" y="3382"/>
                    <a:pt x="911" y="3157"/>
                  </a:cubicBezTo>
                  <a:cubicBezTo>
                    <a:pt x="664" y="2816"/>
                    <a:pt x="664" y="2361"/>
                    <a:pt x="911" y="2020"/>
                  </a:cubicBezTo>
                  <a:cubicBezTo>
                    <a:pt x="1347" y="1470"/>
                    <a:pt x="1347" y="673"/>
                    <a:pt x="911" y="123"/>
                  </a:cubicBezTo>
                  <a:cubicBezTo>
                    <a:pt x="844" y="37"/>
                    <a:pt x="762" y="1"/>
                    <a:pt x="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0"/>
            <p:cNvSpPr/>
            <p:nvPr/>
          </p:nvSpPr>
          <p:spPr>
            <a:xfrm>
              <a:off x="6437463" y="1356125"/>
              <a:ext cx="33225" cy="91225"/>
            </a:xfrm>
            <a:custGeom>
              <a:avLst/>
              <a:gdLst/>
              <a:ahLst/>
              <a:cxnLst/>
              <a:rect l="l" t="t" r="r" b="b"/>
              <a:pathLst>
                <a:path w="1329" h="3649" extrusionOk="0">
                  <a:moveTo>
                    <a:pt x="681" y="1"/>
                  </a:moveTo>
                  <a:cubicBezTo>
                    <a:pt x="462" y="1"/>
                    <a:pt x="257" y="267"/>
                    <a:pt x="437" y="503"/>
                  </a:cubicBezTo>
                  <a:cubicBezTo>
                    <a:pt x="683" y="844"/>
                    <a:pt x="683" y="1299"/>
                    <a:pt x="437" y="1640"/>
                  </a:cubicBezTo>
                  <a:cubicBezTo>
                    <a:pt x="1" y="2190"/>
                    <a:pt x="1" y="2968"/>
                    <a:pt x="437" y="3537"/>
                  </a:cubicBezTo>
                  <a:cubicBezTo>
                    <a:pt x="501" y="3615"/>
                    <a:pt x="580" y="3648"/>
                    <a:pt x="658" y="3648"/>
                  </a:cubicBezTo>
                  <a:cubicBezTo>
                    <a:pt x="881" y="3648"/>
                    <a:pt x="1093" y="3382"/>
                    <a:pt x="911" y="3157"/>
                  </a:cubicBezTo>
                  <a:cubicBezTo>
                    <a:pt x="664" y="2816"/>
                    <a:pt x="664" y="2361"/>
                    <a:pt x="911" y="2020"/>
                  </a:cubicBezTo>
                  <a:cubicBezTo>
                    <a:pt x="1328" y="1470"/>
                    <a:pt x="1328" y="673"/>
                    <a:pt x="911" y="123"/>
                  </a:cubicBezTo>
                  <a:cubicBezTo>
                    <a:pt x="845" y="37"/>
                    <a:pt x="762" y="1"/>
                    <a:pt x="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0"/>
            <p:cNvSpPr/>
            <p:nvPr/>
          </p:nvSpPr>
          <p:spPr>
            <a:xfrm>
              <a:off x="6321338" y="1477225"/>
              <a:ext cx="389200" cy="265975"/>
            </a:xfrm>
            <a:custGeom>
              <a:avLst/>
              <a:gdLst/>
              <a:ahLst/>
              <a:cxnLst/>
              <a:rect l="l" t="t" r="r" b="b"/>
              <a:pathLst>
                <a:path w="15568" h="10639" extrusionOk="0">
                  <a:moveTo>
                    <a:pt x="8211" y="608"/>
                  </a:moveTo>
                  <a:lnTo>
                    <a:pt x="8211" y="1214"/>
                  </a:lnTo>
                  <a:lnTo>
                    <a:pt x="1821" y="1214"/>
                  </a:lnTo>
                  <a:cubicBezTo>
                    <a:pt x="1821" y="1025"/>
                    <a:pt x="1821" y="816"/>
                    <a:pt x="1821" y="608"/>
                  </a:cubicBezTo>
                  <a:close/>
                  <a:moveTo>
                    <a:pt x="11832" y="608"/>
                  </a:moveTo>
                  <a:lnTo>
                    <a:pt x="11832" y="911"/>
                  </a:lnTo>
                  <a:lnTo>
                    <a:pt x="11832" y="1214"/>
                  </a:lnTo>
                  <a:lnTo>
                    <a:pt x="8817" y="1214"/>
                  </a:lnTo>
                  <a:lnTo>
                    <a:pt x="8817" y="608"/>
                  </a:lnTo>
                  <a:close/>
                  <a:moveTo>
                    <a:pt x="12325" y="2409"/>
                  </a:moveTo>
                  <a:lnTo>
                    <a:pt x="12344" y="2428"/>
                  </a:lnTo>
                  <a:lnTo>
                    <a:pt x="13653" y="2428"/>
                  </a:lnTo>
                  <a:cubicBezTo>
                    <a:pt x="13653" y="2428"/>
                    <a:pt x="13653" y="2447"/>
                    <a:pt x="13653" y="2447"/>
                  </a:cubicBezTo>
                  <a:cubicBezTo>
                    <a:pt x="13558" y="3224"/>
                    <a:pt x="13216" y="4988"/>
                    <a:pt x="11699" y="5481"/>
                  </a:cubicBezTo>
                  <a:cubicBezTo>
                    <a:pt x="12022" y="4495"/>
                    <a:pt x="12230" y="3471"/>
                    <a:pt x="12325" y="2409"/>
                  </a:cubicBezTo>
                  <a:close/>
                  <a:moveTo>
                    <a:pt x="8514" y="3698"/>
                  </a:moveTo>
                  <a:lnTo>
                    <a:pt x="9424" y="4817"/>
                  </a:lnTo>
                  <a:lnTo>
                    <a:pt x="9424" y="6239"/>
                  </a:lnTo>
                  <a:lnTo>
                    <a:pt x="7604" y="6239"/>
                  </a:lnTo>
                  <a:lnTo>
                    <a:pt x="7604" y="4836"/>
                  </a:lnTo>
                  <a:lnTo>
                    <a:pt x="8514" y="3698"/>
                  </a:lnTo>
                  <a:close/>
                  <a:moveTo>
                    <a:pt x="13634" y="1214"/>
                  </a:moveTo>
                  <a:cubicBezTo>
                    <a:pt x="14354" y="1214"/>
                    <a:pt x="14923" y="1840"/>
                    <a:pt x="14847" y="2580"/>
                  </a:cubicBezTo>
                  <a:cubicBezTo>
                    <a:pt x="14657" y="4533"/>
                    <a:pt x="13406" y="6618"/>
                    <a:pt x="11131" y="6827"/>
                  </a:cubicBezTo>
                  <a:cubicBezTo>
                    <a:pt x="11244" y="6618"/>
                    <a:pt x="11339" y="6391"/>
                    <a:pt x="11434" y="6182"/>
                  </a:cubicBezTo>
                  <a:cubicBezTo>
                    <a:pt x="12249" y="6050"/>
                    <a:pt x="12951" y="5595"/>
                    <a:pt x="13425" y="4912"/>
                  </a:cubicBezTo>
                  <a:cubicBezTo>
                    <a:pt x="13899" y="4210"/>
                    <a:pt x="14183" y="3376"/>
                    <a:pt x="14259" y="2523"/>
                  </a:cubicBezTo>
                  <a:cubicBezTo>
                    <a:pt x="14296" y="2154"/>
                    <a:pt x="14028" y="1820"/>
                    <a:pt x="13664" y="1820"/>
                  </a:cubicBezTo>
                  <a:cubicBezTo>
                    <a:pt x="13654" y="1820"/>
                    <a:pt x="13644" y="1821"/>
                    <a:pt x="13634" y="1821"/>
                  </a:cubicBezTo>
                  <a:lnTo>
                    <a:pt x="12382" y="1821"/>
                  </a:lnTo>
                  <a:cubicBezTo>
                    <a:pt x="12382" y="1726"/>
                    <a:pt x="12401" y="1613"/>
                    <a:pt x="12401" y="1518"/>
                  </a:cubicBezTo>
                  <a:lnTo>
                    <a:pt x="12401" y="1537"/>
                  </a:lnTo>
                  <a:cubicBezTo>
                    <a:pt x="12401" y="1423"/>
                    <a:pt x="12420" y="1328"/>
                    <a:pt x="12420" y="1214"/>
                  </a:cubicBezTo>
                  <a:close/>
                  <a:moveTo>
                    <a:pt x="11794" y="1821"/>
                  </a:moveTo>
                  <a:lnTo>
                    <a:pt x="11756" y="2087"/>
                  </a:lnTo>
                  <a:cubicBezTo>
                    <a:pt x="11624" y="3755"/>
                    <a:pt x="11225" y="5519"/>
                    <a:pt x="10372" y="6960"/>
                  </a:cubicBezTo>
                  <a:cubicBezTo>
                    <a:pt x="10126" y="7339"/>
                    <a:pt x="9860" y="7699"/>
                    <a:pt x="9557" y="8041"/>
                  </a:cubicBezTo>
                  <a:lnTo>
                    <a:pt x="4077" y="8041"/>
                  </a:lnTo>
                  <a:lnTo>
                    <a:pt x="4001" y="7927"/>
                  </a:lnTo>
                  <a:cubicBezTo>
                    <a:pt x="3527" y="7396"/>
                    <a:pt x="2143" y="5784"/>
                    <a:pt x="1858" y="1821"/>
                  </a:cubicBezTo>
                  <a:lnTo>
                    <a:pt x="8211" y="1821"/>
                  </a:lnTo>
                  <a:lnTo>
                    <a:pt x="8211" y="3092"/>
                  </a:lnTo>
                  <a:lnTo>
                    <a:pt x="7073" y="4514"/>
                  </a:lnTo>
                  <a:cubicBezTo>
                    <a:pt x="7035" y="4571"/>
                    <a:pt x="6997" y="4627"/>
                    <a:pt x="6997" y="4703"/>
                  </a:cubicBezTo>
                  <a:lnTo>
                    <a:pt x="6997" y="6524"/>
                  </a:lnTo>
                  <a:cubicBezTo>
                    <a:pt x="6997" y="6675"/>
                    <a:pt x="7149" y="6827"/>
                    <a:pt x="7300" y="6827"/>
                  </a:cubicBezTo>
                  <a:lnTo>
                    <a:pt x="9727" y="6827"/>
                  </a:lnTo>
                  <a:cubicBezTo>
                    <a:pt x="9898" y="6827"/>
                    <a:pt x="10031" y="6675"/>
                    <a:pt x="10031" y="6524"/>
                  </a:cubicBezTo>
                  <a:lnTo>
                    <a:pt x="10031" y="4722"/>
                  </a:lnTo>
                  <a:cubicBezTo>
                    <a:pt x="10031" y="4646"/>
                    <a:pt x="10012" y="4590"/>
                    <a:pt x="9955" y="4533"/>
                  </a:cubicBezTo>
                  <a:lnTo>
                    <a:pt x="8817" y="3111"/>
                  </a:lnTo>
                  <a:lnTo>
                    <a:pt x="8817" y="1821"/>
                  </a:lnTo>
                  <a:close/>
                  <a:moveTo>
                    <a:pt x="12420" y="8647"/>
                  </a:moveTo>
                  <a:cubicBezTo>
                    <a:pt x="12401" y="8685"/>
                    <a:pt x="12401" y="8723"/>
                    <a:pt x="12382" y="8761"/>
                  </a:cubicBezTo>
                  <a:cubicBezTo>
                    <a:pt x="12192" y="9387"/>
                    <a:pt x="11605" y="10032"/>
                    <a:pt x="10941" y="10032"/>
                  </a:cubicBezTo>
                  <a:lnTo>
                    <a:pt x="2712" y="10032"/>
                  </a:lnTo>
                  <a:cubicBezTo>
                    <a:pt x="2048" y="10032"/>
                    <a:pt x="1441" y="9387"/>
                    <a:pt x="1271" y="8761"/>
                  </a:cubicBezTo>
                  <a:cubicBezTo>
                    <a:pt x="1252" y="8723"/>
                    <a:pt x="1233" y="8685"/>
                    <a:pt x="1214" y="8647"/>
                  </a:cubicBezTo>
                  <a:close/>
                  <a:moveTo>
                    <a:pt x="1517" y="1"/>
                  </a:moveTo>
                  <a:cubicBezTo>
                    <a:pt x="1347" y="1"/>
                    <a:pt x="1214" y="153"/>
                    <a:pt x="1214" y="304"/>
                  </a:cubicBezTo>
                  <a:cubicBezTo>
                    <a:pt x="1214" y="721"/>
                    <a:pt x="1214" y="1139"/>
                    <a:pt x="1233" y="1537"/>
                  </a:cubicBezTo>
                  <a:cubicBezTo>
                    <a:pt x="1460" y="5367"/>
                    <a:pt x="2655" y="7225"/>
                    <a:pt x="3300" y="8041"/>
                  </a:cubicBezTo>
                  <a:lnTo>
                    <a:pt x="304" y="8041"/>
                  </a:lnTo>
                  <a:cubicBezTo>
                    <a:pt x="133" y="8041"/>
                    <a:pt x="0" y="8173"/>
                    <a:pt x="0" y="8344"/>
                  </a:cubicBezTo>
                  <a:cubicBezTo>
                    <a:pt x="0" y="8515"/>
                    <a:pt x="133" y="8647"/>
                    <a:pt x="304" y="8647"/>
                  </a:cubicBezTo>
                  <a:cubicBezTo>
                    <a:pt x="474" y="8647"/>
                    <a:pt x="645" y="8761"/>
                    <a:pt x="702" y="8932"/>
                  </a:cubicBezTo>
                  <a:cubicBezTo>
                    <a:pt x="948" y="9823"/>
                    <a:pt x="1764" y="10638"/>
                    <a:pt x="2731" y="10638"/>
                  </a:cubicBezTo>
                  <a:lnTo>
                    <a:pt x="10941" y="10638"/>
                  </a:lnTo>
                  <a:cubicBezTo>
                    <a:pt x="11889" y="10638"/>
                    <a:pt x="12704" y="9823"/>
                    <a:pt x="12970" y="8932"/>
                  </a:cubicBezTo>
                  <a:cubicBezTo>
                    <a:pt x="13008" y="8761"/>
                    <a:pt x="13178" y="8647"/>
                    <a:pt x="13349" y="8647"/>
                  </a:cubicBezTo>
                  <a:cubicBezTo>
                    <a:pt x="13709" y="8609"/>
                    <a:pt x="13709" y="8078"/>
                    <a:pt x="13349" y="8041"/>
                  </a:cubicBezTo>
                  <a:lnTo>
                    <a:pt x="10353" y="8041"/>
                  </a:lnTo>
                  <a:cubicBezTo>
                    <a:pt x="10505" y="7851"/>
                    <a:pt x="10657" y="7642"/>
                    <a:pt x="10789" y="7434"/>
                  </a:cubicBezTo>
                  <a:cubicBezTo>
                    <a:pt x="10811" y="7434"/>
                    <a:pt x="10833" y="7434"/>
                    <a:pt x="10854" y="7434"/>
                  </a:cubicBezTo>
                  <a:cubicBezTo>
                    <a:pt x="12045" y="7434"/>
                    <a:pt x="13193" y="6925"/>
                    <a:pt x="13994" y="6050"/>
                  </a:cubicBezTo>
                  <a:cubicBezTo>
                    <a:pt x="14847" y="5102"/>
                    <a:pt x="15359" y="3907"/>
                    <a:pt x="15454" y="2637"/>
                  </a:cubicBezTo>
                  <a:cubicBezTo>
                    <a:pt x="15568" y="1556"/>
                    <a:pt x="14714" y="608"/>
                    <a:pt x="13634" y="608"/>
                  </a:cubicBezTo>
                  <a:lnTo>
                    <a:pt x="12439" y="608"/>
                  </a:lnTo>
                  <a:lnTo>
                    <a:pt x="12439" y="304"/>
                  </a:lnTo>
                  <a:cubicBezTo>
                    <a:pt x="12439" y="153"/>
                    <a:pt x="12306" y="1"/>
                    <a:pt x="12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4" name="Google Shape;2674;p50"/>
          <p:cNvGrpSpPr/>
          <p:nvPr/>
        </p:nvGrpSpPr>
        <p:grpSpPr>
          <a:xfrm>
            <a:off x="8164113" y="1298222"/>
            <a:ext cx="296094" cy="365746"/>
            <a:chOff x="7031913" y="1356000"/>
            <a:chExt cx="314325" cy="382100"/>
          </a:xfrm>
        </p:grpSpPr>
        <p:sp>
          <p:nvSpPr>
            <p:cNvPr id="2675" name="Google Shape;2675;p50"/>
            <p:cNvSpPr/>
            <p:nvPr/>
          </p:nvSpPr>
          <p:spPr>
            <a:xfrm>
              <a:off x="7040438" y="1472500"/>
              <a:ext cx="298675" cy="258375"/>
            </a:xfrm>
            <a:custGeom>
              <a:avLst/>
              <a:gdLst/>
              <a:ahLst/>
              <a:cxnLst/>
              <a:rect l="l" t="t" r="r" b="b"/>
              <a:pathLst>
                <a:path w="11947" h="10335" extrusionOk="0">
                  <a:moveTo>
                    <a:pt x="2390" y="0"/>
                  </a:moveTo>
                  <a:lnTo>
                    <a:pt x="1" y="2977"/>
                  </a:lnTo>
                  <a:lnTo>
                    <a:pt x="5974" y="10334"/>
                  </a:lnTo>
                  <a:lnTo>
                    <a:pt x="11947" y="2977"/>
                  </a:lnTo>
                  <a:lnTo>
                    <a:pt x="9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0"/>
            <p:cNvSpPr/>
            <p:nvPr/>
          </p:nvSpPr>
          <p:spPr>
            <a:xfrm>
              <a:off x="7179813" y="1539325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9" y="1"/>
                  </a:moveTo>
                  <a:cubicBezTo>
                    <a:pt x="1" y="1"/>
                    <a:pt x="1" y="608"/>
                    <a:pt x="399" y="608"/>
                  </a:cubicBezTo>
                  <a:cubicBezTo>
                    <a:pt x="797" y="608"/>
                    <a:pt x="797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0"/>
            <p:cNvSpPr/>
            <p:nvPr/>
          </p:nvSpPr>
          <p:spPr>
            <a:xfrm>
              <a:off x="7182188" y="1356000"/>
              <a:ext cx="14725" cy="64250"/>
            </a:xfrm>
            <a:custGeom>
              <a:avLst/>
              <a:gdLst/>
              <a:ahLst/>
              <a:cxnLst/>
              <a:rect l="l" t="t" r="r" b="b"/>
              <a:pathLst>
                <a:path w="589" h="2570" extrusionOk="0">
                  <a:moveTo>
                    <a:pt x="294" y="0"/>
                  </a:moveTo>
                  <a:cubicBezTo>
                    <a:pt x="147" y="0"/>
                    <a:pt x="0" y="100"/>
                    <a:pt x="0" y="299"/>
                  </a:cubicBezTo>
                  <a:lnTo>
                    <a:pt x="0" y="2271"/>
                  </a:lnTo>
                  <a:cubicBezTo>
                    <a:pt x="0" y="2470"/>
                    <a:pt x="147" y="2570"/>
                    <a:pt x="294" y="2570"/>
                  </a:cubicBezTo>
                  <a:cubicBezTo>
                    <a:pt x="441" y="2570"/>
                    <a:pt x="588" y="2470"/>
                    <a:pt x="588" y="2271"/>
                  </a:cubicBezTo>
                  <a:lnTo>
                    <a:pt x="588" y="299"/>
                  </a:lnTo>
                  <a:cubicBezTo>
                    <a:pt x="588" y="100"/>
                    <a:pt x="441" y="0"/>
                    <a:pt x="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0"/>
            <p:cNvSpPr/>
            <p:nvPr/>
          </p:nvSpPr>
          <p:spPr>
            <a:xfrm>
              <a:off x="7063863" y="1391000"/>
              <a:ext cx="41550" cy="54025"/>
            </a:xfrm>
            <a:custGeom>
              <a:avLst/>
              <a:gdLst/>
              <a:ahLst/>
              <a:cxnLst/>
              <a:rect l="l" t="t" r="r" b="b"/>
              <a:pathLst>
                <a:path w="1662" h="2161" extrusionOk="0">
                  <a:moveTo>
                    <a:pt x="420" y="1"/>
                  </a:moveTo>
                  <a:cubicBezTo>
                    <a:pt x="209" y="1"/>
                    <a:pt x="1" y="218"/>
                    <a:pt x="145" y="454"/>
                  </a:cubicBezTo>
                  <a:lnTo>
                    <a:pt x="1036" y="2009"/>
                  </a:lnTo>
                  <a:cubicBezTo>
                    <a:pt x="1099" y="2110"/>
                    <a:pt x="1196" y="2161"/>
                    <a:pt x="1298" y="2161"/>
                  </a:cubicBezTo>
                  <a:cubicBezTo>
                    <a:pt x="1350" y="2161"/>
                    <a:pt x="1402" y="2148"/>
                    <a:pt x="1453" y="2123"/>
                  </a:cubicBezTo>
                  <a:cubicBezTo>
                    <a:pt x="1605" y="2047"/>
                    <a:pt x="1662" y="1857"/>
                    <a:pt x="1567" y="1705"/>
                  </a:cubicBezTo>
                  <a:lnTo>
                    <a:pt x="676" y="151"/>
                  </a:lnTo>
                  <a:cubicBezTo>
                    <a:pt x="611" y="45"/>
                    <a:pt x="515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0"/>
            <p:cNvSpPr/>
            <p:nvPr/>
          </p:nvSpPr>
          <p:spPr>
            <a:xfrm>
              <a:off x="7272913" y="1391175"/>
              <a:ext cx="42250" cy="53800"/>
            </a:xfrm>
            <a:custGeom>
              <a:avLst/>
              <a:gdLst/>
              <a:ahLst/>
              <a:cxnLst/>
              <a:rect l="l" t="t" r="r" b="b"/>
              <a:pathLst>
                <a:path w="1690" h="2152" extrusionOk="0">
                  <a:moveTo>
                    <a:pt x="1287" y="0"/>
                  </a:moveTo>
                  <a:cubicBezTo>
                    <a:pt x="1192" y="0"/>
                    <a:pt x="1096" y="47"/>
                    <a:pt x="1036" y="163"/>
                  </a:cubicBezTo>
                  <a:lnTo>
                    <a:pt x="145" y="1698"/>
                  </a:lnTo>
                  <a:cubicBezTo>
                    <a:pt x="1" y="1934"/>
                    <a:pt x="209" y="2151"/>
                    <a:pt x="414" y="2151"/>
                  </a:cubicBezTo>
                  <a:cubicBezTo>
                    <a:pt x="506" y="2151"/>
                    <a:pt x="598" y="2108"/>
                    <a:pt x="657" y="2002"/>
                  </a:cubicBezTo>
                  <a:lnTo>
                    <a:pt x="1548" y="447"/>
                  </a:lnTo>
                  <a:cubicBezTo>
                    <a:pt x="1690" y="215"/>
                    <a:pt x="1489" y="0"/>
                    <a:pt x="1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0"/>
            <p:cNvSpPr/>
            <p:nvPr/>
          </p:nvSpPr>
          <p:spPr>
            <a:xfrm>
              <a:off x="7031913" y="1464900"/>
              <a:ext cx="314325" cy="273200"/>
            </a:xfrm>
            <a:custGeom>
              <a:avLst/>
              <a:gdLst/>
              <a:ahLst/>
              <a:cxnLst/>
              <a:rect l="l" t="t" r="r" b="b"/>
              <a:pathLst>
                <a:path w="12573" h="10928" extrusionOk="0">
                  <a:moveTo>
                    <a:pt x="5670" y="589"/>
                  </a:moveTo>
                  <a:lnTo>
                    <a:pt x="3888" y="2712"/>
                  </a:lnTo>
                  <a:lnTo>
                    <a:pt x="3148" y="589"/>
                  </a:lnTo>
                  <a:close/>
                  <a:moveTo>
                    <a:pt x="9481" y="589"/>
                  </a:moveTo>
                  <a:lnTo>
                    <a:pt x="8761" y="2712"/>
                  </a:lnTo>
                  <a:lnTo>
                    <a:pt x="6959" y="589"/>
                  </a:lnTo>
                  <a:close/>
                  <a:moveTo>
                    <a:pt x="2617" y="911"/>
                  </a:moveTo>
                  <a:lnTo>
                    <a:pt x="3319" y="2978"/>
                  </a:lnTo>
                  <a:lnTo>
                    <a:pt x="949" y="2978"/>
                  </a:lnTo>
                  <a:lnTo>
                    <a:pt x="2617" y="911"/>
                  </a:lnTo>
                  <a:close/>
                  <a:moveTo>
                    <a:pt x="9993" y="911"/>
                  </a:moveTo>
                  <a:lnTo>
                    <a:pt x="11643" y="2978"/>
                  </a:lnTo>
                  <a:lnTo>
                    <a:pt x="9273" y="2978"/>
                  </a:lnTo>
                  <a:lnTo>
                    <a:pt x="9993" y="911"/>
                  </a:lnTo>
                  <a:close/>
                  <a:moveTo>
                    <a:pt x="3565" y="3585"/>
                  </a:moveTo>
                  <a:lnTo>
                    <a:pt x="5480" y="9121"/>
                  </a:lnTo>
                  <a:lnTo>
                    <a:pt x="968" y="3585"/>
                  </a:lnTo>
                  <a:close/>
                  <a:moveTo>
                    <a:pt x="11662" y="3585"/>
                  </a:moveTo>
                  <a:lnTo>
                    <a:pt x="7149" y="9121"/>
                  </a:lnTo>
                  <a:lnTo>
                    <a:pt x="9064" y="3585"/>
                  </a:lnTo>
                  <a:close/>
                  <a:moveTo>
                    <a:pt x="6315" y="759"/>
                  </a:moveTo>
                  <a:lnTo>
                    <a:pt x="8211" y="2978"/>
                  </a:lnTo>
                  <a:lnTo>
                    <a:pt x="7509" y="2978"/>
                  </a:lnTo>
                  <a:cubicBezTo>
                    <a:pt x="7111" y="2978"/>
                    <a:pt x="7111" y="3585"/>
                    <a:pt x="7509" y="3585"/>
                  </a:cubicBezTo>
                  <a:lnTo>
                    <a:pt x="8438" y="3585"/>
                  </a:lnTo>
                  <a:lnTo>
                    <a:pt x="6315" y="9728"/>
                  </a:lnTo>
                  <a:lnTo>
                    <a:pt x="4172" y="3585"/>
                  </a:lnTo>
                  <a:lnTo>
                    <a:pt x="5120" y="3585"/>
                  </a:lnTo>
                  <a:cubicBezTo>
                    <a:pt x="5518" y="3585"/>
                    <a:pt x="5518" y="2978"/>
                    <a:pt x="5120" y="2978"/>
                  </a:cubicBezTo>
                  <a:lnTo>
                    <a:pt x="4419" y="2978"/>
                  </a:lnTo>
                  <a:lnTo>
                    <a:pt x="6315" y="759"/>
                  </a:lnTo>
                  <a:close/>
                  <a:moveTo>
                    <a:pt x="2712" y="1"/>
                  </a:moveTo>
                  <a:cubicBezTo>
                    <a:pt x="2636" y="1"/>
                    <a:pt x="2541" y="39"/>
                    <a:pt x="2484" y="115"/>
                  </a:cubicBezTo>
                  <a:lnTo>
                    <a:pt x="95" y="3092"/>
                  </a:lnTo>
                  <a:cubicBezTo>
                    <a:pt x="1" y="3205"/>
                    <a:pt x="1" y="3357"/>
                    <a:pt x="95" y="3471"/>
                  </a:cubicBezTo>
                  <a:lnTo>
                    <a:pt x="6068" y="10828"/>
                  </a:lnTo>
                  <a:cubicBezTo>
                    <a:pt x="6135" y="10894"/>
                    <a:pt x="6220" y="10927"/>
                    <a:pt x="6305" y="10927"/>
                  </a:cubicBezTo>
                  <a:cubicBezTo>
                    <a:pt x="6391" y="10927"/>
                    <a:pt x="6476" y="10894"/>
                    <a:pt x="6542" y="10828"/>
                  </a:cubicBezTo>
                  <a:lnTo>
                    <a:pt x="12515" y="3471"/>
                  </a:lnTo>
                  <a:cubicBezTo>
                    <a:pt x="12553" y="3414"/>
                    <a:pt x="12572" y="3357"/>
                    <a:pt x="12572" y="3281"/>
                  </a:cubicBezTo>
                  <a:cubicBezTo>
                    <a:pt x="12572" y="3224"/>
                    <a:pt x="12553" y="3148"/>
                    <a:pt x="12515" y="3092"/>
                  </a:cubicBezTo>
                  <a:lnTo>
                    <a:pt x="10126" y="115"/>
                  </a:lnTo>
                  <a:cubicBezTo>
                    <a:pt x="10069" y="39"/>
                    <a:pt x="9974" y="1"/>
                    <a:pt x="98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50"/>
          <p:cNvGrpSpPr/>
          <p:nvPr/>
        </p:nvGrpSpPr>
        <p:grpSpPr>
          <a:xfrm>
            <a:off x="1685100" y="2011813"/>
            <a:ext cx="365748" cy="325139"/>
            <a:chOff x="1329238" y="2199425"/>
            <a:chExt cx="532850" cy="473825"/>
          </a:xfrm>
        </p:grpSpPr>
        <p:sp>
          <p:nvSpPr>
            <p:cNvPr id="2682" name="Google Shape;2682;p50"/>
            <p:cNvSpPr/>
            <p:nvPr/>
          </p:nvSpPr>
          <p:spPr>
            <a:xfrm>
              <a:off x="1595638" y="2436200"/>
              <a:ext cx="253650" cy="227100"/>
            </a:xfrm>
            <a:custGeom>
              <a:avLst/>
              <a:gdLst/>
              <a:ahLst/>
              <a:cxnLst/>
              <a:rect l="l" t="t" r="r" b="b"/>
              <a:pathLst>
                <a:path w="10146" h="9084" extrusionOk="0">
                  <a:moveTo>
                    <a:pt x="5064" y="1"/>
                  </a:moveTo>
                  <a:lnTo>
                    <a:pt x="1" y="9083"/>
                  </a:lnTo>
                  <a:lnTo>
                    <a:pt x="10145" y="9083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0"/>
            <p:cNvSpPr/>
            <p:nvPr/>
          </p:nvSpPr>
          <p:spPr>
            <a:xfrm>
              <a:off x="1467663" y="2209625"/>
              <a:ext cx="253625" cy="226600"/>
            </a:xfrm>
            <a:custGeom>
              <a:avLst/>
              <a:gdLst/>
              <a:ahLst/>
              <a:cxnLst/>
              <a:rect l="l" t="t" r="r" b="b"/>
              <a:pathLst>
                <a:path w="10145" h="9064" extrusionOk="0">
                  <a:moveTo>
                    <a:pt x="5082" y="0"/>
                  </a:moveTo>
                  <a:lnTo>
                    <a:pt x="0" y="9064"/>
                  </a:lnTo>
                  <a:lnTo>
                    <a:pt x="10145" y="9064"/>
                  </a:lnTo>
                  <a:lnTo>
                    <a:pt x="50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0"/>
            <p:cNvSpPr/>
            <p:nvPr/>
          </p:nvSpPr>
          <p:spPr>
            <a:xfrm>
              <a:off x="1468613" y="2436200"/>
              <a:ext cx="253625" cy="227100"/>
            </a:xfrm>
            <a:custGeom>
              <a:avLst/>
              <a:gdLst/>
              <a:ahLst/>
              <a:cxnLst/>
              <a:rect l="l" t="t" r="r" b="b"/>
              <a:pathLst>
                <a:path w="10145" h="9084" extrusionOk="0">
                  <a:moveTo>
                    <a:pt x="0" y="1"/>
                  </a:moveTo>
                  <a:lnTo>
                    <a:pt x="5082" y="9083"/>
                  </a:lnTo>
                  <a:lnTo>
                    <a:pt x="101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0"/>
            <p:cNvSpPr/>
            <p:nvPr/>
          </p:nvSpPr>
          <p:spPr>
            <a:xfrm>
              <a:off x="1342038" y="2436200"/>
              <a:ext cx="253625" cy="227100"/>
            </a:xfrm>
            <a:custGeom>
              <a:avLst/>
              <a:gdLst/>
              <a:ahLst/>
              <a:cxnLst/>
              <a:rect l="l" t="t" r="r" b="b"/>
              <a:pathLst>
                <a:path w="10145" h="9084" extrusionOk="0">
                  <a:moveTo>
                    <a:pt x="5063" y="1"/>
                  </a:moveTo>
                  <a:lnTo>
                    <a:pt x="0" y="9083"/>
                  </a:lnTo>
                  <a:lnTo>
                    <a:pt x="10145" y="9083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0"/>
            <p:cNvSpPr/>
            <p:nvPr/>
          </p:nvSpPr>
          <p:spPr>
            <a:xfrm>
              <a:off x="1725538" y="2528875"/>
              <a:ext cx="23725" cy="20650"/>
            </a:xfrm>
            <a:custGeom>
              <a:avLst/>
              <a:gdLst/>
              <a:ahLst/>
              <a:cxnLst/>
              <a:rect l="l" t="t" r="r" b="b"/>
              <a:pathLst>
                <a:path w="949" h="826" extrusionOk="0">
                  <a:moveTo>
                    <a:pt x="413" y="0"/>
                  </a:moveTo>
                  <a:cubicBezTo>
                    <a:pt x="201" y="0"/>
                    <a:pt x="0" y="170"/>
                    <a:pt x="0" y="428"/>
                  </a:cubicBezTo>
                  <a:cubicBezTo>
                    <a:pt x="0" y="655"/>
                    <a:pt x="171" y="826"/>
                    <a:pt x="399" y="826"/>
                  </a:cubicBezTo>
                  <a:cubicBezTo>
                    <a:pt x="778" y="826"/>
                    <a:pt x="948" y="390"/>
                    <a:pt x="702" y="124"/>
                  </a:cubicBezTo>
                  <a:cubicBezTo>
                    <a:pt x="616" y="39"/>
                    <a:pt x="513" y="0"/>
                    <a:pt x="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0"/>
            <p:cNvSpPr/>
            <p:nvPr/>
          </p:nvSpPr>
          <p:spPr>
            <a:xfrm>
              <a:off x="1329238" y="2199425"/>
              <a:ext cx="532850" cy="473825"/>
            </a:xfrm>
            <a:custGeom>
              <a:avLst/>
              <a:gdLst/>
              <a:ahLst/>
              <a:cxnLst/>
              <a:rect l="l" t="t" r="r" b="b"/>
              <a:pathLst>
                <a:path w="21314" h="18953" extrusionOk="0">
                  <a:moveTo>
                    <a:pt x="10657" y="1243"/>
                  </a:moveTo>
                  <a:lnTo>
                    <a:pt x="15018" y="9074"/>
                  </a:lnTo>
                  <a:lnTo>
                    <a:pt x="6277" y="9074"/>
                  </a:lnTo>
                  <a:lnTo>
                    <a:pt x="10657" y="1243"/>
                  </a:lnTo>
                  <a:close/>
                  <a:moveTo>
                    <a:pt x="15037" y="9908"/>
                  </a:moveTo>
                  <a:lnTo>
                    <a:pt x="10657" y="17720"/>
                  </a:lnTo>
                  <a:lnTo>
                    <a:pt x="6277" y="9908"/>
                  </a:lnTo>
                  <a:close/>
                  <a:moveTo>
                    <a:pt x="5575" y="10306"/>
                  </a:moveTo>
                  <a:lnTo>
                    <a:pt x="9936" y="18137"/>
                  </a:lnTo>
                  <a:lnTo>
                    <a:pt x="1214" y="18137"/>
                  </a:lnTo>
                  <a:lnTo>
                    <a:pt x="5575" y="10306"/>
                  </a:lnTo>
                  <a:close/>
                  <a:moveTo>
                    <a:pt x="15720" y="10325"/>
                  </a:moveTo>
                  <a:lnTo>
                    <a:pt x="20081" y="18137"/>
                  </a:lnTo>
                  <a:lnTo>
                    <a:pt x="11358" y="18137"/>
                  </a:lnTo>
                  <a:lnTo>
                    <a:pt x="15720" y="10325"/>
                  </a:lnTo>
                  <a:close/>
                  <a:moveTo>
                    <a:pt x="10657" y="1"/>
                  </a:moveTo>
                  <a:cubicBezTo>
                    <a:pt x="10519" y="1"/>
                    <a:pt x="10382" y="67"/>
                    <a:pt x="10297" y="200"/>
                  </a:cubicBezTo>
                  <a:lnTo>
                    <a:pt x="152" y="18346"/>
                  </a:lnTo>
                  <a:cubicBezTo>
                    <a:pt x="1" y="18611"/>
                    <a:pt x="190" y="18953"/>
                    <a:pt x="512" y="18953"/>
                  </a:cubicBezTo>
                  <a:lnTo>
                    <a:pt x="20801" y="18953"/>
                  </a:lnTo>
                  <a:cubicBezTo>
                    <a:pt x="21105" y="18953"/>
                    <a:pt x="21313" y="18611"/>
                    <a:pt x="21162" y="18346"/>
                  </a:cubicBezTo>
                  <a:lnTo>
                    <a:pt x="11017" y="200"/>
                  </a:lnTo>
                  <a:cubicBezTo>
                    <a:pt x="10932" y="67"/>
                    <a:pt x="10794" y="1"/>
                    <a:pt x="106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0"/>
            <p:cNvSpPr/>
            <p:nvPr/>
          </p:nvSpPr>
          <p:spPr>
            <a:xfrm>
              <a:off x="1740963" y="2565875"/>
              <a:ext cx="52125" cy="66350"/>
            </a:xfrm>
            <a:custGeom>
              <a:avLst/>
              <a:gdLst/>
              <a:ahLst/>
              <a:cxnLst/>
              <a:rect l="l" t="t" r="r" b="b"/>
              <a:pathLst>
                <a:path w="2085" h="2654" extrusionOk="0">
                  <a:moveTo>
                    <a:pt x="549" y="1"/>
                  </a:moveTo>
                  <a:cubicBezTo>
                    <a:pt x="272" y="1"/>
                    <a:pt x="0" y="282"/>
                    <a:pt x="180" y="616"/>
                  </a:cubicBezTo>
                  <a:lnTo>
                    <a:pt x="180" y="597"/>
                  </a:lnTo>
                  <a:lnTo>
                    <a:pt x="1185" y="2436"/>
                  </a:lnTo>
                  <a:cubicBezTo>
                    <a:pt x="1270" y="2590"/>
                    <a:pt x="1404" y="2654"/>
                    <a:pt x="1536" y="2654"/>
                  </a:cubicBezTo>
                  <a:cubicBezTo>
                    <a:pt x="1813" y="2654"/>
                    <a:pt x="2085" y="2372"/>
                    <a:pt x="1905" y="2038"/>
                  </a:cubicBezTo>
                  <a:lnTo>
                    <a:pt x="900" y="218"/>
                  </a:lnTo>
                  <a:cubicBezTo>
                    <a:pt x="815" y="65"/>
                    <a:pt x="681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9" name="Google Shape;2689;p50"/>
          <p:cNvGrpSpPr/>
          <p:nvPr/>
        </p:nvGrpSpPr>
        <p:grpSpPr>
          <a:xfrm>
            <a:off x="2410631" y="1991498"/>
            <a:ext cx="342168" cy="365769"/>
            <a:chOff x="1898088" y="2292925"/>
            <a:chExt cx="269275" cy="285400"/>
          </a:xfrm>
        </p:grpSpPr>
        <p:sp>
          <p:nvSpPr>
            <p:cNvPr id="2690" name="Google Shape;2690;p50"/>
            <p:cNvSpPr/>
            <p:nvPr/>
          </p:nvSpPr>
          <p:spPr>
            <a:xfrm>
              <a:off x="1906138" y="2448525"/>
              <a:ext cx="152675" cy="124125"/>
            </a:xfrm>
            <a:custGeom>
              <a:avLst/>
              <a:gdLst/>
              <a:ahLst/>
              <a:cxnLst/>
              <a:rect l="l" t="t" r="r" b="b"/>
              <a:pathLst>
                <a:path w="6107" h="4965" extrusionOk="0">
                  <a:moveTo>
                    <a:pt x="475" y="1"/>
                  </a:moveTo>
                  <a:cubicBezTo>
                    <a:pt x="228" y="1556"/>
                    <a:pt x="1" y="2371"/>
                    <a:pt x="551" y="3414"/>
                  </a:cubicBezTo>
                  <a:cubicBezTo>
                    <a:pt x="1072" y="4447"/>
                    <a:pt x="2067" y="4964"/>
                    <a:pt x="3061" y="4964"/>
                  </a:cubicBezTo>
                  <a:cubicBezTo>
                    <a:pt x="4054" y="4964"/>
                    <a:pt x="5044" y="4447"/>
                    <a:pt x="5556" y="3414"/>
                  </a:cubicBezTo>
                  <a:cubicBezTo>
                    <a:pt x="6106" y="2409"/>
                    <a:pt x="5879" y="1575"/>
                    <a:pt x="5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0"/>
            <p:cNvSpPr/>
            <p:nvPr/>
          </p:nvSpPr>
          <p:spPr>
            <a:xfrm>
              <a:off x="1918463" y="2371750"/>
              <a:ext cx="129925" cy="111900"/>
            </a:xfrm>
            <a:custGeom>
              <a:avLst/>
              <a:gdLst/>
              <a:ahLst/>
              <a:cxnLst/>
              <a:rect l="l" t="t" r="r" b="b"/>
              <a:pathLst>
                <a:path w="5197" h="4476" extrusionOk="0">
                  <a:moveTo>
                    <a:pt x="2390" y="0"/>
                  </a:moveTo>
                  <a:cubicBezTo>
                    <a:pt x="1233" y="0"/>
                    <a:pt x="266" y="872"/>
                    <a:pt x="152" y="2010"/>
                  </a:cubicBezTo>
                  <a:cubicBezTo>
                    <a:pt x="96" y="2408"/>
                    <a:pt x="58" y="2769"/>
                    <a:pt x="1" y="3072"/>
                  </a:cubicBezTo>
                  <a:cubicBezTo>
                    <a:pt x="702" y="3736"/>
                    <a:pt x="1612" y="4475"/>
                    <a:pt x="2598" y="4475"/>
                  </a:cubicBezTo>
                  <a:cubicBezTo>
                    <a:pt x="3584" y="4475"/>
                    <a:pt x="4495" y="3736"/>
                    <a:pt x="5196" y="3072"/>
                  </a:cubicBezTo>
                  <a:cubicBezTo>
                    <a:pt x="5139" y="2750"/>
                    <a:pt x="5101" y="2408"/>
                    <a:pt x="5044" y="2010"/>
                  </a:cubicBezTo>
                  <a:cubicBezTo>
                    <a:pt x="4931" y="872"/>
                    <a:pt x="3964" y="0"/>
                    <a:pt x="2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0"/>
            <p:cNvSpPr/>
            <p:nvPr/>
          </p:nvSpPr>
          <p:spPr>
            <a:xfrm>
              <a:off x="1972513" y="2399700"/>
              <a:ext cx="22300" cy="44725"/>
            </a:xfrm>
            <a:custGeom>
              <a:avLst/>
              <a:gdLst/>
              <a:ahLst/>
              <a:cxnLst/>
              <a:rect l="l" t="t" r="r" b="b"/>
              <a:pathLst>
                <a:path w="892" h="1789" extrusionOk="0">
                  <a:moveTo>
                    <a:pt x="446" y="1"/>
                  </a:moveTo>
                  <a:cubicBezTo>
                    <a:pt x="223" y="1"/>
                    <a:pt x="0" y="153"/>
                    <a:pt x="0" y="456"/>
                  </a:cubicBezTo>
                  <a:lnTo>
                    <a:pt x="0" y="1347"/>
                  </a:lnTo>
                  <a:cubicBezTo>
                    <a:pt x="0" y="1641"/>
                    <a:pt x="223" y="1788"/>
                    <a:pt x="446" y="1788"/>
                  </a:cubicBezTo>
                  <a:cubicBezTo>
                    <a:pt x="669" y="1788"/>
                    <a:pt x="891" y="1641"/>
                    <a:pt x="891" y="1347"/>
                  </a:cubicBezTo>
                  <a:lnTo>
                    <a:pt x="891" y="456"/>
                  </a:lnTo>
                  <a:cubicBezTo>
                    <a:pt x="891" y="153"/>
                    <a:pt x="669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2693" name="Google Shape;2693;p50"/>
            <p:cNvSpPr/>
            <p:nvPr/>
          </p:nvSpPr>
          <p:spPr>
            <a:xfrm>
              <a:off x="2027963" y="2489175"/>
              <a:ext cx="13300" cy="11050"/>
            </a:xfrm>
            <a:custGeom>
              <a:avLst/>
              <a:gdLst/>
              <a:ahLst/>
              <a:cxnLst/>
              <a:rect l="l" t="t" r="r" b="b"/>
              <a:pathLst>
                <a:path w="532" h="442" extrusionOk="0">
                  <a:moveTo>
                    <a:pt x="229" y="1"/>
                  </a:moveTo>
                  <a:cubicBezTo>
                    <a:pt x="114" y="1"/>
                    <a:pt x="1" y="86"/>
                    <a:pt x="1" y="214"/>
                  </a:cubicBezTo>
                  <a:cubicBezTo>
                    <a:pt x="1" y="347"/>
                    <a:pt x="96" y="442"/>
                    <a:pt x="228" y="442"/>
                  </a:cubicBezTo>
                  <a:cubicBezTo>
                    <a:pt x="418" y="442"/>
                    <a:pt x="532" y="195"/>
                    <a:pt x="380" y="62"/>
                  </a:cubicBezTo>
                  <a:cubicBezTo>
                    <a:pt x="337" y="20"/>
                    <a:pt x="283" y="1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0"/>
            <p:cNvSpPr/>
            <p:nvPr/>
          </p:nvSpPr>
          <p:spPr>
            <a:xfrm>
              <a:off x="1898088" y="2292925"/>
              <a:ext cx="269275" cy="285400"/>
            </a:xfrm>
            <a:custGeom>
              <a:avLst/>
              <a:gdLst/>
              <a:ahLst/>
              <a:cxnLst/>
              <a:rect l="l" t="t" r="r" b="b"/>
              <a:pathLst>
                <a:path w="10771" h="11416" extrusionOk="0">
                  <a:moveTo>
                    <a:pt x="3413" y="4499"/>
                  </a:moveTo>
                  <a:cubicBezTo>
                    <a:pt x="3527" y="4499"/>
                    <a:pt x="3641" y="4594"/>
                    <a:pt x="3641" y="4727"/>
                  </a:cubicBezTo>
                  <a:lnTo>
                    <a:pt x="3641" y="5618"/>
                  </a:lnTo>
                  <a:cubicBezTo>
                    <a:pt x="3641" y="5760"/>
                    <a:pt x="3527" y="5831"/>
                    <a:pt x="3413" y="5831"/>
                  </a:cubicBezTo>
                  <a:cubicBezTo>
                    <a:pt x="3300" y="5831"/>
                    <a:pt x="3186" y="5760"/>
                    <a:pt x="3186" y="5618"/>
                  </a:cubicBezTo>
                  <a:lnTo>
                    <a:pt x="3186" y="4727"/>
                  </a:lnTo>
                  <a:cubicBezTo>
                    <a:pt x="3186" y="4594"/>
                    <a:pt x="3300" y="4499"/>
                    <a:pt x="3413" y="4499"/>
                  </a:cubicBezTo>
                  <a:close/>
                  <a:moveTo>
                    <a:pt x="3186" y="3381"/>
                  </a:moveTo>
                  <a:lnTo>
                    <a:pt x="3186" y="4063"/>
                  </a:lnTo>
                  <a:cubicBezTo>
                    <a:pt x="3186" y="4063"/>
                    <a:pt x="3186" y="4082"/>
                    <a:pt x="3186" y="4082"/>
                  </a:cubicBezTo>
                  <a:cubicBezTo>
                    <a:pt x="2920" y="4177"/>
                    <a:pt x="2750" y="4443"/>
                    <a:pt x="2750" y="4727"/>
                  </a:cubicBezTo>
                  <a:lnTo>
                    <a:pt x="2750" y="5618"/>
                  </a:lnTo>
                  <a:cubicBezTo>
                    <a:pt x="2750" y="5903"/>
                    <a:pt x="2920" y="6149"/>
                    <a:pt x="3186" y="6244"/>
                  </a:cubicBezTo>
                  <a:lnTo>
                    <a:pt x="3186" y="7382"/>
                  </a:lnTo>
                  <a:cubicBezTo>
                    <a:pt x="2408" y="7287"/>
                    <a:pt x="1688" y="6718"/>
                    <a:pt x="1062" y="6149"/>
                  </a:cubicBezTo>
                  <a:cubicBezTo>
                    <a:pt x="1100" y="5808"/>
                    <a:pt x="1138" y="5504"/>
                    <a:pt x="1176" y="5201"/>
                  </a:cubicBezTo>
                  <a:cubicBezTo>
                    <a:pt x="1290" y="4158"/>
                    <a:pt x="2162" y="3381"/>
                    <a:pt x="3186" y="3381"/>
                  </a:cubicBezTo>
                  <a:close/>
                  <a:moveTo>
                    <a:pt x="3641" y="3381"/>
                  </a:moveTo>
                  <a:cubicBezTo>
                    <a:pt x="4665" y="3381"/>
                    <a:pt x="5537" y="4158"/>
                    <a:pt x="5651" y="5182"/>
                  </a:cubicBezTo>
                  <a:lnTo>
                    <a:pt x="5651" y="5201"/>
                  </a:lnTo>
                  <a:cubicBezTo>
                    <a:pt x="5689" y="5504"/>
                    <a:pt x="5727" y="5808"/>
                    <a:pt x="5765" y="6149"/>
                  </a:cubicBezTo>
                  <a:cubicBezTo>
                    <a:pt x="5139" y="6718"/>
                    <a:pt x="4418" y="7287"/>
                    <a:pt x="3641" y="7382"/>
                  </a:cubicBezTo>
                  <a:lnTo>
                    <a:pt x="3641" y="6244"/>
                  </a:lnTo>
                  <a:cubicBezTo>
                    <a:pt x="3906" y="6149"/>
                    <a:pt x="4077" y="5884"/>
                    <a:pt x="4077" y="5599"/>
                  </a:cubicBezTo>
                  <a:lnTo>
                    <a:pt x="4077" y="4708"/>
                  </a:lnTo>
                  <a:cubicBezTo>
                    <a:pt x="4077" y="4424"/>
                    <a:pt x="3906" y="4177"/>
                    <a:pt x="3641" y="4082"/>
                  </a:cubicBezTo>
                  <a:cubicBezTo>
                    <a:pt x="3641" y="4063"/>
                    <a:pt x="3641" y="4063"/>
                    <a:pt x="3641" y="4044"/>
                  </a:cubicBezTo>
                  <a:lnTo>
                    <a:pt x="3641" y="3381"/>
                  </a:lnTo>
                  <a:close/>
                  <a:moveTo>
                    <a:pt x="986" y="6680"/>
                  </a:moveTo>
                  <a:lnTo>
                    <a:pt x="986" y="6680"/>
                  </a:lnTo>
                  <a:cubicBezTo>
                    <a:pt x="1688" y="7287"/>
                    <a:pt x="2503" y="7837"/>
                    <a:pt x="3413" y="7837"/>
                  </a:cubicBezTo>
                  <a:cubicBezTo>
                    <a:pt x="4324" y="7837"/>
                    <a:pt x="5158" y="7287"/>
                    <a:pt x="5859" y="6680"/>
                  </a:cubicBezTo>
                  <a:lnTo>
                    <a:pt x="5859" y="6680"/>
                  </a:lnTo>
                  <a:cubicBezTo>
                    <a:pt x="6049" y="7950"/>
                    <a:pt x="6182" y="8671"/>
                    <a:pt x="5727" y="9524"/>
                  </a:cubicBezTo>
                  <a:cubicBezTo>
                    <a:pt x="5253" y="10482"/>
                    <a:pt x="4333" y="10961"/>
                    <a:pt x="3413" y="10961"/>
                  </a:cubicBezTo>
                  <a:cubicBezTo>
                    <a:pt x="2494" y="10961"/>
                    <a:pt x="1574" y="10482"/>
                    <a:pt x="1100" y="9524"/>
                  </a:cubicBezTo>
                  <a:cubicBezTo>
                    <a:pt x="626" y="8652"/>
                    <a:pt x="797" y="7875"/>
                    <a:pt x="986" y="6680"/>
                  </a:cubicBezTo>
                  <a:close/>
                  <a:moveTo>
                    <a:pt x="10545" y="1"/>
                  </a:moveTo>
                  <a:cubicBezTo>
                    <a:pt x="10434" y="1"/>
                    <a:pt x="10325" y="72"/>
                    <a:pt x="10334" y="214"/>
                  </a:cubicBezTo>
                  <a:lnTo>
                    <a:pt x="10334" y="5694"/>
                  </a:lnTo>
                  <a:cubicBezTo>
                    <a:pt x="10334" y="6320"/>
                    <a:pt x="9822" y="6813"/>
                    <a:pt x="9216" y="6813"/>
                  </a:cubicBezTo>
                  <a:cubicBezTo>
                    <a:pt x="8590" y="6813"/>
                    <a:pt x="8097" y="6320"/>
                    <a:pt x="8097" y="5694"/>
                  </a:cubicBezTo>
                  <a:lnTo>
                    <a:pt x="8097" y="2452"/>
                  </a:lnTo>
                  <a:cubicBezTo>
                    <a:pt x="8097" y="1086"/>
                    <a:pt x="6997" y="6"/>
                    <a:pt x="5651" y="6"/>
                  </a:cubicBezTo>
                  <a:cubicBezTo>
                    <a:pt x="4286" y="6"/>
                    <a:pt x="3205" y="1086"/>
                    <a:pt x="3186" y="2452"/>
                  </a:cubicBezTo>
                  <a:lnTo>
                    <a:pt x="3186" y="2945"/>
                  </a:lnTo>
                  <a:cubicBezTo>
                    <a:pt x="1934" y="2945"/>
                    <a:pt x="873" y="3893"/>
                    <a:pt x="740" y="5144"/>
                  </a:cubicBezTo>
                  <a:cubicBezTo>
                    <a:pt x="512" y="7419"/>
                    <a:pt x="0" y="8424"/>
                    <a:pt x="721" y="9752"/>
                  </a:cubicBezTo>
                  <a:cubicBezTo>
                    <a:pt x="1280" y="10861"/>
                    <a:pt x="2352" y="11416"/>
                    <a:pt x="3421" y="11416"/>
                  </a:cubicBezTo>
                  <a:cubicBezTo>
                    <a:pt x="4489" y="11416"/>
                    <a:pt x="5556" y="10861"/>
                    <a:pt x="6106" y="9752"/>
                  </a:cubicBezTo>
                  <a:cubicBezTo>
                    <a:pt x="6826" y="8443"/>
                    <a:pt x="6352" y="7419"/>
                    <a:pt x="6087" y="5144"/>
                  </a:cubicBezTo>
                  <a:cubicBezTo>
                    <a:pt x="5954" y="3893"/>
                    <a:pt x="4892" y="2945"/>
                    <a:pt x="3641" y="2945"/>
                  </a:cubicBezTo>
                  <a:lnTo>
                    <a:pt x="3641" y="2452"/>
                  </a:lnTo>
                  <a:cubicBezTo>
                    <a:pt x="3679" y="1371"/>
                    <a:pt x="4570" y="518"/>
                    <a:pt x="5651" y="518"/>
                  </a:cubicBezTo>
                  <a:cubicBezTo>
                    <a:pt x="6732" y="518"/>
                    <a:pt x="7623" y="1371"/>
                    <a:pt x="7661" y="2452"/>
                  </a:cubicBezTo>
                  <a:lnTo>
                    <a:pt x="7661" y="5694"/>
                  </a:lnTo>
                  <a:cubicBezTo>
                    <a:pt x="7642" y="6566"/>
                    <a:pt x="8343" y="7268"/>
                    <a:pt x="9216" y="7268"/>
                  </a:cubicBezTo>
                  <a:cubicBezTo>
                    <a:pt x="10069" y="7268"/>
                    <a:pt x="10770" y="6566"/>
                    <a:pt x="10770" y="5694"/>
                  </a:cubicBezTo>
                  <a:lnTo>
                    <a:pt x="10770" y="214"/>
                  </a:lnTo>
                  <a:cubicBezTo>
                    <a:pt x="10770" y="72"/>
                    <a:pt x="10657" y="1"/>
                    <a:pt x="10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0"/>
            <p:cNvSpPr/>
            <p:nvPr/>
          </p:nvSpPr>
          <p:spPr>
            <a:xfrm>
              <a:off x="1986813" y="2510425"/>
              <a:ext cx="49900" cy="44075"/>
            </a:xfrm>
            <a:custGeom>
              <a:avLst/>
              <a:gdLst/>
              <a:ahLst/>
              <a:cxnLst/>
              <a:rect l="l" t="t" r="r" b="b"/>
              <a:pathLst>
                <a:path w="1996" h="1763" extrusionOk="0">
                  <a:moveTo>
                    <a:pt x="1702" y="0"/>
                  </a:moveTo>
                  <a:cubicBezTo>
                    <a:pt x="1616" y="0"/>
                    <a:pt x="1530" y="47"/>
                    <a:pt x="1495" y="161"/>
                  </a:cubicBezTo>
                  <a:cubicBezTo>
                    <a:pt x="1476" y="255"/>
                    <a:pt x="1438" y="331"/>
                    <a:pt x="1400" y="407"/>
                  </a:cubicBezTo>
                  <a:cubicBezTo>
                    <a:pt x="1154" y="862"/>
                    <a:pt x="756" y="1184"/>
                    <a:pt x="263" y="1317"/>
                  </a:cubicBezTo>
                  <a:cubicBezTo>
                    <a:pt x="1" y="1387"/>
                    <a:pt x="60" y="1762"/>
                    <a:pt x="308" y="1762"/>
                  </a:cubicBezTo>
                  <a:cubicBezTo>
                    <a:pt x="329" y="1762"/>
                    <a:pt x="352" y="1759"/>
                    <a:pt x="376" y="1753"/>
                  </a:cubicBezTo>
                  <a:cubicBezTo>
                    <a:pt x="1078" y="1545"/>
                    <a:pt x="1666" y="1014"/>
                    <a:pt x="1912" y="312"/>
                  </a:cubicBezTo>
                  <a:cubicBezTo>
                    <a:pt x="1996" y="134"/>
                    <a:pt x="1848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6" name="Google Shape;2696;p50"/>
          <p:cNvGrpSpPr/>
          <p:nvPr/>
        </p:nvGrpSpPr>
        <p:grpSpPr>
          <a:xfrm>
            <a:off x="3112572" y="1991500"/>
            <a:ext cx="377566" cy="365765"/>
            <a:chOff x="2473563" y="2292925"/>
            <a:chExt cx="288725" cy="285175"/>
          </a:xfrm>
        </p:grpSpPr>
        <p:sp>
          <p:nvSpPr>
            <p:cNvPr id="2697" name="Google Shape;2697;p50"/>
            <p:cNvSpPr/>
            <p:nvPr/>
          </p:nvSpPr>
          <p:spPr>
            <a:xfrm>
              <a:off x="2502963" y="2320550"/>
              <a:ext cx="229450" cy="229450"/>
            </a:xfrm>
            <a:custGeom>
              <a:avLst/>
              <a:gdLst/>
              <a:ahLst/>
              <a:cxnLst/>
              <a:rect l="l" t="t" r="r" b="b"/>
              <a:pathLst>
                <a:path w="9178" h="9178" extrusionOk="0">
                  <a:moveTo>
                    <a:pt x="0" y="0"/>
                  </a:moveTo>
                  <a:lnTo>
                    <a:pt x="0" y="9178"/>
                  </a:lnTo>
                  <a:lnTo>
                    <a:pt x="9178" y="9178"/>
                  </a:lnTo>
                  <a:lnTo>
                    <a:pt x="9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0"/>
            <p:cNvSpPr/>
            <p:nvPr/>
          </p:nvSpPr>
          <p:spPr>
            <a:xfrm>
              <a:off x="2539938" y="2357525"/>
              <a:ext cx="155975" cy="116625"/>
            </a:xfrm>
            <a:custGeom>
              <a:avLst/>
              <a:gdLst/>
              <a:ahLst/>
              <a:cxnLst/>
              <a:rect l="l" t="t" r="r" b="b"/>
              <a:pathLst>
                <a:path w="6239" h="4665" extrusionOk="0">
                  <a:moveTo>
                    <a:pt x="0" y="0"/>
                  </a:moveTo>
                  <a:lnTo>
                    <a:pt x="0" y="3546"/>
                  </a:lnTo>
                  <a:lnTo>
                    <a:pt x="3167" y="4665"/>
                  </a:lnTo>
                  <a:lnTo>
                    <a:pt x="6239" y="3546"/>
                  </a:lnTo>
                  <a:lnTo>
                    <a:pt x="6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0"/>
            <p:cNvSpPr/>
            <p:nvPr/>
          </p:nvSpPr>
          <p:spPr>
            <a:xfrm>
              <a:off x="2538988" y="2407775"/>
              <a:ext cx="155975" cy="106200"/>
            </a:xfrm>
            <a:custGeom>
              <a:avLst/>
              <a:gdLst/>
              <a:ahLst/>
              <a:cxnLst/>
              <a:rect l="l" t="t" r="r" b="b"/>
              <a:pathLst>
                <a:path w="6239" h="4248" extrusionOk="0">
                  <a:moveTo>
                    <a:pt x="1574" y="0"/>
                  </a:moveTo>
                  <a:lnTo>
                    <a:pt x="0" y="1574"/>
                  </a:lnTo>
                  <a:lnTo>
                    <a:pt x="0" y="4248"/>
                  </a:lnTo>
                  <a:lnTo>
                    <a:pt x="6239" y="4248"/>
                  </a:lnTo>
                  <a:lnTo>
                    <a:pt x="6239" y="1574"/>
                  </a:lnTo>
                  <a:lnTo>
                    <a:pt x="5120" y="436"/>
                  </a:lnTo>
                  <a:lnTo>
                    <a:pt x="3584" y="2010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0"/>
            <p:cNvSpPr/>
            <p:nvPr/>
          </p:nvSpPr>
          <p:spPr>
            <a:xfrm>
              <a:off x="2618138" y="2390700"/>
              <a:ext cx="26100" cy="22400"/>
            </a:xfrm>
            <a:custGeom>
              <a:avLst/>
              <a:gdLst/>
              <a:ahLst/>
              <a:cxnLst/>
              <a:rect l="l" t="t" r="r" b="b"/>
              <a:pathLst>
                <a:path w="1044" h="896" extrusionOk="0">
                  <a:moveTo>
                    <a:pt x="456" y="1"/>
                  </a:moveTo>
                  <a:cubicBezTo>
                    <a:pt x="209" y="1"/>
                    <a:pt x="1" y="209"/>
                    <a:pt x="1" y="456"/>
                  </a:cubicBezTo>
                  <a:cubicBezTo>
                    <a:pt x="1" y="722"/>
                    <a:pt x="213" y="895"/>
                    <a:pt x="439" y="895"/>
                  </a:cubicBezTo>
                  <a:cubicBezTo>
                    <a:pt x="551" y="895"/>
                    <a:pt x="665" y="853"/>
                    <a:pt x="759" y="759"/>
                  </a:cubicBezTo>
                  <a:cubicBezTo>
                    <a:pt x="1044" y="494"/>
                    <a:pt x="835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0"/>
            <p:cNvSpPr/>
            <p:nvPr/>
          </p:nvSpPr>
          <p:spPr>
            <a:xfrm>
              <a:off x="2566013" y="2474600"/>
              <a:ext cx="12825" cy="11050"/>
            </a:xfrm>
            <a:custGeom>
              <a:avLst/>
              <a:gdLst/>
              <a:ahLst/>
              <a:cxnLst/>
              <a:rect l="l" t="t" r="r" b="b"/>
              <a:pathLst>
                <a:path w="513" h="442" extrusionOk="0">
                  <a:moveTo>
                    <a:pt x="285" y="1"/>
                  </a:moveTo>
                  <a:cubicBezTo>
                    <a:pt x="95" y="1"/>
                    <a:pt x="0" y="228"/>
                    <a:pt x="133" y="380"/>
                  </a:cubicBezTo>
                  <a:cubicBezTo>
                    <a:pt x="176" y="423"/>
                    <a:pt x="230" y="442"/>
                    <a:pt x="284" y="442"/>
                  </a:cubicBezTo>
                  <a:cubicBezTo>
                    <a:pt x="399" y="442"/>
                    <a:pt x="512" y="357"/>
                    <a:pt x="512" y="228"/>
                  </a:cubicBezTo>
                  <a:cubicBezTo>
                    <a:pt x="512" y="96"/>
                    <a:pt x="417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0"/>
            <p:cNvSpPr/>
            <p:nvPr/>
          </p:nvSpPr>
          <p:spPr>
            <a:xfrm>
              <a:off x="2473563" y="2292925"/>
              <a:ext cx="288725" cy="285175"/>
            </a:xfrm>
            <a:custGeom>
              <a:avLst/>
              <a:gdLst/>
              <a:ahLst/>
              <a:cxnLst/>
              <a:rect l="l" t="t" r="r" b="b"/>
              <a:pathLst>
                <a:path w="11549" h="11407" extrusionOk="0">
                  <a:moveTo>
                    <a:pt x="10145" y="1333"/>
                  </a:moveTo>
                  <a:lnTo>
                    <a:pt x="10145" y="10074"/>
                  </a:lnTo>
                  <a:lnTo>
                    <a:pt x="1404" y="10074"/>
                  </a:lnTo>
                  <a:lnTo>
                    <a:pt x="1404" y="1333"/>
                  </a:lnTo>
                  <a:close/>
                  <a:moveTo>
                    <a:pt x="1179" y="1"/>
                  </a:moveTo>
                  <a:cubicBezTo>
                    <a:pt x="1067" y="1"/>
                    <a:pt x="958" y="72"/>
                    <a:pt x="968" y="214"/>
                  </a:cubicBezTo>
                  <a:lnTo>
                    <a:pt x="968" y="897"/>
                  </a:lnTo>
                  <a:lnTo>
                    <a:pt x="285" y="897"/>
                  </a:lnTo>
                  <a:cubicBezTo>
                    <a:pt x="1" y="897"/>
                    <a:pt x="1" y="1333"/>
                    <a:pt x="285" y="1333"/>
                  </a:cubicBezTo>
                  <a:lnTo>
                    <a:pt x="968" y="1333"/>
                  </a:lnTo>
                  <a:lnTo>
                    <a:pt x="968" y="10074"/>
                  </a:lnTo>
                  <a:lnTo>
                    <a:pt x="285" y="10074"/>
                  </a:lnTo>
                  <a:cubicBezTo>
                    <a:pt x="1" y="10074"/>
                    <a:pt x="1" y="10510"/>
                    <a:pt x="285" y="10510"/>
                  </a:cubicBezTo>
                  <a:lnTo>
                    <a:pt x="968" y="10510"/>
                  </a:lnTo>
                  <a:lnTo>
                    <a:pt x="968" y="11193"/>
                  </a:lnTo>
                  <a:cubicBezTo>
                    <a:pt x="968" y="11335"/>
                    <a:pt x="1077" y="11406"/>
                    <a:pt x="1186" y="11406"/>
                  </a:cubicBezTo>
                  <a:cubicBezTo>
                    <a:pt x="1295" y="11406"/>
                    <a:pt x="1404" y="11335"/>
                    <a:pt x="1404" y="11193"/>
                  </a:cubicBezTo>
                  <a:lnTo>
                    <a:pt x="1404" y="10510"/>
                  </a:lnTo>
                  <a:lnTo>
                    <a:pt x="10145" y="10510"/>
                  </a:lnTo>
                  <a:lnTo>
                    <a:pt x="10145" y="11193"/>
                  </a:lnTo>
                  <a:cubicBezTo>
                    <a:pt x="10145" y="11335"/>
                    <a:pt x="10254" y="11406"/>
                    <a:pt x="10363" y="11406"/>
                  </a:cubicBezTo>
                  <a:cubicBezTo>
                    <a:pt x="10472" y="11406"/>
                    <a:pt x="10581" y="11335"/>
                    <a:pt x="10581" y="11193"/>
                  </a:cubicBezTo>
                  <a:lnTo>
                    <a:pt x="10581" y="10510"/>
                  </a:lnTo>
                  <a:lnTo>
                    <a:pt x="11264" y="10510"/>
                  </a:lnTo>
                  <a:cubicBezTo>
                    <a:pt x="11548" y="10510"/>
                    <a:pt x="11548" y="10074"/>
                    <a:pt x="11264" y="10074"/>
                  </a:cubicBezTo>
                  <a:lnTo>
                    <a:pt x="10581" y="10074"/>
                  </a:lnTo>
                  <a:lnTo>
                    <a:pt x="10581" y="1333"/>
                  </a:lnTo>
                  <a:lnTo>
                    <a:pt x="11264" y="1333"/>
                  </a:lnTo>
                  <a:cubicBezTo>
                    <a:pt x="11542" y="1333"/>
                    <a:pt x="11548" y="896"/>
                    <a:pt x="11281" y="896"/>
                  </a:cubicBezTo>
                  <a:cubicBezTo>
                    <a:pt x="11275" y="896"/>
                    <a:pt x="11270" y="896"/>
                    <a:pt x="11264" y="897"/>
                  </a:cubicBezTo>
                  <a:lnTo>
                    <a:pt x="10581" y="897"/>
                  </a:lnTo>
                  <a:lnTo>
                    <a:pt x="10581" y="214"/>
                  </a:lnTo>
                  <a:cubicBezTo>
                    <a:pt x="10581" y="72"/>
                    <a:pt x="10472" y="1"/>
                    <a:pt x="10363" y="1"/>
                  </a:cubicBezTo>
                  <a:cubicBezTo>
                    <a:pt x="10254" y="1"/>
                    <a:pt x="10145" y="72"/>
                    <a:pt x="10145" y="214"/>
                  </a:cubicBezTo>
                  <a:lnTo>
                    <a:pt x="10145" y="897"/>
                  </a:lnTo>
                  <a:lnTo>
                    <a:pt x="1404" y="897"/>
                  </a:lnTo>
                  <a:lnTo>
                    <a:pt x="1404" y="214"/>
                  </a:lnTo>
                  <a:cubicBezTo>
                    <a:pt x="1404" y="72"/>
                    <a:pt x="1290" y="1"/>
                    <a:pt x="1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0"/>
            <p:cNvSpPr/>
            <p:nvPr/>
          </p:nvSpPr>
          <p:spPr>
            <a:xfrm>
              <a:off x="2534238" y="2351825"/>
              <a:ext cx="167375" cy="167375"/>
            </a:xfrm>
            <a:custGeom>
              <a:avLst/>
              <a:gdLst/>
              <a:ahLst/>
              <a:cxnLst/>
              <a:rect l="l" t="t" r="r" b="b"/>
              <a:pathLst>
                <a:path w="6695" h="6695" extrusionOk="0">
                  <a:moveTo>
                    <a:pt x="6239" y="456"/>
                  </a:moveTo>
                  <a:lnTo>
                    <a:pt x="6239" y="3262"/>
                  </a:lnTo>
                  <a:lnTo>
                    <a:pt x="5519" y="2523"/>
                  </a:lnTo>
                  <a:cubicBezTo>
                    <a:pt x="5471" y="2475"/>
                    <a:pt x="5409" y="2452"/>
                    <a:pt x="5350" y="2452"/>
                  </a:cubicBezTo>
                  <a:cubicBezTo>
                    <a:pt x="5291" y="2452"/>
                    <a:pt x="5234" y="2475"/>
                    <a:pt x="5196" y="2523"/>
                  </a:cubicBezTo>
                  <a:lnTo>
                    <a:pt x="3812" y="3926"/>
                  </a:lnTo>
                  <a:lnTo>
                    <a:pt x="1954" y="2068"/>
                  </a:lnTo>
                  <a:cubicBezTo>
                    <a:pt x="1916" y="2030"/>
                    <a:pt x="1859" y="2011"/>
                    <a:pt x="1802" y="2011"/>
                  </a:cubicBezTo>
                  <a:cubicBezTo>
                    <a:pt x="1745" y="2011"/>
                    <a:pt x="1688" y="2030"/>
                    <a:pt x="1650" y="2068"/>
                  </a:cubicBezTo>
                  <a:lnTo>
                    <a:pt x="456" y="3262"/>
                  </a:lnTo>
                  <a:lnTo>
                    <a:pt x="456" y="456"/>
                  </a:lnTo>
                  <a:close/>
                  <a:moveTo>
                    <a:pt x="5348" y="2997"/>
                  </a:moveTo>
                  <a:lnTo>
                    <a:pt x="6239" y="3888"/>
                  </a:lnTo>
                  <a:lnTo>
                    <a:pt x="6239" y="4912"/>
                  </a:lnTo>
                  <a:lnTo>
                    <a:pt x="4779" y="4912"/>
                  </a:lnTo>
                  <a:lnTo>
                    <a:pt x="4115" y="4248"/>
                  </a:lnTo>
                  <a:lnTo>
                    <a:pt x="5348" y="2997"/>
                  </a:lnTo>
                  <a:close/>
                  <a:moveTo>
                    <a:pt x="1783" y="2542"/>
                  </a:moveTo>
                  <a:lnTo>
                    <a:pt x="4153" y="4912"/>
                  </a:lnTo>
                  <a:lnTo>
                    <a:pt x="2466" y="4912"/>
                  </a:lnTo>
                  <a:cubicBezTo>
                    <a:pt x="2162" y="4912"/>
                    <a:pt x="2162" y="5367"/>
                    <a:pt x="2466" y="5367"/>
                  </a:cubicBezTo>
                  <a:lnTo>
                    <a:pt x="6258" y="5367"/>
                  </a:lnTo>
                  <a:lnTo>
                    <a:pt x="6258" y="6258"/>
                  </a:lnTo>
                  <a:lnTo>
                    <a:pt x="456" y="6258"/>
                  </a:lnTo>
                  <a:lnTo>
                    <a:pt x="456" y="5348"/>
                  </a:lnTo>
                  <a:lnTo>
                    <a:pt x="664" y="5348"/>
                  </a:lnTo>
                  <a:cubicBezTo>
                    <a:pt x="968" y="5348"/>
                    <a:pt x="968" y="4912"/>
                    <a:pt x="664" y="4912"/>
                  </a:cubicBezTo>
                  <a:lnTo>
                    <a:pt x="456" y="4912"/>
                  </a:lnTo>
                  <a:lnTo>
                    <a:pt x="456" y="3888"/>
                  </a:lnTo>
                  <a:lnTo>
                    <a:pt x="1783" y="2542"/>
                  </a:lnTo>
                  <a:close/>
                  <a:moveTo>
                    <a:pt x="228" y="1"/>
                  </a:moveTo>
                  <a:cubicBezTo>
                    <a:pt x="96" y="1"/>
                    <a:pt x="1" y="96"/>
                    <a:pt x="1" y="228"/>
                  </a:cubicBezTo>
                  <a:lnTo>
                    <a:pt x="1" y="6467"/>
                  </a:lnTo>
                  <a:cubicBezTo>
                    <a:pt x="1" y="6580"/>
                    <a:pt x="96" y="6694"/>
                    <a:pt x="228" y="6694"/>
                  </a:cubicBezTo>
                  <a:lnTo>
                    <a:pt x="6467" y="6694"/>
                  </a:lnTo>
                  <a:cubicBezTo>
                    <a:pt x="6580" y="6694"/>
                    <a:pt x="6694" y="6580"/>
                    <a:pt x="6694" y="6467"/>
                  </a:cubicBezTo>
                  <a:lnTo>
                    <a:pt x="6694" y="228"/>
                  </a:lnTo>
                  <a:cubicBezTo>
                    <a:pt x="6694" y="96"/>
                    <a:pt x="6580" y="1"/>
                    <a:pt x="6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0"/>
            <p:cNvSpPr/>
            <p:nvPr/>
          </p:nvSpPr>
          <p:spPr>
            <a:xfrm>
              <a:off x="2612463" y="2385300"/>
              <a:ext cx="39375" cy="33400"/>
            </a:xfrm>
            <a:custGeom>
              <a:avLst/>
              <a:gdLst/>
              <a:ahLst/>
              <a:cxnLst/>
              <a:rect l="l" t="t" r="r" b="b"/>
              <a:pathLst>
                <a:path w="1575" h="1336" extrusionOk="0">
                  <a:moveTo>
                    <a:pt x="683" y="444"/>
                  </a:moveTo>
                  <a:cubicBezTo>
                    <a:pt x="873" y="444"/>
                    <a:pt x="967" y="691"/>
                    <a:pt x="835" y="823"/>
                  </a:cubicBezTo>
                  <a:cubicBezTo>
                    <a:pt x="786" y="872"/>
                    <a:pt x="729" y="894"/>
                    <a:pt x="674" y="894"/>
                  </a:cubicBezTo>
                  <a:cubicBezTo>
                    <a:pt x="560" y="894"/>
                    <a:pt x="455" y="800"/>
                    <a:pt x="455" y="672"/>
                  </a:cubicBezTo>
                  <a:cubicBezTo>
                    <a:pt x="455" y="539"/>
                    <a:pt x="550" y="444"/>
                    <a:pt x="683" y="444"/>
                  </a:cubicBezTo>
                  <a:close/>
                  <a:moveTo>
                    <a:pt x="669" y="0"/>
                  </a:moveTo>
                  <a:cubicBezTo>
                    <a:pt x="328" y="0"/>
                    <a:pt x="0" y="263"/>
                    <a:pt x="0" y="672"/>
                  </a:cubicBezTo>
                  <a:cubicBezTo>
                    <a:pt x="0" y="1032"/>
                    <a:pt x="304" y="1335"/>
                    <a:pt x="683" y="1335"/>
                  </a:cubicBezTo>
                  <a:cubicBezTo>
                    <a:pt x="1271" y="1335"/>
                    <a:pt x="1574" y="615"/>
                    <a:pt x="1138" y="198"/>
                  </a:cubicBezTo>
                  <a:cubicBezTo>
                    <a:pt x="1002" y="62"/>
                    <a:pt x="834" y="0"/>
                    <a:pt x="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5" name="Google Shape;2705;p50"/>
          <p:cNvGrpSpPr/>
          <p:nvPr/>
        </p:nvGrpSpPr>
        <p:grpSpPr>
          <a:xfrm>
            <a:off x="3838125" y="2004272"/>
            <a:ext cx="365763" cy="340222"/>
            <a:chOff x="3001163" y="2256975"/>
            <a:chExt cx="443725" cy="416275"/>
          </a:xfrm>
        </p:grpSpPr>
        <p:sp>
          <p:nvSpPr>
            <p:cNvPr id="2706" name="Google Shape;2706;p50"/>
            <p:cNvSpPr/>
            <p:nvPr/>
          </p:nvSpPr>
          <p:spPr>
            <a:xfrm>
              <a:off x="3020613" y="2372825"/>
              <a:ext cx="322825" cy="291700"/>
            </a:xfrm>
            <a:custGeom>
              <a:avLst/>
              <a:gdLst/>
              <a:ahLst/>
              <a:cxnLst/>
              <a:rect l="l" t="t" r="r" b="b"/>
              <a:pathLst>
                <a:path w="12913" h="11668" extrusionOk="0">
                  <a:moveTo>
                    <a:pt x="6415" y="0"/>
                  </a:moveTo>
                  <a:cubicBezTo>
                    <a:pt x="4811" y="0"/>
                    <a:pt x="3218" y="660"/>
                    <a:pt x="2067" y="1948"/>
                  </a:cubicBezTo>
                  <a:cubicBezTo>
                    <a:pt x="0" y="4261"/>
                    <a:pt x="114" y="7769"/>
                    <a:pt x="2295" y="9969"/>
                  </a:cubicBezTo>
                  <a:cubicBezTo>
                    <a:pt x="3434" y="11098"/>
                    <a:pt x="4923" y="11668"/>
                    <a:pt x="6417" y="11668"/>
                  </a:cubicBezTo>
                  <a:cubicBezTo>
                    <a:pt x="7807" y="11668"/>
                    <a:pt x="9200" y="11174"/>
                    <a:pt x="10315" y="10177"/>
                  </a:cubicBezTo>
                  <a:cubicBezTo>
                    <a:pt x="12610" y="8111"/>
                    <a:pt x="12913" y="4603"/>
                    <a:pt x="10979" y="2195"/>
                  </a:cubicBezTo>
                  <a:lnTo>
                    <a:pt x="10050" y="1266"/>
                  </a:lnTo>
                  <a:cubicBezTo>
                    <a:pt x="8975" y="417"/>
                    <a:pt x="7691" y="0"/>
                    <a:pt x="6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0"/>
            <p:cNvSpPr/>
            <p:nvPr/>
          </p:nvSpPr>
          <p:spPr>
            <a:xfrm>
              <a:off x="3055563" y="2413375"/>
              <a:ext cx="258025" cy="211125"/>
            </a:xfrm>
            <a:custGeom>
              <a:avLst/>
              <a:gdLst/>
              <a:ahLst/>
              <a:cxnLst/>
              <a:rect l="l" t="t" r="r" b="b"/>
              <a:pathLst>
                <a:path w="10321" h="8445" extrusionOk="0">
                  <a:moveTo>
                    <a:pt x="5006" y="0"/>
                  </a:moveTo>
                  <a:cubicBezTo>
                    <a:pt x="3332" y="0"/>
                    <a:pt x="1713" y="997"/>
                    <a:pt x="1048" y="2715"/>
                  </a:cubicBezTo>
                  <a:cubicBezTo>
                    <a:pt x="1048" y="2715"/>
                    <a:pt x="1048" y="2715"/>
                    <a:pt x="1048" y="2734"/>
                  </a:cubicBezTo>
                  <a:cubicBezTo>
                    <a:pt x="1" y="5540"/>
                    <a:pt x="2112" y="8445"/>
                    <a:pt x="4985" y="8445"/>
                  </a:cubicBezTo>
                  <a:cubicBezTo>
                    <a:pt x="5180" y="8445"/>
                    <a:pt x="5379" y="8431"/>
                    <a:pt x="5580" y="8404"/>
                  </a:cubicBezTo>
                  <a:cubicBezTo>
                    <a:pt x="8747" y="7968"/>
                    <a:pt x="10320" y="4308"/>
                    <a:pt x="8424" y="1729"/>
                  </a:cubicBezTo>
                  <a:lnTo>
                    <a:pt x="8405" y="1729"/>
                  </a:lnTo>
                  <a:lnTo>
                    <a:pt x="7495" y="819"/>
                  </a:lnTo>
                  <a:cubicBezTo>
                    <a:pt x="6732" y="261"/>
                    <a:pt x="5862" y="0"/>
                    <a:pt x="5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0"/>
            <p:cNvSpPr/>
            <p:nvPr/>
          </p:nvSpPr>
          <p:spPr>
            <a:xfrm>
              <a:off x="3108788" y="2453825"/>
              <a:ext cx="144600" cy="130425"/>
            </a:xfrm>
            <a:custGeom>
              <a:avLst/>
              <a:gdLst/>
              <a:ahLst/>
              <a:cxnLst/>
              <a:rect l="l" t="t" r="r" b="b"/>
              <a:pathLst>
                <a:path w="5784" h="5217" extrusionOk="0">
                  <a:moveTo>
                    <a:pt x="2876" y="1"/>
                  </a:moveTo>
                  <a:cubicBezTo>
                    <a:pt x="2091" y="1"/>
                    <a:pt x="1323" y="357"/>
                    <a:pt x="815" y="1021"/>
                  </a:cubicBezTo>
                  <a:cubicBezTo>
                    <a:pt x="0" y="2045"/>
                    <a:pt x="95" y="3524"/>
                    <a:pt x="1024" y="4453"/>
                  </a:cubicBezTo>
                  <a:cubicBezTo>
                    <a:pt x="1529" y="4958"/>
                    <a:pt x="2196" y="5217"/>
                    <a:pt x="2864" y="5217"/>
                  </a:cubicBezTo>
                  <a:cubicBezTo>
                    <a:pt x="3426" y="5217"/>
                    <a:pt x="3988" y="5034"/>
                    <a:pt x="4456" y="4662"/>
                  </a:cubicBezTo>
                  <a:cubicBezTo>
                    <a:pt x="5499" y="3866"/>
                    <a:pt x="5783" y="2425"/>
                    <a:pt x="5120" y="1287"/>
                  </a:cubicBezTo>
                  <a:lnTo>
                    <a:pt x="4191" y="358"/>
                  </a:lnTo>
                  <a:cubicBezTo>
                    <a:pt x="3777" y="117"/>
                    <a:pt x="3324" y="1"/>
                    <a:pt x="2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0"/>
            <p:cNvSpPr/>
            <p:nvPr/>
          </p:nvSpPr>
          <p:spPr>
            <a:xfrm>
              <a:off x="3323038" y="2265550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1935" y="1"/>
                  </a:moveTo>
                  <a:cubicBezTo>
                    <a:pt x="1537" y="399"/>
                    <a:pt x="77" y="1878"/>
                    <a:pt x="1" y="1973"/>
                  </a:cubicBezTo>
                  <a:lnTo>
                    <a:pt x="1" y="4438"/>
                  </a:lnTo>
                  <a:lnTo>
                    <a:pt x="2485" y="4438"/>
                  </a:lnTo>
                  <a:lnTo>
                    <a:pt x="4438" y="2504"/>
                  </a:lnTo>
                  <a:lnTo>
                    <a:pt x="1935" y="250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0"/>
            <p:cNvSpPr/>
            <p:nvPr/>
          </p:nvSpPr>
          <p:spPr>
            <a:xfrm>
              <a:off x="3155538" y="2371850"/>
              <a:ext cx="173225" cy="165150"/>
            </a:xfrm>
            <a:custGeom>
              <a:avLst/>
              <a:gdLst/>
              <a:ahLst/>
              <a:cxnLst/>
              <a:rect l="l" t="t" r="r" b="b"/>
              <a:pathLst>
                <a:path w="6929" h="6606" extrusionOk="0">
                  <a:moveTo>
                    <a:pt x="6227" y="1"/>
                  </a:moveTo>
                  <a:cubicBezTo>
                    <a:pt x="6061" y="1"/>
                    <a:pt x="5895" y="63"/>
                    <a:pt x="5772" y="186"/>
                  </a:cubicBezTo>
                  <a:lnTo>
                    <a:pt x="481" y="5495"/>
                  </a:lnTo>
                  <a:cubicBezTo>
                    <a:pt x="1" y="5961"/>
                    <a:pt x="437" y="6605"/>
                    <a:pt x="940" y="6605"/>
                  </a:cubicBezTo>
                  <a:cubicBezTo>
                    <a:pt x="1092" y="6605"/>
                    <a:pt x="1250" y="6546"/>
                    <a:pt x="1391" y="6405"/>
                  </a:cubicBezTo>
                  <a:cubicBezTo>
                    <a:pt x="1562" y="6234"/>
                    <a:pt x="4918" y="2878"/>
                    <a:pt x="6682" y="1115"/>
                  </a:cubicBezTo>
                  <a:cubicBezTo>
                    <a:pt x="6928" y="849"/>
                    <a:pt x="6928" y="451"/>
                    <a:pt x="6682" y="186"/>
                  </a:cubicBezTo>
                  <a:cubicBezTo>
                    <a:pt x="6558" y="63"/>
                    <a:pt x="6393" y="1"/>
                    <a:pt x="6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0"/>
            <p:cNvSpPr/>
            <p:nvPr/>
          </p:nvSpPr>
          <p:spPr>
            <a:xfrm>
              <a:off x="3091238" y="2445625"/>
              <a:ext cx="18975" cy="16200"/>
            </a:xfrm>
            <a:custGeom>
              <a:avLst/>
              <a:gdLst/>
              <a:ahLst/>
              <a:cxnLst/>
              <a:rect l="l" t="t" r="r" b="b"/>
              <a:pathLst>
                <a:path w="759" h="648" extrusionOk="0">
                  <a:moveTo>
                    <a:pt x="332" y="1"/>
                  </a:moveTo>
                  <a:cubicBezTo>
                    <a:pt x="166" y="1"/>
                    <a:pt x="0" y="133"/>
                    <a:pt x="0" y="325"/>
                  </a:cubicBezTo>
                  <a:cubicBezTo>
                    <a:pt x="0" y="515"/>
                    <a:pt x="152" y="648"/>
                    <a:pt x="323" y="648"/>
                  </a:cubicBezTo>
                  <a:cubicBezTo>
                    <a:pt x="626" y="648"/>
                    <a:pt x="759" y="307"/>
                    <a:pt x="550" y="98"/>
                  </a:cubicBezTo>
                  <a:cubicBezTo>
                    <a:pt x="489" y="31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0"/>
            <p:cNvSpPr/>
            <p:nvPr/>
          </p:nvSpPr>
          <p:spPr>
            <a:xfrm>
              <a:off x="3001163" y="2256975"/>
              <a:ext cx="443725" cy="416275"/>
            </a:xfrm>
            <a:custGeom>
              <a:avLst/>
              <a:gdLst/>
              <a:ahLst/>
              <a:cxnLst/>
              <a:rect l="l" t="t" r="r" b="b"/>
              <a:pathLst>
                <a:path w="17749" h="16651" extrusionOk="0">
                  <a:moveTo>
                    <a:pt x="14487" y="1121"/>
                  </a:moveTo>
                  <a:lnTo>
                    <a:pt x="14487" y="2714"/>
                  </a:lnTo>
                  <a:lnTo>
                    <a:pt x="13198" y="4003"/>
                  </a:lnTo>
                  <a:lnTo>
                    <a:pt x="13198" y="2430"/>
                  </a:lnTo>
                  <a:cubicBezTo>
                    <a:pt x="13463" y="2164"/>
                    <a:pt x="13956" y="1652"/>
                    <a:pt x="14487" y="1121"/>
                  </a:cubicBezTo>
                  <a:close/>
                  <a:moveTo>
                    <a:pt x="16535" y="3169"/>
                  </a:moveTo>
                  <a:lnTo>
                    <a:pt x="15227" y="4477"/>
                  </a:lnTo>
                  <a:lnTo>
                    <a:pt x="13672" y="4477"/>
                  </a:lnTo>
                  <a:lnTo>
                    <a:pt x="14961" y="3169"/>
                  </a:lnTo>
                  <a:close/>
                  <a:moveTo>
                    <a:pt x="12409" y="4923"/>
                  </a:moveTo>
                  <a:cubicBezTo>
                    <a:pt x="12492" y="4923"/>
                    <a:pt x="12572" y="4951"/>
                    <a:pt x="12629" y="5008"/>
                  </a:cubicBezTo>
                  <a:cubicBezTo>
                    <a:pt x="12762" y="5141"/>
                    <a:pt x="12762" y="5350"/>
                    <a:pt x="12629" y="5482"/>
                  </a:cubicBezTo>
                  <a:lnTo>
                    <a:pt x="7339" y="10773"/>
                  </a:lnTo>
                  <a:cubicBezTo>
                    <a:pt x="7268" y="10843"/>
                    <a:pt x="7190" y="10873"/>
                    <a:pt x="7114" y="10873"/>
                  </a:cubicBezTo>
                  <a:cubicBezTo>
                    <a:pt x="6865" y="10873"/>
                    <a:pt x="6651" y="10550"/>
                    <a:pt x="6884" y="10318"/>
                  </a:cubicBezTo>
                  <a:lnTo>
                    <a:pt x="12174" y="5008"/>
                  </a:lnTo>
                  <a:cubicBezTo>
                    <a:pt x="12240" y="4951"/>
                    <a:pt x="12326" y="4923"/>
                    <a:pt x="12409" y="4923"/>
                  </a:cubicBezTo>
                  <a:close/>
                  <a:moveTo>
                    <a:pt x="7140" y="8202"/>
                  </a:moveTo>
                  <a:cubicBezTo>
                    <a:pt x="7398" y="8202"/>
                    <a:pt x="7668" y="8247"/>
                    <a:pt x="7946" y="8346"/>
                  </a:cubicBezTo>
                  <a:lnTo>
                    <a:pt x="6429" y="9843"/>
                  </a:lnTo>
                  <a:cubicBezTo>
                    <a:pt x="6050" y="10223"/>
                    <a:pt x="6050" y="10848"/>
                    <a:pt x="6429" y="11228"/>
                  </a:cubicBezTo>
                  <a:cubicBezTo>
                    <a:pt x="6618" y="11417"/>
                    <a:pt x="6865" y="11512"/>
                    <a:pt x="7114" y="11512"/>
                  </a:cubicBezTo>
                  <a:cubicBezTo>
                    <a:pt x="7363" y="11512"/>
                    <a:pt x="7614" y="11417"/>
                    <a:pt x="7813" y="11228"/>
                  </a:cubicBezTo>
                  <a:lnTo>
                    <a:pt x="9330" y="9711"/>
                  </a:lnTo>
                  <a:lnTo>
                    <a:pt x="9330" y="9711"/>
                  </a:lnTo>
                  <a:cubicBezTo>
                    <a:pt x="9905" y="11368"/>
                    <a:pt x="8581" y="12767"/>
                    <a:pt x="7159" y="12767"/>
                  </a:cubicBezTo>
                  <a:cubicBezTo>
                    <a:pt x="6612" y="12767"/>
                    <a:pt x="6050" y="12560"/>
                    <a:pt x="5575" y="12081"/>
                  </a:cubicBezTo>
                  <a:cubicBezTo>
                    <a:pt x="4059" y="10581"/>
                    <a:pt x="5267" y="8202"/>
                    <a:pt x="7140" y="8202"/>
                  </a:cubicBezTo>
                  <a:close/>
                  <a:moveTo>
                    <a:pt x="7187" y="4951"/>
                  </a:moveTo>
                  <a:cubicBezTo>
                    <a:pt x="8306" y="4951"/>
                    <a:pt x="9406" y="5293"/>
                    <a:pt x="10335" y="5937"/>
                  </a:cubicBezTo>
                  <a:lnTo>
                    <a:pt x="9633" y="6658"/>
                  </a:lnTo>
                  <a:cubicBezTo>
                    <a:pt x="8951" y="6203"/>
                    <a:pt x="8154" y="5956"/>
                    <a:pt x="7339" y="5937"/>
                  </a:cubicBezTo>
                  <a:cubicBezTo>
                    <a:pt x="7279" y="5935"/>
                    <a:pt x="7220" y="5934"/>
                    <a:pt x="7161" y="5934"/>
                  </a:cubicBezTo>
                  <a:cubicBezTo>
                    <a:pt x="6275" y="5934"/>
                    <a:pt x="5412" y="6198"/>
                    <a:pt x="4665" y="6696"/>
                  </a:cubicBezTo>
                  <a:cubicBezTo>
                    <a:pt x="4355" y="6882"/>
                    <a:pt x="4552" y="7296"/>
                    <a:pt x="4831" y="7296"/>
                  </a:cubicBezTo>
                  <a:cubicBezTo>
                    <a:pt x="4893" y="7296"/>
                    <a:pt x="4960" y="7275"/>
                    <a:pt x="5026" y="7227"/>
                  </a:cubicBezTo>
                  <a:cubicBezTo>
                    <a:pt x="5678" y="6802"/>
                    <a:pt x="6422" y="6588"/>
                    <a:pt x="7169" y="6588"/>
                  </a:cubicBezTo>
                  <a:cubicBezTo>
                    <a:pt x="7855" y="6588"/>
                    <a:pt x="8542" y="6769"/>
                    <a:pt x="9159" y="7132"/>
                  </a:cubicBezTo>
                  <a:lnTo>
                    <a:pt x="8439" y="7834"/>
                  </a:lnTo>
                  <a:cubicBezTo>
                    <a:pt x="8034" y="7643"/>
                    <a:pt x="7605" y="7552"/>
                    <a:pt x="7181" y="7552"/>
                  </a:cubicBezTo>
                  <a:cubicBezTo>
                    <a:pt x="6256" y="7552"/>
                    <a:pt x="5357" y="7988"/>
                    <a:pt x="4798" y="8782"/>
                  </a:cubicBezTo>
                  <a:cubicBezTo>
                    <a:pt x="3983" y="9957"/>
                    <a:pt x="4115" y="11531"/>
                    <a:pt x="5120" y="12536"/>
                  </a:cubicBezTo>
                  <a:cubicBezTo>
                    <a:pt x="5686" y="13101"/>
                    <a:pt x="6437" y="13390"/>
                    <a:pt x="7191" y="13390"/>
                  </a:cubicBezTo>
                  <a:cubicBezTo>
                    <a:pt x="7779" y="13390"/>
                    <a:pt x="8369" y="13215"/>
                    <a:pt x="8875" y="12858"/>
                  </a:cubicBezTo>
                  <a:cubicBezTo>
                    <a:pt x="10031" y="12043"/>
                    <a:pt x="10430" y="10488"/>
                    <a:pt x="9823" y="9218"/>
                  </a:cubicBezTo>
                  <a:lnTo>
                    <a:pt x="10543" y="8497"/>
                  </a:lnTo>
                  <a:lnTo>
                    <a:pt x="10543" y="8497"/>
                  </a:lnTo>
                  <a:cubicBezTo>
                    <a:pt x="12003" y="10981"/>
                    <a:pt x="10373" y="14129"/>
                    <a:pt x="7510" y="14375"/>
                  </a:cubicBezTo>
                  <a:cubicBezTo>
                    <a:pt x="7392" y="14385"/>
                    <a:pt x="7276" y="14390"/>
                    <a:pt x="7161" y="14390"/>
                  </a:cubicBezTo>
                  <a:cubicBezTo>
                    <a:pt x="4476" y="14390"/>
                    <a:pt x="2546" y="11686"/>
                    <a:pt x="3528" y="9104"/>
                  </a:cubicBezTo>
                  <a:lnTo>
                    <a:pt x="3528" y="9085"/>
                  </a:lnTo>
                  <a:cubicBezTo>
                    <a:pt x="3636" y="8833"/>
                    <a:pt x="3424" y="8641"/>
                    <a:pt x="3216" y="8641"/>
                  </a:cubicBezTo>
                  <a:cubicBezTo>
                    <a:pt x="3095" y="8641"/>
                    <a:pt x="2976" y="8705"/>
                    <a:pt x="2921" y="8857"/>
                  </a:cubicBezTo>
                  <a:cubicBezTo>
                    <a:pt x="2921" y="8857"/>
                    <a:pt x="2921" y="8876"/>
                    <a:pt x="2902" y="8895"/>
                  </a:cubicBezTo>
                  <a:cubicBezTo>
                    <a:pt x="1786" y="11902"/>
                    <a:pt x="4037" y="15028"/>
                    <a:pt x="7140" y="15028"/>
                  </a:cubicBezTo>
                  <a:cubicBezTo>
                    <a:pt x="7305" y="15028"/>
                    <a:pt x="7473" y="15019"/>
                    <a:pt x="7642" y="15001"/>
                  </a:cubicBezTo>
                  <a:cubicBezTo>
                    <a:pt x="11017" y="14660"/>
                    <a:pt x="12819" y="10886"/>
                    <a:pt x="10998" y="8023"/>
                  </a:cubicBezTo>
                  <a:lnTo>
                    <a:pt x="11719" y="7322"/>
                  </a:lnTo>
                  <a:lnTo>
                    <a:pt x="11719" y="7322"/>
                  </a:lnTo>
                  <a:cubicBezTo>
                    <a:pt x="14222" y="10905"/>
                    <a:pt x="11681" y="16006"/>
                    <a:pt x="7187" y="16006"/>
                  </a:cubicBezTo>
                  <a:cubicBezTo>
                    <a:pt x="4134" y="16006"/>
                    <a:pt x="1650" y="13522"/>
                    <a:pt x="1650" y="10469"/>
                  </a:cubicBezTo>
                  <a:cubicBezTo>
                    <a:pt x="1650" y="7416"/>
                    <a:pt x="4134" y="4951"/>
                    <a:pt x="7187" y="4951"/>
                  </a:cubicBezTo>
                  <a:close/>
                  <a:moveTo>
                    <a:pt x="14807" y="1"/>
                  </a:moveTo>
                  <a:cubicBezTo>
                    <a:pt x="14729" y="1"/>
                    <a:pt x="14649" y="31"/>
                    <a:pt x="14582" y="97"/>
                  </a:cubicBezTo>
                  <a:lnTo>
                    <a:pt x="12629" y="2069"/>
                  </a:lnTo>
                  <a:cubicBezTo>
                    <a:pt x="12572" y="2126"/>
                    <a:pt x="12534" y="2221"/>
                    <a:pt x="12534" y="2297"/>
                  </a:cubicBezTo>
                  <a:lnTo>
                    <a:pt x="12534" y="4288"/>
                  </a:lnTo>
                  <a:cubicBezTo>
                    <a:pt x="12482" y="4278"/>
                    <a:pt x="12429" y="4273"/>
                    <a:pt x="12377" y="4273"/>
                  </a:cubicBezTo>
                  <a:cubicBezTo>
                    <a:pt x="12129" y="4273"/>
                    <a:pt x="11891" y="4381"/>
                    <a:pt x="11719" y="4553"/>
                  </a:cubicBezTo>
                  <a:lnTo>
                    <a:pt x="10790" y="5482"/>
                  </a:lnTo>
                  <a:cubicBezTo>
                    <a:pt x="9681" y="4677"/>
                    <a:pt x="8422" y="4303"/>
                    <a:pt x="7184" y="4303"/>
                  </a:cubicBezTo>
                  <a:cubicBezTo>
                    <a:pt x="4634" y="4303"/>
                    <a:pt x="2171" y="5892"/>
                    <a:pt x="1290" y="8573"/>
                  </a:cubicBezTo>
                  <a:cubicBezTo>
                    <a:pt x="1" y="12555"/>
                    <a:pt x="2978" y="16651"/>
                    <a:pt x="7168" y="16651"/>
                  </a:cubicBezTo>
                  <a:lnTo>
                    <a:pt x="7187" y="16651"/>
                  </a:lnTo>
                  <a:cubicBezTo>
                    <a:pt x="12212" y="16651"/>
                    <a:pt x="15132" y="10943"/>
                    <a:pt x="12174" y="6848"/>
                  </a:cubicBezTo>
                  <a:lnTo>
                    <a:pt x="13103" y="5937"/>
                  </a:lnTo>
                  <a:cubicBezTo>
                    <a:pt x="13312" y="5729"/>
                    <a:pt x="13407" y="5407"/>
                    <a:pt x="13369" y="5122"/>
                  </a:cubicBezTo>
                  <a:lnTo>
                    <a:pt x="15341" y="5122"/>
                  </a:lnTo>
                  <a:cubicBezTo>
                    <a:pt x="15435" y="5122"/>
                    <a:pt x="15511" y="5084"/>
                    <a:pt x="15587" y="5008"/>
                  </a:cubicBezTo>
                  <a:lnTo>
                    <a:pt x="17559" y="3074"/>
                  </a:lnTo>
                  <a:cubicBezTo>
                    <a:pt x="17749" y="2866"/>
                    <a:pt x="17597" y="2505"/>
                    <a:pt x="17313" y="2505"/>
                  </a:cubicBezTo>
                  <a:lnTo>
                    <a:pt x="15587" y="2505"/>
                  </a:lnTo>
                  <a:lnTo>
                    <a:pt x="16346" y="1766"/>
                  </a:lnTo>
                  <a:cubicBezTo>
                    <a:pt x="16459" y="1633"/>
                    <a:pt x="16459" y="1425"/>
                    <a:pt x="16346" y="1311"/>
                  </a:cubicBezTo>
                  <a:cubicBezTo>
                    <a:pt x="16279" y="1244"/>
                    <a:pt x="16194" y="1211"/>
                    <a:pt x="16109" y="1211"/>
                  </a:cubicBezTo>
                  <a:cubicBezTo>
                    <a:pt x="16023" y="1211"/>
                    <a:pt x="15938" y="1244"/>
                    <a:pt x="15872" y="1311"/>
                  </a:cubicBezTo>
                  <a:lnTo>
                    <a:pt x="15132" y="2050"/>
                  </a:lnTo>
                  <a:lnTo>
                    <a:pt x="15132" y="344"/>
                  </a:lnTo>
                  <a:cubicBezTo>
                    <a:pt x="15132" y="137"/>
                    <a:pt x="14974" y="1"/>
                    <a:pt x="148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3" name="Google Shape;2713;p50"/>
          <p:cNvGrpSpPr/>
          <p:nvPr/>
        </p:nvGrpSpPr>
        <p:grpSpPr>
          <a:xfrm>
            <a:off x="4585559" y="1991501"/>
            <a:ext cx="298393" cy="365763"/>
            <a:chOff x="3578063" y="2293050"/>
            <a:chExt cx="283025" cy="345125"/>
          </a:xfrm>
        </p:grpSpPr>
        <p:sp>
          <p:nvSpPr>
            <p:cNvPr id="2714" name="Google Shape;2714;p50"/>
            <p:cNvSpPr/>
            <p:nvPr/>
          </p:nvSpPr>
          <p:spPr>
            <a:xfrm>
              <a:off x="3638288" y="2299700"/>
              <a:ext cx="162125" cy="237500"/>
            </a:xfrm>
            <a:custGeom>
              <a:avLst/>
              <a:gdLst/>
              <a:ahLst/>
              <a:cxnLst/>
              <a:rect l="l" t="t" r="r" b="b"/>
              <a:pathLst>
                <a:path w="6485" h="9500" extrusionOk="0">
                  <a:moveTo>
                    <a:pt x="0" y="0"/>
                  </a:moveTo>
                  <a:lnTo>
                    <a:pt x="0" y="2313"/>
                  </a:lnTo>
                  <a:cubicBezTo>
                    <a:pt x="0" y="3584"/>
                    <a:pt x="417" y="4816"/>
                    <a:pt x="1176" y="5821"/>
                  </a:cubicBezTo>
                  <a:cubicBezTo>
                    <a:pt x="1441" y="6162"/>
                    <a:pt x="1745" y="6485"/>
                    <a:pt x="2067" y="6769"/>
                  </a:cubicBezTo>
                  <a:cubicBezTo>
                    <a:pt x="2313" y="6978"/>
                    <a:pt x="2446" y="7281"/>
                    <a:pt x="2427" y="7604"/>
                  </a:cubicBezTo>
                  <a:lnTo>
                    <a:pt x="2427" y="9500"/>
                  </a:lnTo>
                  <a:lnTo>
                    <a:pt x="4058" y="9500"/>
                  </a:lnTo>
                  <a:lnTo>
                    <a:pt x="4058" y="7604"/>
                  </a:lnTo>
                  <a:cubicBezTo>
                    <a:pt x="4039" y="7281"/>
                    <a:pt x="4172" y="6978"/>
                    <a:pt x="4418" y="6769"/>
                  </a:cubicBezTo>
                  <a:cubicBezTo>
                    <a:pt x="5726" y="5651"/>
                    <a:pt x="6485" y="4020"/>
                    <a:pt x="6485" y="2313"/>
                  </a:cubicBezTo>
                  <a:lnTo>
                    <a:pt x="6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0"/>
            <p:cNvSpPr/>
            <p:nvPr/>
          </p:nvSpPr>
          <p:spPr>
            <a:xfrm>
              <a:off x="3638288" y="2536700"/>
              <a:ext cx="162125" cy="94375"/>
            </a:xfrm>
            <a:custGeom>
              <a:avLst/>
              <a:gdLst/>
              <a:ahLst/>
              <a:cxnLst/>
              <a:rect l="l" t="t" r="r" b="b"/>
              <a:pathLst>
                <a:path w="6485" h="3775" extrusionOk="0">
                  <a:moveTo>
                    <a:pt x="1631" y="1"/>
                  </a:moveTo>
                  <a:cubicBezTo>
                    <a:pt x="1327" y="1"/>
                    <a:pt x="1081" y="247"/>
                    <a:pt x="1081" y="551"/>
                  </a:cubicBezTo>
                  <a:lnTo>
                    <a:pt x="1081" y="2712"/>
                  </a:lnTo>
                  <a:lnTo>
                    <a:pt x="550" y="2712"/>
                  </a:lnTo>
                  <a:cubicBezTo>
                    <a:pt x="539" y="2712"/>
                    <a:pt x="528" y="2711"/>
                    <a:pt x="517" y="2711"/>
                  </a:cubicBezTo>
                  <a:cubicBezTo>
                    <a:pt x="229" y="2711"/>
                    <a:pt x="0" y="2951"/>
                    <a:pt x="0" y="3243"/>
                  </a:cubicBezTo>
                  <a:lnTo>
                    <a:pt x="0" y="3774"/>
                  </a:lnTo>
                  <a:lnTo>
                    <a:pt x="6485" y="3774"/>
                  </a:lnTo>
                  <a:lnTo>
                    <a:pt x="6485" y="3243"/>
                  </a:lnTo>
                  <a:cubicBezTo>
                    <a:pt x="6485" y="2951"/>
                    <a:pt x="6256" y="2711"/>
                    <a:pt x="5968" y="2711"/>
                  </a:cubicBezTo>
                  <a:cubicBezTo>
                    <a:pt x="5957" y="2711"/>
                    <a:pt x="5946" y="2712"/>
                    <a:pt x="5935" y="2712"/>
                  </a:cubicBezTo>
                  <a:lnTo>
                    <a:pt x="5404" y="2712"/>
                  </a:lnTo>
                  <a:lnTo>
                    <a:pt x="5404" y="551"/>
                  </a:lnTo>
                  <a:cubicBezTo>
                    <a:pt x="5404" y="247"/>
                    <a:pt x="5158" y="1"/>
                    <a:pt x="4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0"/>
            <p:cNvSpPr/>
            <p:nvPr/>
          </p:nvSpPr>
          <p:spPr>
            <a:xfrm>
              <a:off x="3685213" y="2333350"/>
              <a:ext cx="67325" cy="64025"/>
            </a:xfrm>
            <a:custGeom>
              <a:avLst/>
              <a:gdLst/>
              <a:ahLst/>
              <a:cxnLst/>
              <a:rect l="l" t="t" r="r" b="b"/>
              <a:pathLst>
                <a:path w="2693" h="2561" extrusionOk="0">
                  <a:moveTo>
                    <a:pt x="1347" y="0"/>
                  </a:moveTo>
                  <a:lnTo>
                    <a:pt x="929" y="835"/>
                  </a:lnTo>
                  <a:lnTo>
                    <a:pt x="0" y="967"/>
                  </a:lnTo>
                  <a:lnTo>
                    <a:pt x="683" y="1631"/>
                  </a:lnTo>
                  <a:lnTo>
                    <a:pt x="512" y="2560"/>
                  </a:lnTo>
                  <a:lnTo>
                    <a:pt x="512" y="2560"/>
                  </a:lnTo>
                  <a:lnTo>
                    <a:pt x="1347" y="2124"/>
                  </a:lnTo>
                  <a:lnTo>
                    <a:pt x="2181" y="2560"/>
                  </a:lnTo>
                  <a:lnTo>
                    <a:pt x="2029" y="1631"/>
                  </a:lnTo>
                  <a:lnTo>
                    <a:pt x="2693" y="967"/>
                  </a:lnTo>
                  <a:lnTo>
                    <a:pt x="1764" y="83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0"/>
            <p:cNvSpPr/>
            <p:nvPr/>
          </p:nvSpPr>
          <p:spPr>
            <a:xfrm>
              <a:off x="3685688" y="2556950"/>
              <a:ext cx="15650" cy="13450"/>
            </a:xfrm>
            <a:custGeom>
              <a:avLst/>
              <a:gdLst/>
              <a:ahLst/>
              <a:cxnLst/>
              <a:rect l="l" t="t" r="r" b="b"/>
              <a:pathLst>
                <a:path w="626" h="538" extrusionOk="0">
                  <a:moveTo>
                    <a:pt x="264" y="0"/>
                  </a:moveTo>
                  <a:cubicBezTo>
                    <a:pt x="128" y="0"/>
                    <a:pt x="0" y="106"/>
                    <a:pt x="0" y="272"/>
                  </a:cubicBezTo>
                  <a:cubicBezTo>
                    <a:pt x="0" y="423"/>
                    <a:pt x="114" y="537"/>
                    <a:pt x="266" y="537"/>
                  </a:cubicBezTo>
                  <a:cubicBezTo>
                    <a:pt x="512" y="537"/>
                    <a:pt x="626" y="253"/>
                    <a:pt x="455" y="82"/>
                  </a:cubicBezTo>
                  <a:cubicBezTo>
                    <a:pt x="399" y="26"/>
                    <a:pt x="331" y="0"/>
                    <a:pt x="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0"/>
            <p:cNvSpPr/>
            <p:nvPr/>
          </p:nvSpPr>
          <p:spPr>
            <a:xfrm>
              <a:off x="3578063" y="2293050"/>
              <a:ext cx="283025" cy="345125"/>
            </a:xfrm>
            <a:custGeom>
              <a:avLst/>
              <a:gdLst/>
              <a:ahLst/>
              <a:cxnLst/>
              <a:rect l="l" t="t" r="r" b="b"/>
              <a:pathLst>
                <a:path w="11321" h="13805" extrusionOk="0">
                  <a:moveTo>
                    <a:pt x="2163" y="1081"/>
                  </a:moveTo>
                  <a:lnTo>
                    <a:pt x="2163" y="2579"/>
                  </a:lnTo>
                  <a:cubicBezTo>
                    <a:pt x="2144" y="3641"/>
                    <a:pt x="2428" y="4665"/>
                    <a:pt x="2940" y="5594"/>
                  </a:cubicBezTo>
                  <a:cubicBezTo>
                    <a:pt x="1480" y="4950"/>
                    <a:pt x="532" y="3489"/>
                    <a:pt x="532" y="1897"/>
                  </a:cubicBezTo>
                  <a:lnTo>
                    <a:pt x="532" y="1347"/>
                  </a:lnTo>
                  <a:cubicBezTo>
                    <a:pt x="532" y="1195"/>
                    <a:pt x="665" y="1081"/>
                    <a:pt x="797" y="1081"/>
                  </a:cubicBezTo>
                  <a:close/>
                  <a:moveTo>
                    <a:pt x="10506" y="1081"/>
                  </a:moveTo>
                  <a:cubicBezTo>
                    <a:pt x="10657" y="1081"/>
                    <a:pt x="10790" y="1195"/>
                    <a:pt x="10790" y="1347"/>
                  </a:cubicBezTo>
                  <a:lnTo>
                    <a:pt x="10790" y="1897"/>
                  </a:lnTo>
                  <a:cubicBezTo>
                    <a:pt x="10790" y="3489"/>
                    <a:pt x="9842" y="4950"/>
                    <a:pt x="8382" y="5594"/>
                  </a:cubicBezTo>
                  <a:cubicBezTo>
                    <a:pt x="8894" y="4665"/>
                    <a:pt x="9178" y="3641"/>
                    <a:pt x="9159" y="2579"/>
                  </a:cubicBezTo>
                  <a:lnTo>
                    <a:pt x="9159" y="1081"/>
                  </a:lnTo>
                  <a:close/>
                  <a:moveTo>
                    <a:pt x="8609" y="550"/>
                  </a:moveTo>
                  <a:lnTo>
                    <a:pt x="8609" y="2579"/>
                  </a:lnTo>
                  <a:cubicBezTo>
                    <a:pt x="8628" y="4229"/>
                    <a:pt x="7908" y="5784"/>
                    <a:pt x="6656" y="6846"/>
                  </a:cubicBezTo>
                  <a:cubicBezTo>
                    <a:pt x="6353" y="7092"/>
                    <a:pt x="6182" y="7471"/>
                    <a:pt x="6182" y="7870"/>
                  </a:cubicBezTo>
                  <a:lnTo>
                    <a:pt x="6182" y="9481"/>
                  </a:lnTo>
                  <a:lnTo>
                    <a:pt x="5121" y="9481"/>
                  </a:lnTo>
                  <a:lnTo>
                    <a:pt x="5121" y="7851"/>
                  </a:lnTo>
                  <a:cubicBezTo>
                    <a:pt x="5121" y="7452"/>
                    <a:pt x="4950" y="7073"/>
                    <a:pt x="4647" y="6827"/>
                  </a:cubicBezTo>
                  <a:cubicBezTo>
                    <a:pt x="4343" y="6542"/>
                    <a:pt x="4040" y="6239"/>
                    <a:pt x="3793" y="5917"/>
                  </a:cubicBezTo>
                  <a:cubicBezTo>
                    <a:pt x="3073" y="4950"/>
                    <a:pt x="2675" y="3774"/>
                    <a:pt x="2693" y="2560"/>
                  </a:cubicBezTo>
                  <a:lnTo>
                    <a:pt x="2693" y="550"/>
                  </a:lnTo>
                  <a:close/>
                  <a:moveTo>
                    <a:pt x="7263" y="10031"/>
                  </a:moveTo>
                  <a:cubicBezTo>
                    <a:pt x="7415" y="10031"/>
                    <a:pt x="7548" y="10145"/>
                    <a:pt x="7548" y="10297"/>
                  </a:cubicBezTo>
                  <a:lnTo>
                    <a:pt x="7548" y="12193"/>
                  </a:lnTo>
                  <a:lnTo>
                    <a:pt x="3774" y="12193"/>
                  </a:lnTo>
                  <a:lnTo>
                    <a:pt x="3774" y="10297"/>
                  </a:lnTo>
                  <a:cubicBezTo>
                    <a:pt x="3774" y="10145"/>
                    <a:pt x="3888" y="10031"/>
                    <a:pt x="4040" y="10031"/>
                  </a:cubicBezTo>
                  <a:close/>
                  <a:moveTo>
                    <a:pt x="8344" y="12724"/>
                  </a:moveTo>
                  <a:cubicBezTo>
                    <a:pt x="8496" y="12724"/>
                    <a:pt x="8609" y="12856"/>
                    <a:pt x="8609" y="12989"/>
                  </a:cubicBezTo>
                  <a:lnTo>
                    <a:pt x="8609" y="13274"/>
                  </a:lnTo>
                  <a:lnTo>
                    <a:pt x="2693" y="13274"/>
                  </a:lnTo>
                  <a:lnTo>
                    <a:pt x="2693" y="12989"/>
                  </a:lnTo>
                  <a:cubicBezTo>
                    <a:pt x="2693" y="12837"/>
                    <a:pt x="2807" y="12724"/>
                    <a:pt x="2959" y="12724"/>
                  </a:cubicBezTo>
                  <a:close/>
                  <a:moveTo>
                    <a:pt x="2409" y="1"/>
                  </a:moveTo>
                  <a:cubicBezTo>
                    <a:pt x="2276" y="1"/>
                    <a:pt x="2144" y="114"/>
                    <a:pt x="2144" y="266"/>
                  </a:cubicBezTo>
                  <a:lnTo>
                    <a:pt x="2144" y="550"/>
                  </a:lnTo>
                  <a:lnTo>
                    <a:pt x="797" y="550"/>
                  </a:lnTo>
                  <a:cubicBezTo>
                    <a:pt x="787" y="550"/>
                    <a:pt x="776" y="550"/>
                    <a:pt x="766" y="550"/>
                  </a:cubicBezTo>
                  <a:cubicBezTo>
                    <a:pt x="344" y="550"/>
                    <a:pt x="1" y="921"/>
                    <a:pt x="1" y="1347"/>
                  </a:cubicBezTo>
                  <a:lnTo>
                    <a:pt x="1" y="1897"/>
                  </a:lnTo>
                  <a:cubicBezTo>
                    <a:pt x="1" y="3982"/>
                    <a:pt x="1404" y="5803"/>
                    <a:pt x="3433" y="6334"/>
                  </a:cubicBezTo>
                  <a:cubicBezTo>
                    <a:pt x="3679" y="6656"/>
                    <a:pt x="3983" y="6978"/>
                    <a:pt x="4305" y="7244"/>
                  </a:cubicBezTo>
                  <a:cubicBezTo>
                    <a:pt x="4476" y="7414"/>
                    <a:pt x="4590" y="7642"/>
                    <a:pt x="4571" y="7870"/>
                  </a:cubicBezTo>
                  <a:lnTo>
                    <a:pt x="4571" y="9481"/>
                  </a:lnTo>
                  <a:lnTo>
                    <a:pt x="4040" y="9481"/>
                  </a:lnTo>
                  <a:cubicBezTo>
                    <a:pt x="3585" y="9481"/>
                    <a:pt x="3224" y="9842"/>
                    <a:pt x="3224" y="10278"/>
                  </a:cubicBezTo>
                  <a:lnTo>
                    <a:pt x="3224" y="12174"/>
                  </a:lnTo>
                  <a:lnTo>
                    <a:pt x="2959" y="12174"/>
                  </a:lnTo>
                  <a:cubicBezTo>
                    <a:pt x="2504" y="12174"/>
                    <a:pt x="2144" y="12534"/>
                    <a:pt x="2144" y="12989"/>
                  </a:cubicBezTo>
                  <a:lnTo>
                    <a:pt x="2144" y="13520"/>
                  </a:lnTo>
                  <a:cubicBezTo>
                    <a:pt x="2144" y="13672"/>
                    <a:pt x="2276" y="13805"/>
                    <a:pt x="2409" y="13805"/>
                  </a:cubicBezTo>
                  <a:lnTo>
                    <a:pt x="8894" y="13805"/>
                  </a:lnTo>
                  <a:cubicBezTo>
                    <a:pt x="9046" y="13805"/>
                    <a:pt x="9159" y="13672"/>
                    <a:pt x="9159" y="13520"/>
                  </a:cubicBezTo>
                  <a:lnTo>
                    <a:pt x="9159" y="12989"/>
                  </a:lnTo>
                  <a:cubicBezTo>
                    <a:pt x="9159" y="12534"/>
                    <a:pt x="8799" y="12174"/>
                    <a:pt x="8344" y="12174"/>
                  </a:cubicBezTo>
                  <a:lnTo>
                    <a:pt x="8079" y="12174"/>
                  </a:lnTo>
                  <a:lnTo>
                    <a:pt x="8079" y="10278"/>
                  </a:lnTo>
                  <a:cubicBezTo>
                    <a:pt x="8079" y="9842"/>
                    <a:pt x="7718" y="9481"/>
                    <a:pt x="7263" y="9481"/>
                  </a:cubicBezTo>
                  <a:lnTo>
                    <a:pt x="6732" y="9481"/>
                  </a:lnTo>
                  <a:lnTo>
                    <a:pt x="6732" y="7851"/>
                  </a:lnTo>
                  <a:cubicBezTo>
                    <a:pt x="6732" y="7623"/>
                    <a:pt x="6827" y="7396"/>
                    <a:pt x="6998" y="7225"/>
                  </a:cubicBezTo>
                  <a:cubicBezTo>
                    <a:pt x="7320" y="6959"/>
                    <a:pt x="7623" y="6637"/>
                    <a:pt x="7889" y="6315"/>
                  </a:cubicBezTo>
                  <a:cubicBezTo>
                    <a:pt x="9899" y="5784"/>
                    <a:pt x="11302" y="3964"/>
                    <a:pt x="11321" y="1897"/>
                  </a:cubicBezTo>
                  <a:lnTo>
                    <a:pt x="11321" y="1347"/>
                  </a:lnTo>
                  <a:cubicBezTo>
                    <a:pt x="11321" y="921"/>
                    <a:pt x="10978" y="550"/>
                    <a:pt x="10538" y="550"/>
                  </a:cubicBezTo>
                  <a:cubicBezTo>
                    <a:pt x="10527" y="550"/>
                    <a:pt x="10517" y="550"/>
                    <a:pt x="10506" y="550"/>
                  </a:cubicBezTo>
                  <a:lnTo>
                    <a:pt x="9159" y="550"/>
                  </a:lnTo>
                  <a:lnTo>
                    <a:pt x="9159" y="266"/>
                  </a:lnTo>
                  <a:cubicBezTo>
                    <a:pt x="9159" y="114"/>
                    <a:pt x="9046" y="1"/>
                    <a:pt x="8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0"/>
            <p:cNvSpPr/>
            <p:nvPr/>
          </p:nvSpPr>
          <p:spPr>
            <a:xfrm>
              <a:off x="3710138" y="2557050"/>
              <a:ext cx="44775" cy="13375"/>
            </a:xfrm>
            <a:custGeom>
              <a:avLst/>
              <a:gdLst/>
              <a:ahLst/>
              <a:cxnLst/>
              <a:rect l="l" t="t" r="r" b="b"/>
              <a:pathLst>
                <a:path w="1791" h="535" extrusionOk="0">
                  <a:moveTo>
                    <a:pt x="352" y="0"/>
                  </a:moveTo>
                  <a:cubicBezTo>
                    <a:pt x="1" y="0"/>
                    <a:pt x="1" y="535"/>
                    <a:pt x="352" y="535"/>
                  </a:cubicBezTo>
                  <a:cubicBezTo>
                    <a:pt x="364" y="535"/>
                    <a:pt x="375" y="534"/>
                    <a:pt x="387" y="533"/>
                  </a:cubicBezTo>
                  <a:lnTo>
                    <a:pt x="1449" y="533"/>
                  </a:lnTo>
                  <a:cubicBezTo>
                    <a:pt x="1791" y="514"/>
                    <a:pt x="1791" y="40"/>
                    <a:pt x="1449" y="2"/>
                  </a:cubicBezTo>
                  <a:lnTo>
                    <a:pt x="387" y="2"/>
                  </a:lnTo>
                  <a:cubicBezTo>
                    <a:pt x="375" y="1"/>
                    <a:pt x="364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0"/>
            <p:cNvSpPr/>
            <p:nvPr/>
          </p:nvSpPr>
          <p:spPr>
            <a:xfrm>
              <a:off x="3678563" y="2326700"/>
              <a:ext cx="83000" cy="77200"/>
            </a:xfrm>
            <a:custGeom>
              <a:avLst/>
              <a:gdLst/>
              <a:ahLst/>
              <a:cxnLst/>
              <a:rect l="l" t="t" r="r" b="b"/>
              <a:pathLst>
                <a:path w="3320" h="3088" extrusionOk="0">
                  <a:moveTo>
                    <a:pt x="1613" y="873"/>
                  </a:moveTo>
                  <a:lnTo>
                    <a:pt x="1783" y="1233"/>
                  </a:lnTo>
                  <a:cubicBezTo>
                    <a:pt x="1821" y="1309"/>
                    <a:pt x="1897" y="1366"/>
                    <a:pt x="1992" y="1366"/>
                  </a:cubicBezTo>
                  <a:lnTo>
                    <a:pt x="2371" y="1423"/>
                  </a:lnTo>
                  <a:lnTo>
                    <a:pt x="2106" y="1707"/>
                  </a:lnTo>
                  <a:cubicBezTo>
                    <a:pt x="2030" y="1764"/>
                    <a:pt x="2011" y="1859"/>
                    <a:pt x="2030" y="1935"/>
                  </a:cubicBezTo>
                  <a:lnTo>
                    <a:pt x="2087" y="2333"/>
                  </a:lnTo>
                  <a:lnTo>
                    <a:pt x="1745" y="2143"/>
                  </a:lnTo>
                  <a:cubicBezTo>
                    <a:pt x="1707" y="2125"/>
                    <a:pt x="1665" y="2115"/>
                    <a:pt x="1622" y="2115"/>
                  </a:cubicBezTo>
                  <a:cubicBezTo>
                    <a:pt x="1579" y="2115"/>
                    <a:pt x="1537" y="2125"/>
                    <a:pt x="1499" y="2143"/>
                  </a:cubicBezTo>
                  <a:lnTo>
                    <a:pt x="1138" y="2333"/>
                  </a:lnTo>
                  <a:lnTo>
                    <a:pt x="1214" y="1935"/>
                  </a:lnTo>
                  <a:cubicBezTo>
                    <a:pt x="1214" y="1859"/>
                    <a:pt x="1195" y="1764"/>
                    <a:pt x="1138" y="1707"/>
                  </a:cubicBezTo>
                  <a:lnTo>
                    <a:pt x="854" y="1423"/>
                  </a:lnTo>
                  <a:lnTo>
                    <a:pt x="1233" y="1366"/>
                  </a:lnTo>
                  <a:cubicBezTo>
                    <a:pt x="1328" y="1366"/>
                    <a:pt x="1404" y="1309"/>
                    <a:pt x="1442" y="1233"/>
                  </a:cubicBezTo>
                  <a:lnTo>
                    <a:pt x="1613" y="873"/>
                  </a:lnTo>
                  <a:close/>
                  <a:moveTo>
                    <a:pt x="1631" y="1"/>
                  </a:moveTo>
                  <a:cubicBezTo>
                    <a:pt x="1537" y="1"/>
                    <a:pt x="1442" y="58"/>
                    <a:pt x="1385" y="153"/>
                  </a:cubicBezTo>
                  <a:lnTo>
                    <a:pt x="1044" y="854"/>
                  </a:lnTo>
                  <a:lnTo>
                    <a:pt x="247" y="968"/>
                  </a:lnTo>
                  <a:cubicBezTo>
                    <a:pt x="152" y="987"/>
                    <a:pt x="58" y="1063"/>
                    <a:pt x="39" y="1157"/>
                  </a:cubicBezTo>
                  <a:cubicBezTo>
                    <a:pt x="1" y="1252"/>
                    <a:pt x="39" y="1366"/>
                    <a:pt x="96" y="1442"/>
                  </a:cubicBezTo>
                  <a:lnTo>
                    <a:pt x="645" y="1992"/>
                  </a:lnTo>
                  <a:lnTo>
                    <a:pt x="513" y="2769"/>
                  </a:lnTo>
                  <a:cubicBezTo>
                    <a:pt x="494" y="2864"/>
                    <a:pt x="551" y="2978"/>
                    <a:pt x="627" y="3035"/>
                  </a:cubicBezTo>
                  <a:cubicBezTo>
                    <a:pt x="671" y="3068"/>
                    <a:pt x="727" y="3088"/>
                    <a:pt x="786" y="3088"/>
                  </a:cubicBezTo>
                  <a:cubicBezTo>
                    <a:pt x="828" y="3088"/>
                    <a:pt x="871" y="3077"/>
                    <a:pt x="911" y="3054"/>
                  </a:cubicBezTo>
                  <a:lnTo>
                    <a:pt x="1613" y="2693"/>
                  </a:lnTo>
                  <a:lnTo>
                    <a:pt x="2333" y="3054"/>
                  </a:lnTo>
                  <a:cubicBezTo>
                    <a:pt x="2373" y="3077"/>
                    <a:pt x="2412" y="3088"/>
                    <a:pt x="2452" y="3088"/>
                  </a:cubicBezTo>
                  <a:cubicBezTo>
                    <a:pt x="2507" y="3088"/>
                    <a:pt x="2562" y="3068"/>
                    <a:pt x="2617" y="3035"/>
                  </a:cubicBezTo>
                  <a:cubicBezTo>
                    <a:pt x="2693" y="2978"/>
                    <a:pt x="2731" y="2864"/>
                    <a:pt x="2712" y="2769"/>
                  </a:cubicBezTo>
                  <a:lnTo>
                    <a:pt x="2580" y="1992"/>
                  </a:lnTo>
                  <a:lnTo>
                    <a:pt x="3167" y="1442"/>
                  </a:lnTo>
                  <a:cubicBezTo>
                    <a:pt x="3319" y="1271"/>
                    <a:pt x="3224" y="1006"/>
                    <a:pt x="3016" y="968"/>
                  </a:cubicBezTo>
                  <a:lnTo>
                    <a:pt x="2219" y="854"/>
                  </a:lnTo>
                  <a:lnTo>
                    <a:pt x="1859" y="153"/>
                  </a:lnTo>
                  <a:cubicBezTo>
                    <a:pt x="1821" y="58"/>
                    <a:pt x="1726" y="1"/>
                    <a:pt x="1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1" name="Google Shape;2721;p50"/>
          <p:cNvGrpSpPr/>
          <p:nvPr/>
        </p:nvGrpSpPr>
        <p:grpSpPr>
          <a:xfrm>
            <a:off x="5265631" y="1991512"/>
            <a:ext cx="365741" cy="365742"/>
            <a:chOff x="4910113" y="2257300"/>
            <a:chExt cx="388425" cy="381100"/>
          </a:xfrm>
        </p:grpSpPr>
        <p:sp>
          <p:nvSpPr>
            <p:cNvPr id="2722" name="Google Shape;2722;p50"/>
            <p:cNvSpPr/>
            <p:nvPr/>
          </p:nvSpPr>
          <p:spPr>
            <a:xfrm>
              <a:off x="5121538" y="2467975"/>
              <a:ext cx="177000" cy="162125"/>
            </a:xfrm>
            <a:custGeom>
              <a:avLst/>
              <a:gdLst/>
              <a:ahLst/>
              <a:cxnLst/>
              <a:rect l="l" t="t" r="r" b="b"/>
              <a:pathLst>
                <a:path w="7080" h="6485" extrusionOk="0">
                  <a:moveTo>
                    <a:pt x="1745" y="0"/>
                  </a:moveTo>
                  <a:lnTo>
                    <a:pt x="1" y="1745"/>
                  </a:lnTo>
                  <a:lnTo>
                    <a:pt x="3964" y="6068"/>
                  </a:lnTo>
                  <a:cubicBezTo>
                    <a:pt x="4282" y="6361"/>
                    <a:pt x="4632" y="6484"/>
                    <a:pt x="4967" y="6484"/>
                  </a:cubicBezTo>
                  <a:cubicBezTo>
                    <a:pt x="6108" y="6484"/>
                    <a:pt x="7080" y="5048"/>
                    <a:pt x="6068" y="3963"/>
                  </a:cubicBezTo>
                  <a:lnTo>
                    <a:pt x="17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0"/>
            <p:cNvSpPr/>
            <p:nvPr/>
          </p:nvSpPr>
          <p:spPr>
            <a:xfrm>
              <a:off x="5101163" y="2447575"/>
              <a:ext cx="64025" cy="64025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688" y="1"/>
                  </a:moveTo>
                  <a:lnTo>
                    <a:pt x="0" y="1689"/>
                  </a:lnTo>
                  <a:lnTo>
                    <a:pt x="816" y="2561"/>
                  </a:lnTo>
                  <a:lnTo>
                    <a:pt x="2560" y="8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0"/>
            <p:cNvSpPr/>
            <p:nvPr/>
          </p:nvSpPr>
          <p:spPr>
            <a:xfrm>
              <a:off x="4918188" y="2264600"/>
              <a:ext cx="365975" cy="366225"/>
            </a:xfrm>
            <a:custGeom>
              <a:avLst/>
              <a:gdLst/>
              <a:ahLst/>
              <a:cxnLst/>
              <a:rect l="l" t="t" r="r" b="b"/>
              <a:pathLst>
                <a:path w="14639" h="14649" extrusionOk="0">
                  <a:moveTo>
                    <a:pt x="853" y="1"/>
                  </a:moveTo>
                  <a:lnTo>
                    <a:pt x="19" y="854"/>
                  </a:lnTo>
                  <a:lnTo>
                    <a:pt x="1271" y="2959"/>
                  </a:lnTo>
                  <a:lnTo>
                    <a:pt x="2124" y="2959"/>
                  </a:lnTo>
                  <a:lnTo>
                    <a:pt x="6068" y="6903"/>
                  </a:lnTo>
                  <a:lnTo>
                    <a:pt x="3546" y="9425"/>
                  </a:lnTo>
                  <a:cubicBezTo>
                    <a:pt x="3256" y="9327"/>
                    <a:pt x="2965" y="9281"/>
                    <a:pt x="2681" y="9281"/>
                  </a:cubicBezTo>
                  <a:cubicBezTo>
                    <a:pt x="1258" y="9281"/>
                    <a:pt x="19" y="10432"/>
                    <a:pt x="19" y="11966"/>
                  </a:cubicBezTo>
                  <a:cubicBezTo>
                    <a:pt x="0" y="12250"/>
                    <a:pt x="57" y="12534"/>
                    <a:pt x="152" y="12819"/>
                  </a:cubicBezTo>
                  <a:lnTo>
                    <a:pt x="1479" y="11492"/>
                  </a:lnTo>
                  <a:lnTo>
                    <a:pt x="2313" y="11492"/>
                  </a:lnTo>
                  <a:lnTo>
                    <a:pt x="3148" y="12345"/>
                  </a:lnTo>
                  <a:lnTo>
                    <a:pt x="3148" y="13179"/>
                  </a:lnTo>
                  <a:lnTo>
                    <a:pt x="1839" y="14506"/>
                  </a:lnTo>
                  <a:cubicBezTo>
                    <a:pt x="2129" y="14604"/>
                    <a:pt x="2417" y="14649"/>
                    <a:pt x="2696" y="14649"/>
                  </a:cubicBezTo>
                  <a:cubicBezTo>
                    <a:pt x="4431" y="14649"/>
                    <a:pt x="5838" y="12909"/>
                    <a:pt x="5234" y="11112"/>
                  </a:cubicBezTo>
                  <a:lnTo>
                    <a:pt x="11112" y="5215"/>
                  </a:lnTo>
                  <a:cubicBezTo>
                    <a:pt x="11399" y="5313"/>
                    <a:pt x="11688" y="5359"/>
                    <a:pt x="11970" y="5359"/>
                  </a:cubicBezTo>
                  <a:cubicBezTo>
                    <a:pt x="13387" y="5359"/>
                    <a:pt x="14638" y="4208"/>
                    <a:pt x="14638" y="2674"/>
                  </a:cubicBezTo>
                  <a:cubicBezTo>
                    <a:pt x="14638" y="2390"/>
                    <a:pt x="14601" y="2106"/>
                    <a:pt x="14506" y="1821"/>
                  </a:cubicBezTo>
                  <a:lnTo>
                    <a:pt x="13178" y="3167"/>
                  </a:lnTo>
                  <a:lnTo>
                    <a:pt x="12344" y="3167"/>
                  </a:lnTo>
                  <a:lnTo>
                    <a:pt x="11529" y="2314"/>
                  </a:lnTo>
                  <a:lnTo>
                    <a:pt x="11529" y="1461"/>
                  </a:lnTo>
                  <a:lnTo>
                    <a:pt x="12818" y="153"/>
                  </a:lnTo>
                  <a:cubicBezTo>
                    <a:pt x="12520" y="51"/>
                    <a:pt x="12224" y="3"/>
                    <a:pt x="11938" y="3"/>
                  </a:cubicBezTo>
                  <a:cubicBezTo>
                    <a:pt x="10203" y="3"/>
                    <a:pt x="8822" y="1740"/>
                    <a:pt x="9424" y="3547"/>
                  </a:cubicBezTo>
                  <a:lnTo>
                    <a:pt x="6902" y="6069"/>
                  </a:lnTo>
                  <a:lnTo>
                    <a:pt x="2958" y="2106"/>
                  </a:lnTo>
                  <a:lnTo>
                    <a:pt x="2958" y="1271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0"/>
            <p:cNvSpPr/>
            <p:nvPr/>
          </p:nvSpPr>
          <p:spPr>
            <a:xfrm>
              <a:off x="5158988" y="2372700"/>
              <a:ext cx="17575" cy="15050"/>
            </a:xfrm>
            <a:custGeom>
              <a:avLst/>
              <a:gdLst/>
              <a:ahLst/>
              <a:cxnLst/>
              <a:rect l="l" t="t" r="r" b="b"/>
              <a:pathLst>
                <a:path w="703" h="602" extrusionOk="0">
                  <a:moveTo>
                    <a:pt x="399" y="0"/>
                  </a:moveTo>
                  <a:cubicBezTo>
                    <a:pt x="133" y="0"/>
                    <a:pt x="1" y="322"/>
                    <a:pt x="190" y="512"/>
                  </a:cubicBezTo>
                  <a:cubicBezTo>
                    <a:pt x="252" y="574"/>
                    <a:pt x="328" y="601"/>
                    <a:pt x="402" y="601"/>
                  </a:cubicBezTo>
                  <a:cubicBezTo>
                    <a:pt x="555" y="601"/>
                    <a:pt x="702" y="483"/>
                    <a:pt x="702" y="303"/>
                  </a:cubicBezTo>
                  <a:cubicBezTo>
                    <a:pt x="702" y="133"/>
                    <a:pt x="550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0"/>
            <p:cNvSpPr/>
            <p:nvPr/>
          </p:nvSpPr>
          <p:spPr>
            <a:xfrm>
              <a:off x="5023888" y="2507800"/>
              <a:ext cx="17575" cy="15050"/>
            </a:xfrm>
            <a:custGeom>
              <a:avLst/>
              <a:gdLst/>
              <a:ahLst/>
              <a:cxnLst/>
              <a:rect l="l" t="t" r="r" b="b"/>
              <a:pathLst>
                <a:path w="703" h="602" extrusionOk="0">
                  <a:moveTo>
                    <a:pt x="399" y="0"/>
                  </a:moveTo>
                  <a:cubicBezTo>
                    <a:pt x="133" y="0"/>
                    <a:pt x="1" y="322"/>
                    <a:pt x="190" y="512"/>
                  </a:cubicBezTo>
                  <a:cubicBezTo>
                    <a:pt x="252" y="574"/>
                    <a:pt x="328" y="601"/>
                    <a:pt x="402" y="601"/>
                  </a:cubicBezTo>
                  <a:cubicBezTo>
                    <a:pt x="555" y="601"/>
                    <a:pt x="702" y="483"/>
                    <a:pt x="702" y="303"/>
                  </a:cubicBezTo>
                  <a:cubicBezTo>
                    <a:pt x="702" y="133"/>
                    <a:pt x="569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0"/>
            <p:cNvSpPr/>
            <p:nvPr/>
          </p:nvSpPr>
          <p:spPr>
            <a:xfrm>
              <a:off x="4910113" y="2257300"/>
              <a:ext cx="385900" cy="381100"/>
            </a:xfrm>
            <a:custGeom>
              <a:avLst/>
              <a:gdLst/>
              <a:ahLst/>
              <a:cxnLst/>
              <a:rect l="l" t="t" r="r" b="b"/>
              <a:pathLst>
                <a:path w="15436" h="15244" extrusionOk="0">
                  <a:moveTo>
                    <a:pt x="1214" y="672"/>
                  </a:moveTo>
                  <a:lnTo>
                    <a:pt x="2978" y="1734"/>
                  </a:lnTo>
                  <a:lnTo>
                    <a:pt x="2978" y="2398"/>
                  </a:lnTo>
                  <a:cubicBezTo>
                    <a:pt x="2978" y="2473"/>
                    <a:pt x="3016" y="2549"/>
                    <a:pt x="3073" y="2606"/>
                  </a:cubicBezTo>
                  <a:lnTo>
                    <a:pt x="6808" y="6361"/>
                  </a:lnTo>
                  <a:lnTo>
                    <a:pt x="6372" y="6778"/>
                  </a:lnTo>
                  <a:lnTo>
                    <a:pt x="2655" y="3023"/>
                  </a:lnTo>
                  <a:cubicBezTo>
                    <a:pt x="2580" y="2985"/>
                    <a:pt x="2523" y="2947"/>
                    <a:pt x="2428" y="2947"/>
                  </a:cubicBezTo>
                  <a:lnTo>
                    <a:pt x="1764" y="2947"/>
                  </a:lnTo>
                  <a:lnTo>
                    <a:pt x="702" y="1184"/>
                  </a:lnTo>
                  <a:lnTo>
                    <a:pt x="1214" y="672"/>
                  </a:lnTo>
                  <a:close/>
                  <a:moveTo>
                    <a:pt x="9330" y="8029"/>
                  </a:moveTo>
                  <a:lnTo>
                    <a:pt x="9766" y="8427"/>
                  </a:lnTo>
                  <a:lnTo>
                    <a:pt x="8458" y="9736"/>
                  </a:lnTo>
                  <a:lnTo>
                    <a:pt x="8059" y="9300"/>
                  </a:lnTo>
                  <a:lnTo>
                    <a:pt x="9330" y="8029"/>
                  </a:lnTo>
                  <a:close/>
                  <a:moveTo>
                    <a:pt x="12288" y="577"/>
                  </a:moveTo>
                  <a:cubicBezTo>
                    <a:pt x="12383" y="577"/>
                    <a:pt x="12459" y="596"/>
                    <a:pt x="12553" y="596"/>
                  </a:cubicBezTo>
                  <a:lnTo>
                    <a:pt x="11624" y="1544"/>
                  </a:lnTo>
                  <a:cubicBezTo>
                    <a:pt x="11567" y="1601"/>
                    <a:pt x="11548" y="1677"/>
                    <a:pt x="11548" y="1753"/>
                  </a:cubicBezTo>
                  <a:lnTo>
                    <a:pt x="11548" y="2606"/>
                  </a:lnTo>
                  <a:cubicBezTo>
                    <a:pt x="11548" y="2682"/>
                    <a:pt x="11567" y="2758"/>
                    <a:pt x="11624" y="2815"/>
                  </a:cubicBezTo>
                  <a:lnTo>
                    <a:pt x="12459" y="3668"/>
                  </a:lnTo>
                  <a:cubicBezTo>
                    <a:pt x="12515" y="3725"/>
                    <a:pt x="12591" y="3763"/>
                    <a:pt x="12667" y="3763"/>
                  </a:cubicBezTo>
                  <a:lnTo>
                    <a:pt x="13501" y="3763"/>
                  </a:lnTo>
                  <a:cubicBezTo>
                    <a:pt x="13577" y="3763"/>
                    <a:pt x="13653" y="3725"/>
                    <a:pt x="13710" y="3668"/>
                  </a:cubicBezTo>
                  <a:lnTo>
                    <a:pt x="14658" y="2720"/>
                  </a:lnTo>
                  <a:lnTo>
                    <a:pt x="14658" y="2720"/>
                  </a:lnTo>
                  <a:cubicBezTo>
                    <a:pt x="14827" y="4131"/>
                    <a:pt x="13727" y="5356"/>
                    <a:pt x="12320" y="5356"/>
                  </a:cubicBezTo>
                  <a:cubicBezTo>
                    <a:pt x="12309" y="5356"/>
                    <a:pt x="12299" y="5356"/>
                    <a:pt x="12288" y="5356"/>
                  </a:cubicBezTo>
                  <a:cubicBezTo>
                    <a:pt x="12022" y="5356"/>
                    <a:pt x="11776" y="5299"/>
                    <a:pt x="11529" y="5223"/>
                  </a:cubicBezTo>
                  <a:cubicBezTo>
                    <a:pt x="11499" y="5213"/>
                    <a:pt x="11468" y="5208"/>
                    <a:pt x="11439" y="5208"/>
                  </a:cubicBezTo>
                  <a:cubicBezTo>
                    <a:pt x="11357" y="5208"/>
                    <a:pt x="11282" y="5243"/>
                    <a:pt x="11226" y="5299"/>
                  </a:cubicBezTo>
                  <a:lnTo>
                    <a:pt x="5329" y="11196"/>
                  </a:lnTo>
                  <a:cubicBezTo>
                    <a:pt x="5253" y="11272"/>
                    <a:pt x="5234" y="11385"/>
                    <a:pt x="5272" y="11499"/>
                  </a:cubicBezTo>
                  <a:cubicBezTo>
                    <a:pt x="5784" y="13035"/>
                    <a:pt x="4627" y="14628"/>
                    <a:pt x="3016" y="14628"/>
                  </a:cubicBezTo>
                  <a:cubicBezTo>
                    <a:pt x="2921" y="14628"/>
                    <a:pt x="2845" y="14628"/>
                    <a:pt x="2750" y="14609"/>
                  </a:cubicBezTo>
                  <a:lnTo>
                    <a:pt x="3698" y="13661"/>
                  </a:lnTo>
                  <a:cubicBezTo>
                    <a:pt x="3755" y="13623"/>
                    <a:pt x="3793" y="13547"/>
                    <a:pt x="3793" y="13452"/>
                  </a:cubicBezTo>
                  <a:lnTo>
                    <a:pt x="3793" y="12618"/>
                  </a:lnTo>
                  <a:cubicBezTo>
                    <a:pt x="3793" y="12542"/>
                    <a:pt x="3755" y="12466"/>
                    <a:pt x="3698" y="12409"/>
                  </a:cubicBezTo>
                  <a:lnTo>
                    <a:pt x="2845" y="11556"/>
                  </a:lnTo>
                  <a:cubicBezTo>
                    <a:pt x="2788" y="11499"/>
                    <a:pt x="2712" y="11461"/>
                    <a:pt x="2636" y="11461"/>
                  </a:cubicBezTo>
                  <a:lnTo>
                    <a:pt x="1802" y="11461"/>
                  </a:lnTo>
                  <a:cubicBezTo>
                    <a:pt x="1726" y="11461"/>
                    <a:pt x="1631" y="11499"/>
                    <a:pt x="1594" y="11556"/>
                  </a:cubicBezTo>
                  <a:lnTo>
                    <a:pt x="646" y="12504"/>
                  </a:lnTo>
                  <a:cubicBezTo>
                    <a:pt x="469" y="11045"/>
                    <a:pt x="1635" y="9858"/>
                    <a:pt x="2996" y="9858"/>
                  </a:cubicBezTo>
                  <a:cubicBezTo>
                    <a:pt x="3245" y="9858"/>
                    <a:pt x="3500" y="9897"/>
                    <a:pt x="3755" y="9982"/>
                  </a:cubicBezTo>
                  <a:cubicBezTo>
                    <a:pt x="3793" y="9995"/>
                    <a:pt x="3831" y="10001"/>
                    <a:pt x="3868" y="10001"/>
                  </a:cubicBezTo>
                  <a:cubicBezTo>
                    <a:pt x="3943" y="10001"/>
                    <a:pt x="4014" y="9976"/>
                    <a:pt x="4078" y="9925"/>
                  </a:cubicBezTo>
                  <a:lnTo>
                    <a:pt x="9956" y="4028"/>
                  </a:lnTo>
                  <a:cubicBezTo>
                    <a:pt x="10050" y="3952"/>
                    <a:pt x="10069" y="3839"/>
                    <a:pt x="10031" y="3725"/>
                  </a:cubicBezTo>
                  <a:cubicBezTo>
                    <a:pt x="9519" y="2189"/>
                    <a:pt x="10657" y="577"/>
                    <a:pt x="12288" y="577"/>
                  </a:cubicBezTo>
                  <a:close/>
                  <a:moveTo>
                    <a:pt x="10221" y="8826"/>
                  </a:moveTo>
                  <a:lnTo>
                    <a:pt x="14317" y="12599"/>
                  </a:lnTo>
                  <a:cubicBezTo>
                    <a:pt x="15191" y="13459"/>
                    <a:pt x="14397" y="14654"/>
                    <a:pt x="13475" y="14654"/>
                  </a:cubicBezTo>
                  <a:cubicBezTo>
                    <a:pt x="13197" y="14654"/>
                    <a:pt x="12907" y="14545"/>
                    <a:pt x="12648" y="14286"/>
                  </a:cubicBezTo>
                  <a:lnTo>
                    <a:pt x="8856" y="10191"/>
                  </a:lnTo>
                  <a:lnTo>
                    <a:pt x="10221" y="8826"/>
                  </a:lnTo>
                  <a:close/>
                  <a:moveTo>
                    <a:pt x="1179" y="1"/>
                  </a:moveTo>
                  <a:cubicBezTo>
                    <a:pt x="1102" y="1"/>
                    <a:pt x="1025" y="35"/>
                    <a:pt x="968" y="103"/>
                  </a:cubicBezTo>
                  <a:lnTo>
                    <a:pt x="134" y="938"/>
                  </a:lnTo>
                  <a:cubicBezTo>
                    <a:pt x="20" y="1032"/>
                    <a:pt x="1" y="1184"/>
                    <a:pt x="77" y="1298"/>
                  </a:cubicBezTo>
                  <a:lnTo>
                    <a:pt x="1347" y="3403"/>
                  </a:lnTo>
                  <a:cubicBezTo>
                    <a:pt x="1404" y="3497"/>
                    <a:pt x="1499" y="3554"/>
                    <a:pt x="1594" y="3554"/>
                  </a:cubicBezTo>
                  <a:lnTo>
                    <a:pt x="2314" y="3554"/>
                  </a:lnTo>
                  <a:lnTo>
                    <a:pt x="5955" y="7214"/>
                  </a:lnTo>
                  <a:lnTo>
                    <a:pt x="3774" y="9394"/>
                  </a:lnTo>
                  <a:cubicBezTo>
                    <a:pt x="3510" y="9323"/>
                    <a:pt x="3247" y="9289"/>
                    <a:pt x="2989" y="9289"/>
                  </a:cubicBezTo>
                  <a:cubicBezTo>
                    <a:pt x="1401" y="9289"/>
                    <a:pt x="39" y="10577"/>
                    <a:pt x="39" y="12258"/>
                  </a:cubicBezTo>
                  <a:cubicBezTo>
                    <a:pt x="20" y="12580"/>
                    <a:pt x="77" y="12902"/>
                    <a:pt x="190" y="13206"/>
                  </a:cubicBezTo>
                  <a:cubicBezTo>
                    <a:pt x="209" y="13300"/>
                    <a:pt x="304" y="13376"/>
                    <a:pt x="399" y="13414"/>
                  </a:cubicBezTo>
                  <a:cubicBezTo>
                    <a:pt x="415" y="13417"/>
                    <a:pt x="432" y="13419"/>
                    <a:pt x="449" y="13419"/>
                  </a:cubicBezTo>
                  <a:cubicBezTo>
                    <a:pt x="532" y="13419"/>
                    <a:pt x="621" y="13382"/>
                    <a:pt x="683" y="13319"/>
                  </a:cubicBezTo>
                  <a:lnTo>
                    <a:pt x="1916" y="12087"/>
                  </a:lnTo>
                  <a:lnTo>
                    <a:pt x="2504" y="12087"/>
                  </a:lnTo>
                  <a:lnTo>
                    <a:pt x="3186" y="12770"/>
                  </a:lnTo>
                  <a:lnTo>
                    <a:pt x="3186" y="13357"/>
                  </a:lnTo>
                  <a:lnTo>
                    <a:pt x="1954" y="14590"/>
                  </a:lnTo>
                  <a:cubicBezTo>
                    <a:pt x="1783" y="14742"/>
                    <a:pt x="1840" y="15007"/>
                    <a:pt x="2068" y="15083"/>
                  </a:cubicBezTo>
                  <a:cubicBezTo>
                    <a:pt x="2391" y="15193"/>
                    <a:pt x="2714" y="15244"/>
                    <a:pt x="3028" y="15244"/>
                  </a:cubicBezTo>
                  <a:cubicBezTo>
                    <a:pt x="4882" y="15244"/>
                    <a:pt x="6414" y="13461"/>
                    <a:pt x="5879" y="11499"/>
                  </a:cubicBezTo>
                  <a:lnTo>
                    <a:pt x="7642" y="9736"/>
                  </a:lnTo>
                  <a:lnTo>
                    <a:pt x="8040" y="10172"/>
                  </a:lnTo>
                  <a:lnTo>
                    <a:pt x="7851" y="10361"/>
                  </a:lnTo>
                  <a:cubicBezTo>
                    <a:pt x="7634" y="10579"/>
                    <a:pt x="7837" y="10874"/>
                    <a:pt x="8064" y="10874"/>
                  </a:cubicBezTo>
                  <a:cubicBezTo>
                    <a:pt x="8133" y="10874"/>
                    <a:pt x="8205" y="10846"/>
                    <a:pt x="8268" y="10779"/>
                  </a:cubicBezTo>
                  <a:lnTo>
                    <a:pt x="8439" y="10608"/>
                  </a:lnTo>
                  <a:lnTo>
                    <a:pt x="12212" y="14704"/>
                  </a:lnTo>
                  <a:cubicBezTo>
                    <a:pt x="12560" y="15043"/>
                    <a:pt x="13012" y="15213"/>
                    <a:pt x="13464" y="15213"/>
                  </a:cubicBezTo>
                  <a:cubicBezTo>
                    <a:pt x="13922" y="15213"/>
                    <a:pt x="14381" y="15038"/>
                    <a:pt x="14734" y="14685"/>
                  </a:cubicBezTo>
                  <a:cubicBezTo>
                    <a:pt x="15435" y="14002"/>
                    <a:pt x="15435" y="12864"/>
                    <a:pt x="14734" y="12163"/>
                  </a:cubicBezTo>
                  <a:lnTo>
                    <a:pt x="10638" y="8408"/>
                  </a:lnTo>
                  <a:lnTo>
                    <a:pt x="10809" y="8257"/>
                  </a:lnTo>
                  <a:cubicBezTo>
                    <a:pt x="11001" y="8035"/>
                    <a:pt x="10801" y="7743"/>
                    <a:pt x="10568" y="7743"/>
                  </a:cubicBezTo>
                  <a:cubicBezTo>
                    <a:pt x="10503" y="7743"/>
                    <a:pt x="10435" y="7766"/>
                    <a:pt x="10373" y="7821"/>
                  </a:cubicBezTo>
                  <a:lnTo>
                    <a:pt x="10202" y="8010"/>
                  </a:lnTo>
                  <a:lnTo>
                    <a:pt x="9766" y="7612"/>
                  </a:lnTo>
                  <a:lnTo>
                    <a:pt x="11529" y="5849"/>
                  </a:lnTo>
                  <a:cubicBezTo>
                    <a:pt x="11776" y="5905"/>
                    <a:pt x="12022" y="5943"/>
                    <a:pt x="12288" y="5943"/>
                  </a:cubicBezTo>
                  <a:cubicBezTo>
                    <a:pt x="13938" y="5943"/>
                    <a:pt x="15265" y="4616"/>
                    <a:pt x="15265" y="2966"/>
                  </a:cubicBezTo>
                  <a:cubicBezTo>
                    <a:pt x="15265" y="2644"/>
                    <a:pt x="15208" y="2322"/>
                    <a:pt x="15113" y="2018"/>
                  </a:cubicBezTo>
                  <a:cubicBezTo>
                    <a:pt x="15075" y="1924"/>
                    <a:pt x="14999" y="1848"/>
                    <a:pt x="14905" y="1829"/>
                  </a:cubicBezTo>
                  <a:lnTo>
                    <a:pt x="14886" y="1829"/>
                  </a:lnTo>
                  <a:cubicBezTo>
                    <a:pt x="14863" y="1824"/>
                    <a:pt x="14840" y="1822"/>
                    <a:pt x="14816" y="1822"/>
                  </a:cubicBezTo>
                  <a:cubicBezTo>
                    <a:pt x="14740" y="1822"/>
                    <a:pt x="14664" y="1847"/>
                    <a:pt x="14620" y="1905"/>
                  </a:cubicBezTo>
                  <a:lnTo>
                    <a:pt x="13388" y="3156"/>
                  </a:lnTo>
                  <a:lnTo>
                    <a:pt x="12800" y="3156"/>
                  </a:lnTo>
                  <a:lnTo>
                    <a:pt x="12136" y="2473"/>
                  </a:lnTo>
                  <a:lnTo>
                    <a:pt x="12136" y="1886"/>
                  </a:lnTo>
                  <a:lnTo>
                    <a:pt x="13350" y="653"/>
                  </a:lnTo>
                  <a:cubicBezTo>
                    <a:pt x="13501" y="482"/>
                    <a:pt x="13445" y="217"/>
                    <a:pt x="13236" y="160"/>
                  </a:cubicBezTo>
                  <a:cubicBezTo>
                    <a:pt x="12933" y="46"/>
                    <a:pt x="12610" y="8"/>
                    <a:pt x="12288" y="8"/>
                  </a:cubicBezTo>
                  <a:cubicBezTo>
                    <a:pt x="10335" y="8"/>
                    <a:pt x="8913" y="1848"/>
                    <a:pt x="9425" y="3744"/>
                  </a:cubicBezTo>
                  <a:lnTo>
                    <a:pt x="7225" y="5924"/>
                  </a:lnTo>
                  <a:lnTo>
                    <a:pt x="3585" y="2284"/>
                  </a:lnTo>
                  <a:lnTo>
                    <a:pt x="3585" y="1563"/>
                  </a:lnTo>
                  <a:cubicBezTo>
                    <a:pt x="3566" y="1468"/>
                    <a:pt x="3528" y="1374"/>
                    <a:pt x="3433" y="1317"/>
                  </a:cubicBezTo>
                  <a:lnTo>
                    <a:pt x="1328" y="46"/>
                  </a:lnTo>
                  <a:cubicBezTo>
                    <a:pt x="1283" y="16"/>
                    <a:pt x="1231" y="1"/>
                    <a:pt x="1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0"/>
            <p:cNvSpPr/>
            <p:nvPr/>
          </p:nvSpPr>
          <p:spPr>
            <a:xfrm>
              <a:off x="5044063" y="2392950"/>
              <a:ext cx="115325" cy="108700"/>
            </a:xfrm>
            <a:custGeom>
              <a:avLst/>
              <a:gdLst/>
              <a:ahLst/>
              <a:cxnLst/>
              <a:rect l="l" t="t" r="r" b="b"/>
              <a:pathLst>
                <a:path w="4613" h="4348" extrusionOk="0">
                  <a:moveTo>
                    <a:pt x="4164" y="0"/>
                  </a:moveTo>
                  <a:cubicBezTo>
                    <a:pt x="4086" y="0"/>
                    <a:pt x="4004" y="35"/>
                    <a:pt x="3934" y="119"/>
                  </a:cubicBezTo>
                  <a:lnTo>
                    <a:pt x="217" y="3836"/>
                  </a:lnTo>
                  <a:cubicBezTo>
                    <a:pt x="0" y="4053"/>
                    <a:pt x="204" y="4348"/>
                    <a:pt x="430" y="4348"/>
                  </a:cubicBezTo>
                  <a:cubicBezTo>
                    <a:pt x="500" y="4348"/>
                    <a:pt x="572" y="4320"/>
                    <a:pt x="635" y="4253"/>
                  </a:cubicBezTo>
                  <a:lnTo>
                    <a:pt x="4370" y="536"/>
                  </a:lnTo>
                  <a:cubicBezTo>
                    <a:pt x="4613" y="322"/>
                    <a:pt x="4404" y="0"/>
                    <a:pt x="4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0"/>
            <p:cNvSpPr/>
            <p:nvPr/>
          </p:nvSpPr>
          <p:spPr>
            <a:xfrm>
              <a:off x="5166563" y="2513725"/>
              <a:ext cx="85100" cy="81625"/>
            </a:xfrm>
            <a:custGeom>
              <a:avLst/>
              <a:gdLst/>
              <a:ahLst/>
              <a:cxnLst/>
              <a:rect l="l" t="t" r="r" b="b"/>
              <a:pathLst>
                <a:path w="3404" h="3265" extrusionOk="0">
                  <a:moveTo>
                    <a:pt x="323" y="0"/>
                  </a:moveTo>
                  <a:cubicBezTo>
                    <a:pt x="247" y="0"/>
                    <a:pt x="172" y="29"/>
                    <a:pt x="115" y="85"/>
                  </a:cubicBezTo>
                  <a:cubicBezTo>
                    <a:pt x="1" y="199"/>
                    <a:pt x="1" y="389"/>
                    <a:pt x="115" y="522"/>
                  </a:cubicBezTo>
                  <a:lnTo>
                    <a:pt x="2807" y="3195"/>
                  </a:lnTo>
                  <a:cubicBezTo>
                    <a:pt x="2864" y="3244"/>
                    <a:pt x="2926" y="3265"/>
                    <a:pt x="2986" y="3265"/>
                  </a:cubicBezTo>
                  <a:cubicBezTo>
                    <a:pt x="3207" y="3265"/>
                    <a:pt x="3403" y="2983"/>
                    <a:pt x="3224" y="2759"/>
                  </a:cubicBezTo>
                  <a:lnTo>
                    <a:pt x="532" y="85"/>
                  </a:lnTo>
                  <a:cubicBezTo>
                    <a:pt x="475" y="29"/>
                    <a:pt x="399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0" name="Google Shape;2730;p50"/>
          <p:cNvGrpSpPr/>
          <p:nvPr/>
        </p:nvGrpSpPr>
        <p:grpSpPr>
          <a:xfrm>
            <a:off x="5994586" y="1991492"/>
            <a:ext cx="335299" cy="365780"/>
            <a:chOff x="5453363" y="2197900"/>
            <a:chExt cx="401075" cy="440275"/>
          </a:xfrm>
        </p:grpSpPr>
        <p:sp>
          <p:nvSpPr>
            <p:cNvPr id="2731" name="Google Shape;2731;p50"/>
            <p:cNvSpPr/>
            <p:nvPr/>
          </p:nvSpPr>
          <p:spPr>
            <a:xfrm>
              <a:off x="5532538" y="2280700"/>
              <a:ext cx="282800" cy="292050"/>
            </a:xfrm>
            <a:custGeom>
              <a:avLst/>
              <a:gdLst/>
              <a:ahLst/>
              <a:cxnLst/>
              <a:rect l="l" t="t" r="r" b="b"/>
              <a:pathLst>
                <a:path w="11312" h="11682" extrusionOk="0">
                  <a:moveTo>
                    <a:pt x="4894" y="0"/>
                  </a:moveTo>
                  <a:cubicBezTo>
                    <a:pt x="4856" y="0"/>
                    <a:pt x="4817" y="1"/>
                    <a:pt x="4779" y="2"/>
                  </a:cubicBezTo>
                  <a:cubicBezTo>
                    <a:pt x="2238" y="77"/>
                    <a:pt x="171" y="2087"/>
                    <a:pt x="57" y="4628"/>
                  </a:cubicBezTo>
                  <a:cubicBezTo>
                    <a:pt x="0" y="5937"/>
                    <a:pt x="493" y="7226"/>
                    <a:pt x="1441" y="8155"/>
                  </a:cubicBezTo>
                  <a:cubicBezTo>
                    <a:pt x="2295" y="8989"/>
                    <a:pt x="2788" y="10127"/>
                    <a:pt x="2807" y="11341"/>
                  </a:cubicBezTo>
                  <a:lnTo>
                    <a:pt x="2807" y="11682"/>
                  </a:lnTo>
                  <a:lnTo>
                    <a:pt x="6940" y="11682"/>
                  </a:lnTo>
                  <a:lnTo>
                    <a:pt x="6940" y="11322"/>
                  </a:lnTo>
                  <a:cubicBezTo>
                    <a:pt x="6940" y="10146"/>
                    <a:pt x="7414" y="9027"/>
                    <a:pt x="8267" y="8212"/>
                  </a:cubicBezTo>
                  <a:cubicBezTo>
                    <a:pt x="11312" y="5186"/>
                    <a:pt x="9160" y="0"/>
                    <a:pt x="4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0"/>
            <p:cNvSpPr/>
            <p:nvPr/>
          </p:nvSpPr>
          <p:spPr>
            <a:xfrm>
              <a:off x="5602213" y="2572725"/>
              <a:ext cx="103375" cy="56925"/>
            </a:xfrm>
            <a:custGeom>
              <a:avLst/>
              <a:gdLst/>
              <a:ahLst/>
              <a:cxnLst/>
              <a:rect l="l" t="t" r="r" b="b"/>
              <a:pathLst>
                <a:path w="4135" h="2277" extrusionOk="0">
                  <a:moveTo>
                    <a:pt x="1" y="1"/>
                  </a:moveTo>
                  <a:lnTo>
                    <a:pt x="1" y="892"/>
                  </a:lnTo>
                  <a:cubicBezTo>
                    <a:pt x="1" y="1650"/>
                    <a:pt x="626" y="2276"/>
                    <a:pt x="1385" y="2276"/>
                  </a:cubicBezTo>
                  <a:lnTo>
                    <a:pt x="2750" y="2276"/>
                  </a:lnTo>
                  <a:cubicBezTo>
                    <a:pt x="3508" y="2276"/>
                    <a:pt x="4134" y="1650"/>
                    <a:pt x="4134" y="892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0"/>
            <p:cNvSpPr/>
            <p:nvPr/>
          </p:nvSpPr>
          <p:spPr>
            <a:xfrm>
              <a:off x="5670963" y="2400650"/>
              <a:ext cx="40300" cy="34575"/>
            </a:xfrm>
            <a:custGeom>
              <a:avLst/>
              <a:gdLst/>
              <a:ahLst/>
              <a:cxnLst/>
              <a:rect l="l" t="t" r="r" b="b"/>
              <a:pathLst>
                <a:path w="1612" h="1383" extrusionOk="0">
                  <a:moveTo>
                    <a:pt x="702" y="1"/>
                  </a:moveTo>
                  <a:cubicBezTo>
                    <a:pt x="322" y="1"/>
                    <a:pt x="0" y="304"/>
                    <a:pt x="0" y="702"/>
                  </a:cubicBezTo>
                  <a:cubicBezTo>
                    <a:pt x="0" y="1111"/>
                    <a:pt x="336" y="1382"/>
                    <a:pt x="688" y="1382"/>
                  </a:cubicBezTo>
                  <a:cubicBezTo>
                    <a:pt x="859" y="1382"/>
                    <a:pt x="1033" y="1319"/>
                    <a:pt x="1176" y="1176"/>
                  </a:cubicBezTo>
                  <a:cubicBezTo>
                    <a:pt x="1612" y="740"/>
                    <a:pt x="1308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0"/>
            <p:cNvSpPr/>
            <p:nvPr/>
          </p:nvSpPr>
          <p:spPr>
            <a:xfrm>
              <a:off x="5602213" y="2400650"/>
              <a:ext cx="40325" cy="34575"/>
            </a:xfrm>
            <a:custGeom>
              <a:avLst/>
              <a:gdLst/>
              <a:ahLst/>
              <a:cxnLst/>
              <a:rect l="l" t="t" r="r" b="b"/>
              <a:pathLst>
                <a:path w="1613" h="1383" extrusionOk="0">
                  <a:moveTo>
                    <a:pt x="702" y="1"/>
                  </a:moveTo>
                  <a:cubicBezTo>
                    <a:pt x="323" y="1"/>
                    <a:pt x="1" y="304"/>
                    <a:pt x="1" y="702"/>
                  </a:cubicBezTo>
                  <a:cubicBezTo>
                    <a:pt x="1" y="1111"/>
                    <a:pt x="336" y="1382"/>
                    <a:pt x="689" y="1382"/>
                  </a:cubicBezTo>
                  <a:cubicBezTo>
                    <a:pt x="859" y="1382"/>
                    <a:pt x="1034" y="1319"/>
                    <a:pt x="1176" y="1176"/>
                  </a:cubicBezTo>
                  <a:cubicBezTo>
                    <a:pt x="1612" y="740"/>
                    <a:pt x="1309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0"/>
            <p:cNvSpPr/>
            <p:nvPr/>
          </p:nvSpPr>
          <p:spPr>
            <a:xfrm>
              <a:off x="5565238" y="2375050"/>
              <a:ext cx="19925" cy="17150"/>
            </a:xfrm>
            <a:custGeom>
              <a:avLst/>
              <a:gdLst/>
              <a:ahLst/>
              <a:cxnLst/>
              <a:rect l="l" t="t" r="r" b="b"/>
              <a:pathLst>
                <a:path w="797" h="686" extrusionOk="0">
                  <a:moveTo>
                    <a:pt x="456" y="1"/>
                  </a:moveTo>
                  <a:cubicBezTo>
                    <a:pt x="152" y="1"/>
                    <a:pt x="1" y="361"/>
                    <a:pt x="209" y="589"/>
                  </a:cubicBezTo>
                  <a:cubicBezTo>
                    <a:pt x="282" y="655"/>
                    <a:pt x="368" y="685"/>
                    <a:pt x="451" y="685"/>
                  </a:cubicBezTo>
                  <a:cubicBezTo>
                    <a:pt x="630" y="685"/>
                    <a:pt x="797" y="549"/>
                    <a:pt x="797" y="342"/>
                  </a:cubicBezTo>
                  <a:cubicBezTo>
                    <a:pt x="797" y="153"/>
                    <a:pt x="645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0"/>
            <p:cNvSpPr/>
            <p:nvPr/>
          </p:nvSpPr>
          <p:spPr>
            <a:xfrm>
              <a:off x="5576613" y="2306325"/>
              <a:ext cx="88675" cy="53650"/>
            </a:xfrm>
            <a:custGeom>
              <a:avLst/>
              <a:gdLst/>
              <a:ahLst/>
              <a:cxnLst/>
              <a:rect l="l" t="t" r="r" b="b"/>
              <a:pathLst>
                <a:path w="3547" h="2146" extrusionOk="0">
                  <a:moveTo>
                    <a:pt x="3091" y="0"/>
                  </a:moveTo>
                  <a:cubicBezTo>
                    <a:pt x="1897" y="0"/>
                    <a:pt x="797" y="607"/>
                    <a:pt x="171" y="1612"/>
                  </a:cubicBezTo>
                  <a:cubicBezTo>
                    <a:pt x="1" y="1888"/>
                    <a:pt x="230" y="2146"/>
                    <a:pt x="469" y="2146"/>
                  </a:cubicBezTo>
                  <a:cubicBezTo>
                    <a:pt x="575" y="2146"/>
                    <a:pt x="683" y="2095"/>
                    <a:pt x="759" y="1972"/>
                  </a:cubicBezTo>
                  <a:cubicBezTo>
                    <a:pt x="1252" y="1176"/>
                    <a:pt x="2143" y="683"/>
                    <a:pt x="3091" y="683"/>
                  </a:cubicBezTo>
                  <a:cubicBezTo>
                    <a:pt x="3546" y="683"/>
                    <a:pt x="3546" y="0"/>
                    <a:pt x="3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0"/>
            <p:cNvSpPr/>
            <p:nvPr/>
          </p:nvSpPr>
          <p:spPr>
            <a:xfrm>
              <a:off x="5523538" y="2271700"/>
              <a:ext cx="280100" cy="366475"/>
            </a:xfrm>
            <a:custGeom>
              <a:avLst/>
              <a:gdLst/>
              <a:ahLst/>
              <a:cxnLst/>
              <a:rect l="l" t="t" r="r" b="b"/>
              <a:pathLst>
                <a:path w="11204" h="14659" extrusionOk="0">
                  <a:moveTo>
                    <a:pt x="3849" y="5500"/>
                  </a:moveTo>
                  <a:cubicBezTo>
                    <a:pt x="4039" y="5500"/>
                    <a:pt x="4191" y="5652"/>
                    <a:pt x="4191" y="5860"/>
                  </a:cubicBezTo>
                  <a:cubicBezTo>
                    <a:pt x="4191" y="6063"/>
                    <a:pt x="4022" y="6197"/>
                    <a:pt x="3848" y="6197"/>
                  </a:cubicBezTo>
                  <a:cubicBezTo>
                    <a:pt x="3761" y="6197"/>
                    <a:pt x="3672" y="6164"/>
                    <a:pt x="3603" y="6088"/>
                  </a:cubicBezTo>
                  <a:cubicBezTo>
                    <a:pt x="3394" y="5879"/>
                    <a:pt x="3546" y="5500"/>
                    <a:pt x="3849" y="5500"/>
                  </a:cubicBezTo>
                  <a:close/>
                  <a:moveTo>
                    <a:pt x="6594" y="5505"/>
                  </a:moveTo>
                  <a:cubicBezTo>
                    <a:pt x="6681" y="5505"/>
                    <a:pt x="6770" y="5539"/>
                    <a:pt x="6845" y="5614"/>
                  </a:cubicBezTo>
                  <a:cubicBezTo>
                    <a:pt x="7054" y="5822"/>
                    <a:pt x="6902" y="6202"/>
                    <a:pt x="6599" y="6202"/>
                  </a:cubicBezTo>
                  <a:cubicBezTo>
                    <a:pt x="6409" y="6202"/>
                    <a:pt x="6257" y="6050"/>
                    <a:pt x="6257" y="5860"/>
                  </a:cubicBezTo>
                  <a:cubicBezTo>
                    <a:pt x="6257" y="5644"/>
                    <a:pt x="6419" y="5505"/>
                    <a:pt x="6594" y="5505"/>
                  </a:cubicBezTo>
                  <a:close/>
                  <a:moveTo>
                    <a:pt x="5231" y="702"/>
                  </a:moveTo>
                  <a:cubicBezTo>
                    <a:pt x="9190" y="702"/>
                    <a:pt x="11203" y="5503"/>
                    <a:pt x="8362" y="8325"/>
                  </a:cubicBezTo>
                  <a:cubicBezTo>
                    <a:pt x="7471" y="9217"/>
                    <a:pt x="6959" y="10411"/>
                    <a:pt x="6940" y="11682"/>
                  </a:cubicBezTo>
                  <a:lnTo>
                    <a:pt x="6257" y="11682"/>
                  </a:lnTo>
                  <a:lnTo>
                    <a:pt x="6257" y="6884"/>
                  </a:lnTo>
                  <a:lnTo>
                    <a:pt x="6599" y="6884"/>
                  </a:lnTo>
                  <a:cubicBezTo>
                    <a:pt x="7604" y="6884"/>
                    <a:pt x="8021" y="5595"/>
                    <a:pt x="7205" y="5007"/>
                  </a:cubicBezTo>
                  <a:cubicBezTo>
                    <a:pt x="7012" y="4871"/>
                    <a:pt x="6806" y="4811"/>
                    <a:pt x="6608" y="4811"/>
                  </a:cubicBezTo>
                  <a:cubicBezTo>
                    <a:pt x="5947" y="4811"/>
                    <a:pt x="5369" y="5473"/>
                    <a:pt x="5632" y="6202"/>
                  </a:cubicBezTo>
                  <a:lnTo>
                    <a:pt x="4835" y="6202"/>
                  </a:lnTo>
                  <a:cubicBezTo>
                    <a:pt x="5083" y="5473"/>
                    <a:pt x="4502" y="4811"/>
                    <a:pt x="3849" y="4811"/>
                  </a:cubicBezTo>
                  <a:cubicBezTo>
                    <a:pt x="3653" y="4811"/>
                    <a:pt x="3450" y="4871"/>
                    <a:pt x="3261" y="5007"/>
                  </a:cubicBezTo>
                  <a:cubicBezTo>
                    <a:pt x="2446" y="5595"/>
                    <a:pt x="2844" y="6884"/>
                    <a:pt x="3849" y="6884"/>
                  </a:cubicBezTo>
                  <a:lnTo>
                    <a:pt x="4209" y="6884"/>
                  </a:lnTo>
                  <a:lnTo>
                    <a:pt x="4209" y="11701"/>
                  </a:lnTo>
                  <a:lnTo>
                    <a:pt x="3508" y="11701"/>
                  </a:lnTo>
                  <a:cubicBezTo>
                    <a:pt x="3489" y="10411"/>
                    <a:pt x="2958" y="9179"/>
                    <a:pt x="2029" y="8287"/>
                  </a:cubicBezTo>
                  <a:cubicBezTo>
                    <a:pt x="1176" y="7415"/>
                    <a:pt x="702" y="6221"/>
                    <a:pt x="758" y="5007"/>
                  </a:cubicBezTo>
                  <a:cubicBezTo>
                    <a:pt x="872" y="2637"/>
                    <a:pt x="2787" y="760"/>
                    <a:pt x="5139" y="703"/>
                  </a:cubicBezTo>
                  <a:cubicBezTo>
                    <a:pt x="5170" y="702"/>
                    <a:pt x="5201" y="702"/>
                    <a:pt x="5231" y="702"/>
                  </a:cubicBezTo>
                  <a:close/>
                  <a:moveTo>
                    <a:pt x="5556" y="6884"/>
                  </a:moveTo>
                  <a:lnTo>
                    <a:pt x="5556" y="11701"/>
                  </a:lnTo>
                  <a:lnTo>
                    <a:pt x="4873" y="11701"/>
                  </a:lnTo>
                  <a:lnTo>
                    <a:pt x="4873" y="6884"/>
                  </a:lnTo>
                  <a:close/>
                  <a:moveTo>
                    <a:pt x="6940" y="12383"/>
                  </a:moveTo>
                  <a:lnTo>
                    <a:pt x="6940" y="12933"/>
                  </a:lnTo>
                  <a:cubicBezTo>
                    <a:pt x="6940" y="13502"/>
                    <a:pt x="6466" y="13957"/>
                    <a:pt x="5897" y="13957"/>
                  </a:cubicBezTo>
                  <a:lnTo>
                    <a:pt x="4532" y="13957"/>
                  </a:lnTo>
                  <a:cubicBezTo>
                    <a:pt x="3963" y="13957"/>
                    <a:pt x="3508" y="13502"/>
                    <a:pt x="3508" y="12933"/>
                  </a:cubicBezTo>
                  <a:lnTo>
                    <a:pt x="3508" y="12383"/>
                  </a:lnTo>
                  <a:close/>
                  <a:moveTo>
                    <a:pt x="5189" y="1"/>
                  </a:moveTo>
                  <a:cubicBezTo>
                    <a:pt x="5166" y="1"/>
                    <a:pt x="5143" y="1"/>
                    <a:pt x="5120" y="1"/>
                  </a:cubicBezTo>
                  <a:cubicBezTo>
                    <a:pt x="2408" y="77"/>
                    <a:pt x="190" y="2239"/>
                    <a:pt x="57" y="4969"/>
                  </a:cubicBezTo>
                  <a:cubicBezTo>
                    <a:pt x="0" y="6391"/>
                    <a:pt x="531" y="7757"/>
                    <a:pt x="1536" y="8761"/>
                  </a:cubicBezTo>
                  <a:cubicBezTo>
                    <a:pt x="2332" y="9539"/>
                    <a:pt x="2787" y="10582"/>
                    <a:pt x="2806" y="11701"/>
                  </a:cubicBezTo>
                  <a:lnTo>
                    <a:pt x="2806" y="12933"/>
                  </a:lnTo>
                  <a:cubicBezTo>
                    <a:pt x="2806" y="13881"/>
                    <a:pt x="3584" y="14659"/>
                    <a:pt x="4532" y="14659"/>
                  </a:cubicBezTo>
                  <a:lnTo>
                    <a:pt x="5897" y="14659"/>
                  </a:lnTo>
                  <a:cubicBezTo>
                    <a:pt x="6845" y="14659"/>
                    <a:pt x="7623" y="13881"/>
                    <a:pt x="7623" y="12933"/>
                  </a:cubicBezTo>
                  <a:lnTo>
                    <a:pt x="7623" y="11682"/>
                  </a:lnTo>
                  <a:cubicBezTo>
                    <a:pt x="7623" y="10601"/>
                    <a:pt x="8078" y="9558"/>
                    <a:pt x="8855" y="8818"/>
                  </a:cubicBezTo>
                  <a:cubicBezTo>
                    <a:pt x="9822" y="7851"/>
                    <a:pt x="10372" y="6543"/>
                    <a:pt x="10372" y="5159"/>
                  </a:cubicBezTo>
                  <a:cubicBezTo>
                    <a:pt x="10372" y="2300"/>
                    <a:pt x="8040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0"/>
            <p:cNvSpPr/>
            <p:nvPr/>
          </p:nvSpPr>
          <p:spPr>
            <a:xfrm>
              <a:off x="5645363" y="2197900"/>
              <a:ext cx="17075" cy="56775"/>
            </a:xfrm>
            <a:custGeom>
              <a:avLst/>
              <a:gdLst/>
              <a:ahLst/>
              <a:cxnLst/>
              <a:rect l="l" t="t" r="r" b="b"/>
              <a:pathLst>
                <a:path w="683" h="2271" extrusionOk="0">
                  <a:moveTo>
                    <a:pt x="341" y="0"/>
                  </a:moveTo>
                  <a:cubicBezTo>
                    <a:pt x="171" y="0"/>
                    <a:pt x="0" y="119"/>
                    <a:pt x="0" y="356"/>
                  </a:cubicBezTo>
                  <a:lnTo>
                    <a:pt x="0" y="1929"/>
                  </a:lnTo>
                  <a:cubicBezTo>
                    <a:pt x="0" y="2157"/>
                    <a:pt x="171" y="2271"/>
                    <a:pt x="341" y="2271"/>
                  </a:cubicBezTo>
                  <a:cubicBezTo>
                    <a:pt x="512" y="2271"/>
                    <a:pt x="683" y="2157"/>
                    <a:pt x="683" y="1929"/>
                  </a:cubicBezTo>
                  <a:lnTo>
                    <a:pt x="683" y="356"/>
                  </a:lnTo>
                  <a:cubicBezTo>
                    <a:pt x="683" y="119"/>
                    <a:pt x="512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0"/>
            <p:cNvSpPr/>
            <p:nvPr/>
          </p:nvSpPr>
          <p:spPr>
            <a:xfrm>
              <a:off x="5752488" y="2251225"/>
              <a:ext cx="43150" cy="41500"/>
            </a:xfrm>
            <a:custGeom>
              <a:avLst/>
              <a:gdLst/>
              <a:ahLst/>
              <a:cxnLst/>
              <a:rect l="l" t="t" r="r" b="b"/>
              <a:pathLst>
                <a:path w="1726" h="1660" extrusionOk="0">
                  <a:moveTo>
                    <a:pt x="1356" y="0"/>
                  </a:moveTo>
                  <a:cubicBezTo>
                    <a:pt x="1271" y="0"/>
                    <a:pt x="1186" y="33"/>
                    <a:pt x="1119" y="100"/>
                  </a:cubicBezTo>
                  <a:lnTo>
                    <a:pt x="152" y="1067"/>
                  </a:lnTo>
                  <a:cubicBezTo>
                    <a:pt x="0" y="1200"/>
                    <a:pt x="0" y="1427"/>
                    <a:pt x="152" y="1560"/>
                  </a:cubicBezTo>
                  <a:cubicBezTo>
                    <a:pt x="218" y="1626"/>
                    <a:pt x="304" y="1659"/>
                    <a:pt x="389" y="1659"/>
                  </a:cubicBezTo>
                  <a:cubicBezTo>
                    <a:pt x="474" y="1659"/>
                    <a:pt x="560" y="1626"/>
                    <a:pt x="626" y="1560"/>
                  </a:cubicBezTo>
                  <a:lnTo>
                    <a:pt x="1593" y="593"/>
                  </a:lnTo>
                  <a:cubicBezTo>
                    <a:pt x="1726" y="441"/>
                    <a:pt x="1726" y="232"/>
                    <a:pt x="1593" y="100"/>
                  </a:cubicBezTo>
                  <a:cubicBezTo>
                    <a:pt x="1527" y="33"/>
                    <a:pt x="1441" y="0"/>
                    <a:pt x="1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0"/>
            <p:cNvSpPr/>
            <p:nvPr/>
          </p:nvSpPr>
          <p:spPr>
            <a:xfrm>
              <a:off x="5511038" y="2252025"/>
              <a:ext cx="44275" cy="40700"/>
            </a:xfrm>
            <a:custGeom>
              <a:avLst/>
              <a:gdLst/>
              <a:ahLst/>
              <a:cxnLst/>
              <a:rect l="l" t="t" r="r" b="b"/>
              <a:pathLst>
                <a:path w="1771" h="1628" extrusionOk="0">
                  <a:moveTo>
                    <a:pt x="469" y="1"/>
                  </a:moveTo>
                  <a:cubicBezTo>
                    <a:pt x="212" y="1"/>
                    <a:pt x="1" y="305"/>
                    <a:pt x="197" y="561"/>
                  </a:cubicBezTo>
                  <a:lnTo>
                    <a:pt x="1164" y="1528"/>
                  </a:lnTo>
                  <a:cubicBezTo>
                    <a:pt x="1230" y="1594"/>
                    <a:pt x="1315" y="1627"/>
                    <a:pt x="1401" y="1627"/>
                  </a:cubicBezTo>
                  <a:cubicBezTo>
                    <a:pt x="1486" y="1627"/>
                    <a:pt x="1571" y="1594"/>
                    <a:pt x="1638" y="1528"/>
                  </a:cubicBezTo>
                  <a:cubicBezTo>
                    <a:pt x="1770" y="1395"/>
                    <a:pt x="1770" y="1168"/>
                    <a:pt x="1638" y="1035"/>
                  </a:cubicBezTo>
                  <a:lnTo>
                    <a:pt x="671" y="68"/>
                  </a:lnTo>
                  <a:cubicBezTo>
                    <a:pt x="604" y="21"/>
                    <a:pt x="535" y="1"/>
                    <a:pt x="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0"/>
            <p:cNvSpPr/>
            <p:nvPr/>
          </p:nvSpPr>
          <p:spPr>
            <a:xfrm>
              <a:off x="5797038" y="2375050"/>
              <a:ext cx="57400" cy="17100"/>
            </a:xfrm>
            <a:custGeom>
              <a:avLst/>
              <a:gdLst/>
              <a:ahLst/>
              <a:cxnLst/>
              <a:rect l="l" t="t" r="r" b="b"/>
              <a:pathLst>
                <a:path w="2296" h="684" extrusionOk="0">
                  <a:moveTo>
                    <a:pt x="456" y="1"/>
                  </a:moveTo>
                  <a:cubicBezTo>
                    <a:pt x="1" y="1"/>
                    <a:pt x="1" y="684"/>
                    <a:pt x="456" y="684"/>
                  </a:cubicBezTo>
                  <a:lnTo>
                    <a:pt x="1840" y="684"/>
                  </a:lnTo>
                  <a:cubicBezTo>
                    <a:pt x="2295" y="684"/>
                    <a:pt x="2295" y="1"/>
                    <a:pt x="18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0"/>
            <p:cNvSpPr/>
            <p:nvPr/>
          </p:nvSpPr>
          <p:spPr>
            <a:xfrm>
              <a:off x="5453363" y="2375050"/>
              <a:ext cx="57400" cy="17100"/>
            </a:xfrm>
            <a:custGeom>
              <a:avLst/>
              <a:gdLst/>
              <a:ahLst/>
              <a:cxnLst/>
              <a:rect l="l" t="t" r="r" b="b"/>
              <a:pathLst>
                <a:path w="2296" h="684" extrusionOk="0">
                  <a:moveTo>
                    <a:pt x="456" y="1"/>
                  </a:moveTo>
                  <a:cubicBezTo>
                    <a:pt x="1" y="1"/>
                    <a:pt x="1" y="684"/>
                    <a:pt x="456" y="684"/>
                  </a:cubicBezTo>
                  <a:lnTo>
                    <a:pt x="1840" y="684"/>
                  </a:lnTo>
                  <a:cubicBezTo>
                    <a:pt x="2295" y="684"/>
                    <a:pt x="2295" y="1"/>
                    <a:pt x="18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3" name="Google Shape;2743;p50"/>
          <p:cNvGrpSpPr/>
          <p:nvPr/>
        </p:nvGrpSpPr>
        <p:grpSpPr>
          <a:xfrm>
            <a:off x="6693102" y="2000209"/>
            <a:ext cx="365744" cy="348346"/>
            <a:chOff x="6015963" y="2196025"/>
            <a:chExt cx="491525" cy="476925"/>
          </a:xfrm>
        </p:grpSpPr>
        <p:sp>
          <p:nvSpPr>
            <p:cNvPr id="2744" name="Google Shape;2744;p50"/>
            <p:cNvSpPr/>
            <p:nvPr/>
          </p:nvSpPr>
          <p:spPr>
            <a:xfrm>
              <a:off x="6329863" y="2250050"/>
              <a:ext cx="117125" cy="111625"/>
            </a:xfrm>
            <a:custGeom>
              <a:avLst/>
              <a:gdLst/>
              <a:ahLst/>
              <a:cxnLst/>
              <a:rect l="l" t="t" r="r" b="b"/>
              <a:pathLst>
                <a:path w="4685" h="4465" extrusionOk="0">
                  <a:moveTo>
                    <a:pt x="2247" y="0"/>
                  </a:moveTo>
                  <a:cubicBezTo>
                    <a:pt x="1101" y="0"/>
                    <a:pt x="1" y="887"/>
                    <a:pt x="1" y="2233"/>
                  </a:cubicBezTo>
                  <a:cubicBezTo>
                    <a:pt x="1" y="3578"/>
                    <a:pt x="1101" y="4465"/>
                    <a:pt x="2247" y="4465"/>
                  </a:cubicBezTo>
                  <a:cubicBezTo>
                    <a:pt x="2797" y="4465"/>
                    <a:pt x="3357" y="4261"/>
                    <a:pt x="3812" y="3806"/>
                  </a:cubicBezTo>
                  <a:cubicBezTo>
                    <a:pt x="4684" y="2934"/>
                    <a:pt x="4684" y="1531"/>
                    <a:pt x="3812" y="659"/>
                  </a:cubicBezTo>
                  <a:cubicBezTo>
                    <a:pt x="3357" y="204"/>
                    <a:pt x="2797" y="0"/>
                    <a:pt x="2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0"/>
            <p:cNvSpPr/>
            <p:nvPr/>
          </p:nvSpPr>
          <p:spPr>
            <a:xfrm>
              <a:off x="6409988" y="2206775"/>
              <a:ext cx="76325" cy="74925"/>
            </a:xfrm>
            <a:custGeom>
              <a:avLst/>
              <a:gdLst/>
              <a:ahLst/>
              <a:cxnLst/>
              <a:rect l="l" t="t" r="r" b="b"/>
              <a:pathLst>
                <a:path w="3053" h="2997" extrusionOk="0">
                  <a:moveTo>
                    <a:pt x="2247" y="1"/>
                  </a:moveTo>
                  <a:cubicBezTo>
                    <a:pt x="2057" y="1"/>
                    <a:pt x="1868" y="76"/>
                    <a:pt x="1726" y="228"/>
                  </a:cubicBezTo>
                  <a:lnTo>
                    <a:pt x="0" y="1954"/>
                  </a:lnTo>
                  <a:lnTo>
                    <a:pt x="1043" y="2996"/>
                  </a:lnTo>
                  <a:lnTo>
                    <a:pt x="2768" y="1271"/>
                  </a:lnTo>
                  <a:cubicBezTo>
                    <a:pt x="3053" y="987"/>
                    <a:pt x="3053" y="513"/>
                    <a:pt x="2768" y="228"/>
                  </a:cubicBezTo>
                  <a:cubicBezTo>
                    <a:pt x="2626" y="76"/>
                    <a:pt x="2437" y="1"/>
                    <a:pt x="2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0"/>
            <p:cNvSpPr/>
            <p:nvPr/>
          </p:nvSpPr>
          <p:spPr>
            <a:xfrm>
              <a:off x="6360688" y="2287375"/>
              <a:ext cx="49775" cy="37000"/>
            </a:xfrm>
            <a:custGeom>
              <a:avLst/>
              <a:gdLst/>
              <a:ahLst/>
              <a:cxnLst/>
              <a:rect l="l" t="t" r="r" b="b"/>
              <a:pathLst>
                <a:path w="1991" h="1480" extrusionOk="0">
                  <a:moveTo>
                    <a:pt x="996" y="0"/>
                  </a:moveTo>
                  <a:cubicBezTo>
                    <a:pt x="806" y="0"/>
                    <a:pt x="616" y="76"/>
                    <a:pt x="474" y="228"/>
                  </a:cubicBezTo>
                  <a:cubicBezTo>
                    <a:pt x="0" y="683"/>
                    <a:pt x="341" y="1479"/>
                    <a:pt x="1005" y="1479"/>
                  </a:cubicBezTo>
                  <a:cubicBezTo>
                    <a:pt x="1669" y="1479"/>
                    <a:pt x="1991" y="683"/>
                    <a:pt x="1517" y="228"/>
                  </a:cubicBezTo>
                  <a:cubicBezTo>
                    <a:pt x="1375" y="76"/>
                    <a:pt x="1185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0"/>
            <p:cNvSpPr/>
            <p:nvPr/>
          </p:nvSpPr>
          <p:spPr>
            <a:xfrm>
              <a:off x="6236013" y="2353725"/>
              <a:ext cx="177775" cy="251425"/>
            </a:xfrm>
            <a:custGeom>
              <a:avLst/>
              <a:gdLst/>
              <a:ahLst/>
              <a:cxnLst/>
              <a:rect l="l" t="t" r="r" b="b"/>
              <a:pathLst>
                <a:path w="7111" h="10057" extrusionOk="0">
                  <a:moveTo>
                    <a:pt x="7111" y="1"/>
                  </a:moveTo>
                  <a:lnTo>
                    <a:pt x="7111" y="1"/>
                  </a:lnTo>
                  <a:cubicBezTo>
                    <a:pt x="6763" y="205"/>
                    <a:pt x="6371" y="310"/>
                    <a:pt x="5980" y="310"/>
                  </a:cubicBezTo>
                  <a:cubicBezTo>
                    <a:pt x="5646" y="310"/>
                    <a:pt x="5312" y="234"/>
                    <a:pt x="5006" y="76"/>
                  </a:cubicBezTo>
                  <a:lnTo>
                    <a:pt x="0" y="9861"/>
                  </a:lnTo>
                  <a:cubicBezTo>
                    <a:pt x="266" y="9993"/>
                    <a:pt x="549" y="10057"/>
                    <a:pt x="829" y="10057"/>
                  </a:cubicBezTo>
                  <a:cubicBezTo>
                    <a:pt x="1507" y="10057"/>
                    <a:pt x="2162" y="9684"/>
                    <a:pt x="2484" y="9026"/>
                  </a:cubicBezTo>
                  <a:cubicBezTo>
                    <a:pt x="2693" y="8590"/>
                    <a:pt x="2977" y="8059"/>
                    <a:pt x="3318" y="7415"/>
                  </a:cubicBezTo>
                  <a:cubicBezTo>
                    <a:pt x="4191" y="5727"/>
                    <a:pt x="5480" y="3281"/>
                    <a:pt x="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0"/>
            <p:cNvSpPr/>
            <p:nvPr/>
          </p:nvSpPr>
          <p:spPr>
            <a:xfrm>
              <a:off x="6080038" y="2277400"/>
              <a:ext cx="257900" cy="178750"/>
            </a:xfrm>
            <a:custGeom>
              <a:avLst/>
              <a:gdLst/>
              <a:ahLst/>
              <a:cxnLst/>
              <a:rect l="l" t="t" r="r" b="b"/>
              <a:pathLst>
                <a:path w="10316" h="7150" extrusionOk="0">
                  <a:moveTo>
                    <a:pt x="10297" y="1"/>
                  </a:moveTo>
                  <a:cubicBezTo>
                    <a:pt x="10294" y="5"/>
                    <a:pt x="10292" y="10"/>
                    <a:pt x="10289" y="14"/>
                  </a:cubicBezTo>
                  <a:lnTo>
                    <a:pt x="10289" y="14"/>
                  </a:lnTo>
                  <a:cubicBezTo>
                    <a:pt x="10298" y="10"/>
                    <a:pt x="10307" y="5"/>
                    <a:pt x="10316" y="1"/>
                  </a:cubicBezTo>
                  <a:close/>
                  <a:moveTo>
                    <a:pt x="10289" y="14"/>
                  </a:moveTo>
                  <a:cubicBezTo>
                    <a:pt x="5772" y="2282"/>
                    <a:pt x="2804" y="3870"/>
                    <a:pt x="1290" y="4627"/>
                  </a:cubicBezTo>
                  <a:cubicBezTo>
                    <a:pt x="361" y="5101"/>
                    <a:pt x="1" y="6201"/>
                    <a:pt x="456" y="7130"/>
                  </a:cubicBezTo>
                  <a:lnTo>
                    <a:pt x="456" y="7149"/>
                  </a:lnTo>
                  <a:lnTo>
                    <a:pt x="8382" y="3148"/>
                  </a:lnTo>
                  <a:lnTo>
                    <a:pt x="10221" y="2125"/>
                  </a:lnTo>
                  <a:cubicBezTo>
                    <a:pt x="9901" y="1447"/>
                    <a:pt x="9917" y="657"/>
                    <a:pt x="10289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0"/>
            <p:cNvSpPr/>
            <p:nvPr/>
          </p:nvSpPr>
          <p:spPr>
            <a:xfrm>
              <a:off x="6245013" y="2361075"/>
              <a:ext cx="19925" cy="18600"/>
            </a:xfrm>
            <a:custGeom>
              <a:avLst/>
              <a:gdLst/>
              <a:ahLst/>
              <a:cxnLst/>
              <a:rect l="l" t="t" r="r" b="b"/>
              <a:pathLst>
                <a:path w="797" h="744" extrusionOk="0">
                  <a:moveTo>
                    <a:pt x="406" y="1"/>
                  </a:moveTo>
                  <a:cubicBezTo>
                    <a:pt x="315" y="1"/>
                    <a:pt x="224" y="33"/>
                    <a:pt x="152" y="105"/>
                  </a:cubicBezTo>
                  <a:cubicBezTo>
                    <a:pt x="0" y="257"/>
                    <a:pt x="0" y="484"/>
                    <a:pt x="152" y="636"/>
                  </a:cubicBezTo>
                  <a:cubicBezTo>
                    <a:pt x="226" y="710"/>
                    <a:pt x="321" y="744"/>
                    <a:pt x="415" y="744"/>
                  </a:cubicBezTo>
                  <a:cubicBezTo>
                    <a:pt x="608" y="744"/>
                    <a:pt x="797" y="600"/>
                    <a:pt x="797" y="370"/>
                  </a:cubicBezTo>
                  <a:cubicBezTo>
                    <a:pt x="797" y="150"/>
                    <a:pt x="602" y="1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0"/>
            <p:cNvSpPr/>
            <p:nvPr/>
          </p:nvSpPr>
          <p:spPr>
            <a:xfrm>
              <a:off x="6354988" y="2277725"/>
              <a:ext cx="58325" cy="55825"/>
            </a:xfrm>
            <a:custGeom>
              <a:avLst/>
              <a:gdLst/>
              <a:ahLst/>
              <a:cxnLst/>
              <a:rect l="l" t="t" r="r" b="b"/>
              <a:pathLst>
                <a:path w="2333" h="2233" extrusionOk="0">
                  <a:moveTo>
                    <a:pt x="1225" y="752"/>
                  </a:moveTo>
                  <a:cubicBezTo>
                    <a:pt x="1413" y="752"/>
                    <a:pt x="1593" y="896"/>
                    <a:pt x="1593" y="1126"/>
                  </a:cubicBezTo>
                  <a:cubicBezTo>
                    <a:pt x="1593" y="1346"/>
                    <a:pt x="1407" y="1495"/>
                    <a:pt x="1217" y="1495"/>
                  </a:cubicBezTo>
                  <a:cubicBezTo>
                    <a:pt x="1129" y="1495"/>
                    <a:pt x="1040" y="1463"/>
                    <a:pt x="968" y="1391"/>
                  </a:cubicBezTo>
                  <a:cubicBezTo>
                    <a:pt x="816" y="1239"/>
                    <a:pt x="816" y="1012"/>
                    <a:pt x="968" y="860"/>
                  </a:cubicBezTo>
                  <a:cubicBezTo>
                    <a:pt x="1042" y="786"/>
                    <a:pt x="1134" y="752"/>
                    <a:pt x="1225" y="752"/>
                  </a:cubicBezTo>
                  <a:close/>
                  <a:moveTo>
                    <a:pt x="1215" y="0"/>
                  </a:moveTo>
                  <a:cubicBezTo>
                    <a:pt x="942" y="0"/>
                    <a:pt x="664" y="102"/>
                    <a:pt x="437" y="329"/>
                  </a:cubicBezTo>
                  <a:cubicBezTo>
                    <a:pt x="1" y="765"/>
                    <a:pt x="1" y="1467"/>
                    <a:pt x="437" y="1903"/>
                  </a:cubicBezTo>
                  <a:cubicBezTo>
                    <a:pt x="664" y="2131"/>
                    <a:pt x="944" y="2233"/>
                    <a:pt x="1218" y="2233"/>
                  </a:cubicBezTo>
                  <a:cubicBezTo>
                    <a:pt x="1788" y="2233"/>
                    <a:pt x="2333" y="1791"/>
                    <a:pt x="2333" y="1126"/>
                  </a:cubicBezTo>
                  <a:cubicBezTo>
                    <a:pt x="2333" y="446"/>
                    <a:pt x="1786" y="0"/>
                    <a:pt x="1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0"/>
            <p:cNvSpPr/>
            <p:nvPr/>
          </p:nvSpPr>
          <p:spPr>
            <a:xfrm>
              <a:off x="6017463" y="2196025"/>
              <a:ext cx="490025" cy="476925"/>
            </a:xfrm>
            <a:custGeom>
              <a:avLst/>
              <a:gdLst/>
              <a:ahLst/>
              <a:cxnLst/>
              <a:rect l="l" t="t" r="r" b="b"/>
              <a:pathLst>
                <a:path w="19601" h="19077" extrusionOk="0">
                  <a:moveTo>
                    <a:pt x="17917" y="810"/>
                  </a:moveTo>
                  <a:cubicBezTo>
                    <a:pt x="18204" y="810"/>
                    <a:pt x="18441" y="1169"/>
                    <a:pt x="18204" y="1436"/>
                  </a:cubicBezTo>
                  <a:lnTo>
                    <a:pt x="16820" y="2839"/>
                  </a:lnTo>
                  <a:cubicBezTo>
                    <a:pt x="16744" y="2744"/>
                    <a:pt x="16649" y="2649"/>
                    <a:pt x="16573" y="2554"/>
                  </a:cubicBezTo>
                  <a:cubicBezTo>
                    <a:pt x="16478" y="2459"/>
                    <a:pt x="16384" y="2384"/>
                    <a:pt x="16289" y="2308"/>
                  </a:cubicBezTo>
                  <a:lnTo>
                    <a:pt x="17673" y="905"/>
                  </a:lnTo>
                  <a:cubicBezTo>
                    <a:pt x="17752" y="838"/>
                    <a:pt x="17836" y="810"/>
                    <a:pt x="17917" y="810"/>
                  </a:cubicBezTo>
                  <a:close/>
                  <a:moveTo>
                    <a:pt x="14709" y="2535"/>
                  </a:moveTo>
                  <a:cubicBezTo>
                    <a:pt x="15662" y="2535"/>
                    <a:pt x="16573" y="3278"/>
                    <a:pt x="16573" y="4394"/>
                  </a:cubicBezTo>
                  <a:cubicBezTo>
                    <a:pt x="16573" y="5509"/>
                    <a:pt x="15662" y="6252"/>
                    <a:pt x="14709" y="6252"/>
                  </a:cubicBezTo>
                  <a:cubicBezTo>
                    <a:pt x="14253" y="6252"/>
                    <a:pt x="13787" y="6082"/>
                    <a:pt x="13407" y="5702"/>
                  </a:cubicBezTo>
                  <a:cubicBezTo>
                    <a:pt x="12686" y="4981"/>
                    <a:pt x="12686" y="3806"/>
                    <a:pt x="13407" y="3085"/>
                  </a:cubicBezTo>
                  <a:cubicBezTo>
                    <a:pt x="13787" y="2705"/>
                    <a:pt x="14253" y="2535"/>
                    <a:pt x="14709" y="2535"/>
                  </a:cubicBezTo>
                  <a:close/>
                  <a:moveTo>
                    <a:pt x="12155" y="4014"/>
                  </a:moveTo>
                  <a:lnTo>
                    <a:pt x="12155" y="4014"/>
                  </a:lnTo>
                  <a:cubicBezTo>
                    <a:pt x="12079" y="4412"/>
                    <a:pt x="12117" y="4830"/>
                    <a:pt x="12250" y="5209"/>
                  </a:cubicBezTo>
                  <a:lnTo>
                    <a:pt x="10714" y="6081"/>
                  </a:lnTo>
                  <a:cubicBezTo>
                    <a:pt x="10346" y="6289"/>
                    <a:pt x="10545" y="6781"/>
                    <a:pt x="10879" y="6781"/>
                  </a:cubicBezTo>
                  <a:cubicBezTo>
                    <a:pt x="10940" y="6781"/>
                    <a:pt x="11006" y="6764"/>
                    <a:pt x="11074" y="6726"/>
                  </a:cubicBezTo>
                  <a:lnTo>
                    <a:pt x="12591" y="5873"/>
                  </a:lnTo>
                  <a:cubicBezTo>
                    <a:pt x="12686" y="6005"/>
                    <a:pt x="12781" y="6119"/>
                    <a:pt x="12895" y="6233"/>
                  </a:cubicBezTo>
                  <a:cubicBezTo>
                    <a:pt x="13009" y="6347"/>
                    <a:pt x="13122" y="6441"/>
                    <a:pt x="13255" y="6536"/>
                  </a:cubicBezTo>
                  <a:lnTo>
                    <a:pt x="10600" y="11732"/>
                  </a:lnTo>
                  <a:lnTo>
                    <a:pt x="9254" y="10385"/>
                  </a:lnTo>
                  <a:lnTo>
                    <a:pt x="9520" y="10120"/>
                  </a:lnTo>
                  <a:cubicBezTo>
                    <a:pt x="9671" y="9987"/>
                    <a:pt x="9671" y="9741"/>
                    <a:pt x="9520" y="9608"/>
                  </a:cubicBezTo>
                  <a:cubicBezTo>
                    <a:pt x="9444" y="9532"/>
                    <a:pt x="9349" y="9494"/>
                    <a:pt x="9254" y="9494"/>
                  </a:cubicBezTo>
                  <a:cubicBezTo>
                    <a:pt x="9159" y="9494"/>
                    <a:pt x="9065" y="9532"/>
                    <a:pt x="8989" y="9608"/>
                  </a:cubicBezTo>
                  <a:lnTo>
                    <a:pt x="8723" y="9854"/>
                  </a:lnTo>
                  <a:lnTo>
                    <a:pt x="7434" y="8565"/>
                  </a:lnTo>
                  <a:lnTo>
                    <a:pt x="8401" y="8053"/>
                  </a:lnTo>
                  <a:cubicBezTo>
                    <a:pt x="8791" y="7874"/>
                    <a:pt x="8596" y="7362"/>
                    <a:pt x="8258" y="7362"/>
                  </a:cubicBezTo>
                  <a:cubicBezTo>
                    <a:pt x="8201" y="7362"/>
                    <a:pt x="8141" y="7376"/>
                    <a:pt x="8079" y="7408"/>
                  </a:cubicBezTo>
                  <a:lnTo>
                    <a:pt x="3167" y="9873"/>
                  </a:lnTo>
                  <a:cubicBezTo>
                    <a:pt x="3016" y="9210"/>
                    <a:pt x="3338" y="8527"/>
                    <a:pt x="3945" y="8224"/>
                  </a:cubicBezTo>
                  <a:lnTo>
                    <a:pt x="3926" y="8224"/>
                  </a:lnTo>
                  <a:cubicBezTo>
                    <a:pt x="4381" y="7996"/>
                    <a:pt x="9690" y="5247"/>
                    <a:pt x="12155" y="4014"/>
                  </a:cubicBezTo>
                  <a:close/>
                  <a:moveTo>
                    <a:pt x="13919" y="6859"/>
                  </a:moveTo>
                  <a:cubicBezTo>
                    <a:pt x="14168" y="6946"/>
                    <a:pt x="14433" y="6992"/>
                    <a:pt x="14699" y="6992"/>
                  </a:cubicBezTo>
                  <a:cubicBezTo>
                    <a:pt x="14838" y="6992"/>
                    <a:pt x="14977" y="6979"/>
                    <a:pt x="15113" y="6953"/>
                  </a:cubicBezTo>
                  <a:lnTo>
                    <a:pt x="15113" y="6953"/>
                  </a:lnTo>
                  <a:cubicBezTo>
                    <a:pt x="13881" y="9418"/>
                    <a:pt x="11112" y="14728"/>
                    <a:pt x="10885" y="15183"/>
                  </a:cubicBezTo>
                  <a:lnTo>
                    <a:pt x="10904" y="15183"/>
                  </a:lnTo>
                  <a:cubicBezTo>
                    <a:pt x="10638" y="15676"/>
                    <a:pt x="10126" y="15998"/>
                    <a:pt x="9576" y="15998"/>
                  </a:cubicBezTo>
                  <a:cubicBezTo>
                    <a:pt x="9463" y="15998"/>
                    <a:pt x="9368" y="15979"/>
                    <a:pt x="9273" y="15960"/>
                  </a:cubicBezTo>
                  <a:lnTo>
                    <a:pt x="13919" y="6859"/>
                  </a:lnTo>
                  <a:close/>
                  <a:moveTo>
                    <a:pt x="17971" y="1"/>
                  </a:moveTo>
                  <a:cubicBezTo>
                    <a:pt x="17697" y="1"/>
                    <a:pt x="17411" y="116"/>
                    <a:pt x="17161" y="393"/>
                  </a:cubicBezTo>
                  <a:lnTo>
                    <a:pt x="15606" y="1947"/>
                  </a:lnTo>
                  <a:cubicBezTo>
                    <a:pt x="15316" y="1841"/>
                    <a:pt x="15017" y="1790"/>
                    <a:pt x="14722" y="1790"/>
                  </a:cubicBezTo>
                  <a:cubicBezTo>
                    <a:pt x="13861" y="1790"/>
                    <a:pt x="13034" y="2223"/>
                    <a:pt x="12553" y="2971"/>
                  </a:cubicBezTo>
                  <a:cubicBezTo>
                    <a:pt x="9709" y="4394"/>
                    <a:pt x="7472" y="5550"/>
                    <a:pt x="5860" y="6403"/>
                  </a:cubicBezTo>
                  <a:lnTo>
                    <a:pt x="5462" y="6612"/>
                  </a:lnTo>
                  <a:lnTo>
                    <a:pt x="3736" y="4868"/>
                  </a:lnTo>
                  <a:cubicBezTo>
                    <a:pt x="3655" y="4773"/>
                    <a:pt x="3562" y="4734"/>
                    <a:pt x="3471" y="4734"/>
                  </a:cubicBezTo>
                  <a:cubicBezTo>
                    <a:pt x="3180" y="4734"/>
                    <a:pt x="2921" y="5138"/>
                    <a:pt x="3224" y="5398"/>
                  </a:cubicBezTo>
                  <a:lnTo>
                    <a:pt x="4798" y="6953"/>
                  </a:lnTo>
                  <a:cubicBezTo>
                    <a:pt x="4362" y="7162"/>
                    <a:pt x="3964" y="7389"/>
                    <a:pt x="3623" y="7560"/>
                  </a:cubicBezTo>
                  <a:cubicBezTo>
                    <a:pt x="2637" y="8034"/>
                    <a:pt x="2163" y="9172"/>
                    <a:pt x="2504" y="10215"/>
                  </a:cubicBezTo>
                  <a:lnTo>
                    <a:pt x="266" y="11333"/>
                  </a:lnTo>
                  <a:cubicBezTo>
                    <a:pt x="77" y="11428"/>
                    <a:pt x="1" y="11656"/>
                    <a:pt x="96" y="11845"/>
                  </a:cubicBezTo>
                  <a:cubicBezTo>
                    <a:pt x="163" y="11980"/>
                    <a:pt x="287" y="12057"/>
                    <a:pt x="421" y="12057"/>
                  </a:cubicBezTo>
                  <a:cubicBezTo>
                    <a:pt x="476" y="12057"/>
                    <a:pt x="533" y="12044"/>
                    <a:pt x="589" y="12016"/>
                  </a:cubicBezTo>
                  <a:lnTo>
                    <a:pt x="6732" y="8906"/>
                  </a:lnTo>
                  <a:lnTo>
                    <a:pt x="8211" y="10385"/>
                  </a:lnTo>
                  <a:lnTo>
                    <a:pt x="7946" y="10651"/>
                  </a:lnTo>
                  <a:cubicBezTo>
                    <a:pt x="7667" y="10915"/>
                    <a:pt x="7921" y="11292"/>
                    <a:pt x="8217" y="11292"/>
                  </a:cubicBezTo>
                  <a:cubicBezTo>
                    <a:pt x="8304" y="11292"/>
                    <a:pt x="8395" y="11259"/>
                    <a:pt x="8477" y="11182"/>
                  </a:cubicBezTo>
                  <a:lnTo>
                    <a:pt x="8723" y="10916"/>
                  </a:lnTo>
                  <a:lnTo>
                    <a:pt x="10240" y="12414"/>
                  </a:lnTo>
                  <a:cubicBezTo>
                    <a:pt x="8268" y="16282"/>
                    <a:pt x="9330" y="14197"/>
                    <a:pt x="7111" y="18520"/>
                  </a:cubicBezTo>
                  <a:cubicBezTo>
                    <a:pt x="6947" y="18823"/>
                    <a:pt x="7196" y="19076"/>
                    <a:pt x="7442" y="19076"/>
                  </a:cubicBezTo>
                  <a:cubicBezTo>
                    <a:pt x="7564" y="19076"/>
                    <a:pt x="7687" y="19013"/>
                    <a:pt x="7756" y="18861"/>
                  </a:cubicBezTo>
                  <a:lnTo>
                    <a:pt x="8913" y="16643"/>
                  </a:lnTo>
                  <a:cubicBezTo>
                    <a:pt x="9121" y="16700"/>
                    <a:pt x="9349" y="16737"/>
                    <a:pt x="9576" y="16737"/>
                  </a:cubicBezTo>
                  <a:cubicBezTo>
                    <a:pt x="10411" y="16737"/>
                    <a:pt x="11188" y="16263"/>
                    <a:pt x="11567" y="15505"/>
                  </a:cubicBezTo>
                  <a:cubicBezTo>
                    <a:pt x="11738" y="15164"/>
                    <a:pt x="11947" y="14765"/>
                    <a:pt x="12155" y="14329"/>
                  </a:cubicBezTo>
                  <a:lnTo>
                    <a:pt x="13710" y="15903"/>
                  </a:lnTo>
                  <a:cubicBezTo>
                    <a:pt x="13794" y="15982"/>
                    <a:pt x="13885" y="16015"/>
                    <a:pt x="13972" y="16015"/>
                  </a:cubicBezTo>
                  <a:cubicBezTo>
                    <a:pt x="14262" y="16015"/>
                    <a:pt x="14503" y="15649"/>
                    <a:pt x="14241" y="15372"/>
                  </a:cubicBezTo>
                  <a:lnTo>
                    <a:pt x="12516" y="13647"/>
                  </a:lnTo>
                  <a:lnTo>
                    <a:pt x="12724" y="13267"/>
                  </a:lnTo>
                  <a:cubicBezTo>
                    <a:pt x="13558" y="11637"/>
                    <a:pt x="14715" y="9418"/>
                    <a:pt x="16137" y="6574"/>
                  </a:cubicBezTo>
                  <a:cubicBezTo>
                    <a:pt x="16289" y="6479"/>
                    <a:pt x="16441" y="6366"/>
                    <a:pt x="16573" y="6233"/>
                  </a:cubicBezTo>
                  <a:cubicBezTo>
                    <a:pt x="17275" y="5512"/>
                    <a:pt x="17502" y="4469"/>
                    <a:pt x="17180" y="3521"/>
                  </a:cubicBezTo>
                  <a:lnTo>
                    <a:pt x="18735" y="1966"/>
                  </a:lnTo>
                  <a:cubicBezTo>
                    <a:pt x="19600" y="1159"/>
                    <a:pt x="18842" y="1"/>
                    <a:pt x="17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0"/>
            <p:cNvSpPr/>
            <p:nvPr/>
          </p:nvSpPr>
          <p:spPr>
            <a:xfrm>
              <a:off x="6015963" y="2522175"/>
              <a:ext cx="156150" cy="150475"/>
            </a:xfrm>
            <a:custGeom>
              <a:avLst/>
              <a:gdLst/>
              <a:ahLst/>
              <a:cxnLst/>
              <a:rect l="l" t="t" r="r" b="b"/>
              <a:pathLst>
                <a:path w="6246" h="6019" extrusionOk="0">
                  <a:moveTo>
                    <a:pt x="480" y="0"/>
                  </a:moveTo>
                  <a:cubicBezTo>
                    <a:pt x="245" y="0"/>
                    <a:pt x="1" y="213"/>
                    <a:pt x="118" y="506"/>
                  </a:cubicBezTo>
                  <a:lnTo>
                    <a:pt x="137" y="525"/>
                  </a:lnTo>
                  <a:cubicBezTo>
                    <a:pt x="1028" y="3085"/>
                    <a:pt x="3057" y="5095"/>
                    <a:pt x="5617" y="6005"/>
                  </a:cubicBezTo>
                  <a:cubicBezTo>
                    <a:pt x="5652" y="6014"/>
                    <a:pt x="5685" y="6018"/>
                    <a:pt x="5717" y="6018"/>
                  </a:cubicBezTo>
                  <a:cubicBezTo>
                    <a:pt x="6085" y="6018"/>
                    <a:pt x="6245" y="5460"/>
                    <a:pt x="5844" y="5303"/>
                  </a:cubicBezTo>
                  <a:cubicBezTo>
                    <a:pt x="3493" y="4469"/>
                    <a:pt x="1654" y="2611"/>
                    <a:pt x="819" y="278"/>
                  </a:cubicBezTo>
                  <a:cubicBezTo>
                    <a:pt x="769" y="82"/>
                    <a:pt x="626" y="0"/>
                    <a:pt x="4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3" name="Google Shape;2753;p50"/>
          <p:cNvGrpSpPr/>
          <p:nvPr/>
        </p:nvGrpSpPr>
        <p:grpSpPr>
          <a:xfrm>
            <a:off x="7411181" y="1991488"/>
            <a:ext cx="365773" cy="365788"/>
            <a:chOff x="6741813" y="2198225"/>
            <a:chExt cx="637125" cy="637150"/>
          </a:xfrm>
        </p:grpSpPr>
        <p:sp>
          <p:nvSpPr>
            <p:cNvPr id="2754" name="Google Shape;2754;p50"/>
            <p:cNvSpPr/>
            <p:nvPr/>
          </p:nvSpPr>
          <p:spPr>
            <a:xfrm>
              <a:off x="6853688" y="2648575"/>
              <a:ext cx="512925" cy="174475"/>
            </a:xfrm>
            <a:custGeom>
              <a:avLst/>
              <a:gdLst/>
              <a:ahLst/>
              <a:cxnLst/>
              <a:rect l="l" t="t" r="r" b="b"/>
              <a:pathLst>
                <a:path w="20517" h="6979" extrusionOk="0">
                  <a:moveTo>
                    <a:pt x="7926" y="1"/>
                  </a:moveTo>
                  <a:lnTo>
                    <a:pt x="0" y="6941"/>
                  </a:lnTo>
                  <a:lnTo>
                    <a:pt x="0" y="6978"/>
                  </a:lnTo>
                  <a:lnTo>
                    <a:pt x="20516" y="6978"/>
                  </a:lnTo>
                  <a:lnTo>
                    <a:pt x="205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0"/>
            <p:cNvSpPr/>
            <p:nvPr/>
          </p:nvSpPr>
          <p:spPr>
            <a:xfrm>
              <a:off x="6902988" y="2313425"/>
              <a:ext cx="360750" cy="484025"/>
            </a:xfrm>
            <a:custGeom>
              <a:avLst/>
              <a:gdLst/>
              <a:ahLst/>
              <a:cxnLst/>
              <a:rect l="l" t="t" r="r" b="b"/>
              <a:pathLst>
                <a:path w="14430" h="19361" extrusionOk="0">
                  <a:moveTo>
                    <a:pt x="9500" y="1"/>
                  </a:moveTo>
                  <a:lnTo>
                    <a:pt x="1024" y="8477"/>
                  </a:lnTo>
                  <a:lnTo>
                    <a:pt x="0" y="19361"/>
                  </a:lnTo>
                  <a:lnTo>
                    <a:pt x="14430" y="4931"/>
                  </a:lnTo>
                  <a:lnTo>
                    <a:pt x="9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0"/>
            <p:cNvSpPr/>
            <p:nvPr/>
          </p:nvSpPr>
          <p:spPr>
            <a:xfrm>
              <a:off x="6754138" y="2598800"/>
              <a:ext cx="174450" cy="224250"/>
            </a:xfrm>
            <a:custGeom>
              <a:avLst/>
              <a:gdLst/>
              <a:ahLst/>
              <a:cxnLst/>
              <a:rect l="l" t="t" r="r" b="b"/>
              <a:pathLst>
                <a:path w="6978" h="8970" extrusionOk="0">
                  <a:moveTo>
                    <a:pt x="0" y="1"/>
                  </a:moveTo>
                  <a:lnTo>
                    <a:pt x="0" y="5481"/>
                  </a:lnTo>
                  <a:cubicBezTo>
                    <a:pt x="0" y="7415"/>
                    <a:pt x="1555" y="8969"/>
                    <a:pt x="3489" y="8969"/>
                  </a:cubicBezTo>
                  <a:cubicBezTo>
                    <a:pt x="5404" y="8969"/>
                    <a:pt x="6978" y="7415"/>
                    <a:pt x="6978" y="5481"/>
                  </a:cubicBezTo>
                  <a:lnTo>
                    <a:pt x="69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0"/>
            <p:cNvSpPr/>
            <p:nvPr/>
          </p:nvSpPr>
          <p:spPr>
            <a:xfrm>
              <a:off x="6754138" y="2210575"/>
              <a:ext cx="174450" cy="388250"/>
            </a:xfrm>
            <a:custGeom>
              <a:avLst/>
              <a:gdLst/>
              <a:ahLst/>
              <a:cxnLst/>
              <a:rect l="l" t="t" r="r" b="b"/>
              <a:pathLst>
                <a:path w="6978" h="15530" extrusionOk="0">
                  <a:moveTo>
                    <a:pt x="0" y="0"/>
                  </a:moveTo>
                  <a:lnTo>
                    <a:pt x="0" y="15530"/>
                  </a:lnTo>
                  <a:lnTo>
                    <a:pt x="6978" y="15530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0"/>
            <p:cNvSpPr/>
            <p:nvPr/>
          </p:nvSpPr>
          <p:spPr>
            <a:xfrm>
              <a:off x="6791113" y="2698350"/>
              <a:ext cx="87225" cy="74850"/>
            </a:xfrm>
            <a:custGeom>
              <a:avLst/>
              <a:gdLst/>
              <a:ahLst/>
              <a:cxnLst/>
              <a:rect l="l" t="t" r="r" b="b"/>
              <a:pathLst>
                <a:path w="3489" h="2994" extrusionOk="0">
                  <a:moveTo>
                    <a:pt x="2010" y="1"/>
                  </a:moveTo>
                  <a:cubicBezTo>
                    <a:pt x="664" y="1"/>
                    <a:pt x="0" y="1612"/>
                    <a:pt x="948" y="2560"/>
                  </a:cubicBezTo>
                  <a:cubicBezTo>
                    <a:pt x="1253" y="2859"/>
                    <a:pt x="1625" y="2994"/>
                    <a:pt x="1989" y="2994"/>
                  </a:cubicBezTo>
                  <a:cubicBezTo>
                    <a:pt x="2757" y="2994"/>
                    <a:pt x="3489" y="2399"/>
                    <a:pt x="3489" y="1499"/>
                  </a:cubicBezTo>
                  <a:cubicBezTo>
                    <a:pt x="3489" y="683"/>
                    <a:pt x="2825" y="1"/>
                    <a:pt x="2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0"/>
            <p:cNvSpPr/>
            <p:nvPr/>
          </p:nvSpPr>
          <p:spPr>
            <a:xfrm>
              <a:off x="7222013" y="2686025"/>
              <a:ext cx="29400" cy="25150"/>
            </a:xfrm>
            <a:custGeom>
              <a:avLst/>
              <a:gdLst/>
              <a:ahLst/>
              <a:cxnLst/>
              <a:rect l="l" t="t" r="r" b="b"/>
              <a:pathLst>
                <a:path w="1176" h="1006" extrusionOk="0">
                  <a:moveTo>
                    <a:pt x="506" y="1"/>
                  </a:moveTo>
                  <a:cubicBezTo>
                    <a:pt x="250" y="1"/>
                    <a:pt x="0" y="200"/>
                    <a:pt x="0" y="494"/>
                  </a:cubicBezTo>
                  <a:cubicBezTo>
                    <a:pt x="0" y="778"/>
                    <a:pt x="228" y="1006"/>
                    <a:pt x="512" y="1006"/>
                  </a:cubicBezTo>
                  <a:cubicBezTo>
                    <a:pt x="948" y="1006"/>
                    <a:pt x="1176" y="456"/>
                    <a:pt x="853" y="152"/>
                  </a:cubicBezTo>
                  <a:cubicBezTo>
                    <a:pt x="754" y="47"/>
                    <a:pt x="629" y="1"/>
                    <a:pt x="5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0"/>
            <p:cNvSpPr/>
            <p:nvPr/>
          </p:nvSpPr>
          <p:spPr>
            <a:xfrm>
              <a:off x="6787313" y="2322450"/>
              <a:ext cx="28950" cy="24925"/>
            </a:xfrm>
            <a:custGeom>
              <a:avLst/>
              <a:gdLst/>
              <a:ahLst/>
              <a:cxnLst/>
              <a:rect l="l" t="t" r="r" b="b"/>
              <a:pathLst>
                <a:path w="1158" h="997" extrusionOk="0">
                  <a:moveTo>
                    <a:pt x="664" y="0"/>
                  </a:moveTo>
                  <a:cubicBezTo>
                    <a:pt x="209" y="0"/>
                    <a:pt x="0" y="531"/>
                    <a:pt x="304" y="853"/>
                  </a:cubicBezTo>
                  <a:cubicBezTo>
                    <a:pt x="408" y="952"/>
                    <a:pt x="534" y="996"/>
                    <a:pt x="657" y="996"/>
                  </a:cubicBezTo>
                  <a:cubicBezTo>
                    <a:pt x="914" y="996"/>
                    <a:pt x="1157" y="801"/>
                    <a:pt x="1157" y="493"/>
                  </a:cubicBezTo>
                  <a:cubicBezTo>
                    <a:pt x="1157" y="228"/>
                    <a:pt x="930" y="0"/>
                    <a:pt x="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0"/>
            <p:cNvSpPr/>
            <p:nvPr/>
          </p:nvSpPr>
          <p:spPr>
            <a:xfrm>
              <a:off x="6741813" y="2198225"/>
              <a:ext cx="637125" cy="637150"/>
            </a:xfrm>
            <a:custGeom>
              <a:avLst/>
              <a:gdLst/>
              <a:ahLst/>
              <a:cxnLst/>
              <a:rect l="l" t="t" r="r" b="b"/>
              <a:pathLst>
                <a:path w="25485" h="25486" extrusionOk="0">
                  <a:moveTo>
                    <a:pt x="6959" y="987"/>
                  </a:moveTo>
                  <a:lnTo>
                    <a:pt x="6959" y="4969"/>
                  </a:lnTo>
                  <a:lnTo>
                    <a:pt x="4475" y="4969"/>
                  </a:lnTo>
                  <a:cubicBezTo>
                    <a:pt x="3811" y="4969"/>
                    <a:pt x="3811" y="5974"/>
                    <a:pt x="4475" y="5974"/>
                  </a:cubicBezTo>
                  <a:lnTo>
                    <a:pt x="6959" y="5974"/>
                  </a:lnTo>
                  <a:lnTo>
                    <a:pt x="6959" y="10544"/>
                  </a:lnTo>
                  <a:lnTo>
                    <a:pt x="986" y="10544"/>
                  </a:lnTo>
                  <a:lnTo>
                    <a:pt x="986" y="987"/>
                  </a:lnTo>
                  <a:close/>
                  <a:moveTo>
                    <a:pt x="6959" y="11549"/>
                  </a:moveTo>
                  <a:lnTo>
                    <a:pt x="6959" y="15531"/>
                  </a:lnTo>
                  <a:lnTo>
                    <a:pt x="986" y="15531"/>
                  </a:lnTo>
                  <a:lnTo>
                    <a:pt x="986" y="11549"/>
                  </a:lnTo>
                  <a:close/>
                  <a:moveTo>
                    <a:pt x="15947" y="5310"/>
                  </a:moveTo>
                  <a:lnTo>
                    <a:pt x="20156" y="9539"/>
                  </a:lnTo>
                  <a:lnTo>
                    <a:pt x="7945" y="21750"/>
                  </a:lnTo>
                  <a:lnTo>
                    <a:pt x="7945" y="21504"/>
                  </a:lnTo>
                  <a:lnTo>
                    <a:pt x="7945" y="13293"/>
                  </a:lnTo>
                  <a:lnTo>
                    <a:pt x="15947" y="5310"/>
                  </a:lnTo>
                  <a:close/>
                  <a:moveTo>
                    <a:pt x="6959" y="16517"/>
                  </a:moveTo>
                  <a:lnTo>
                    <a:pt x="6959" y="21504"/>
                  </a:lnTo>
                  <a:cubicBezTo>
                    <a:pt x="6959" y="23153"/>
                    <a:pt x="5632" y="24481"/>
                    <a:pt x="3982" y="24481"/>
                  </a:cubicBezTo>
                  <a:cubicBezTo>
                    <a:pt x="2332" y="24481"/>
                    <a:pt x="986" y="23153"/>
                    <a:pt x="986" y="21504"/>
                  </a:cubicBezTo>
                  <a:lnTo>
                    <a:pt x="986" y="16517"/>
                  </a:lnTo>
                  <a:close/>
                  <a:moveTo>
                    <a:pt x="8950" y="22167"/>
                  </a:moveTo>
                  <a:lnTo>
                    <a:pt x="8950" y="24499"/>
                  </a:lnTo>
                  <a:lnTo>
                    <a:pt x="6599" y="24499"/>
                  </a:lnTo>
                  <a:cubicBezTo>
                    <a:pt x="6656" y="24443"/>
                    <a:pt x="6731" y="24386"/>
                    <a:pt x="6788" y="24329"/>
                  </a:cubicBezTo>
                  <a:lnTo>
                    <a:pt x="8950" y="22167"/>
                  </a:lnTo>
                  <a:close/>
                  <a:moveTo>
                    <a:pt x="13918" y="18527"/>
                  </a:moveTo>
                  <a:lnTo>
                    <a:pt x="13918" y="24499"/>
                  </a:lnTo>
                  <a:lnTo>
                    <a:pt x="9955" y="24499"/>
                  </a:lnTo>
                  <a:lnTo>
                    <a:pt x="9955" y="21181"/>
                  </a:lnTo>
                  <a:lnTo>
                    <a:pt x="12591" y="18527"/>
                  </a:lnTo>
                  <a:close/>
                  <a:moveTo>
                    <a:pt x="24479" y="18527"/>
                  </a:moveTo>
                  <a:lnTo>
                    <a:pt x="24479" y="24499"/>
                  </a:lnTo>
                  <a:lnTo>
                    <a:pt x="20194" y="24499"/>
                  </a:lnTo>
                  <a:lnTo>
                    <a:pt x="20194" y="21997"/>
                  </a:lnTo>
                  <a:cubicBezTo>
                    <a:pt x="20194" y="21665"/>
                    <a:pt x="19948" y="21499"/>
                    <a:pt x="19701" y="21499"/>
                  </a:cubicBezTo>
                  <a:cubicBezTo>
                    <a:pt x="19455" y="21499"/>
                    <a:pt x="19208" y="21665"/>
                    <a:pt x="19208" y="21997"/>
                  </a:cubicBezTo>
                  <a:lnTo>
                    <a:pt x="19208" y="24499"/>
                  </a:lnTo>
                  <a:lnTo>
                    <a:pt x="14923" y="24499"/>
                  </a:lnTo>
                  <a:lnTo>
                    <a:pt x="14923" y="18527"/>
                  </a:lnTo>
                  <a:close/>
                  <a:moveTo>
                    <a:pt x="460" y="0"/>
                  </a:moveTo>
                  <a:cubicBezTo>
                    <a:pt x="193" y="0"/>
                    <a:pt x="0" y="221"/>
                    <a:pt x="0" y="494"/>
                  </a:cubicBezTo>
                  <a:lnTo>
                    <a:pt x="0" y="21504"/>
                  </a:lnTo>
                  <a:cubicBezTo>
                    <a:pt x="0" y="23703"/>
                    <a:pt x="1782" y="25485"/>
                    <a:pt x="3982" y="25485"/>
                  </a:cubicBezTo>
                  <a:lnTo>
                    <a:pt x="24991" y="25485"/>
                  </a:lnTo>
                  <a:cubicBezTo>
                    <a:pt x="25257" y="25485"/>
                    <a:pt x="25484" y="25258"/>
                    <a:pt x="25484" y="24992"/>
                  </a:cubicBezTo>
                  <a:lnTo>
                    <a:pt x="25484" y="18015"/>
                  </a:lnTo>
                  <a:cubicBezTo>
                    <a:pt x="25484" y="17749"/>
                    <a:pt x="25257" y="17522"/>
                    <a:pt x="24991" y="17522"/>
                  </a:cubicBezTo>
                  <a:lnTo>
                    <a:pt x="13596" y="17522"/>
                  </a:lnTo>
                  <a:lnTo>
                    <a:pt x="21237" y="9880"/>
                  </a:lnTo>
                  <a:cubicBezTo>
                    <a:pt x="21427" y="9691"/>
                    <a:pt x="21427" y="9368"/>
                    <a:pt x="21237" y="9179"/>
                  </a:cubicBezTo>
                  <a:lnTo>
                    <a:pt x="16307" y="4268"/>
                  </a:lnTo>
                  <a:cubicBezTo>
                    <a:pt x="16203" y="4163"/>
                    <a:pt x="16070" y="4111"/>
                    <a:pt x="15940" y="4111"/>
                  </a:cubicBezTo>
                  <a:cubicBezTo>
                    <a:pt x="15809" y="4111"/>
                    <a:pt x="15681" y="4163"/>
                    <a:pt x="15586" y="4268"/>
                  </a:cubicBezTo>
                  <a:lnTo>
                    <a:pt x="7945" y="11890"/>
                  </a:lnTo>
                  <a:lnTo>
                    <a:pt x="7945" y="494"/>
                  </a:lnTo>
                  <a:cubicBezTo>
                    <a:pt x="7945" y="210"/>
                    <a:pt x="7736" y="1"/>
                    <a:pt x="7452" y="1"/>
                  </a:cubicBezTo>
                  <a:lnTo>
                    <a:pt x="493" y="1"/>
                  </a:lnTo>
                  <a:cubicBezTo>
                    <a:pt x="482" y="1"/>
                    <a:pt x="471" y="0"/>
                    <a:pt x="4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0"/>
            <p:cNvSpPr/>
            <p:nvPr/>
          </p:nvSpPr>
          <p:spPr>
            <a:xfrm>
              <a:off x="6791588" y="2686000"/>
              <a:ext cx="116150" cy="99600"/>
            </a:xfrm>
            <a:custGeom>
              <a:avLst/>
              <a:gdLst/>
              <a:ahLst/>
              <a:cxnLst/>
              <a:rect l="l" t="t" r="r" b="b"/>
              <a:pathLst>
                <a:path w="4646" h="3984" extrusionOk="0">
                  <a:moveTo>
                    <a:pt x="1991" y="1007"/>
                  </a:moveTo>
                  <a:cubicBezTo>
                    <a:pt x="2863" y="1007"/>
                    <a:pt x="3318" y="2068"/>
                    <a:pt x="2693" y="2694"/>
                  </a:cubicBezTo>
                  <a:cubicBezTo>
                    <a:pt x="2489" y="2897"/>
                    <a:pt x="2238" y="2989"/>
                    <a:pt x="1992" y="2989"/>
                  </a:cubicBezTo>
                  <a:cubicBezTo>
                    <a:pt x="1479" y="2989"/>
                    <a:pt x="986" y="2594"/>
                    <a:pt x="986" y="1993"/>
                  </a:cubicBezTo>
                  <a:cubicBezTo>
                    <a:pt x="986" y="1443"/>
                    <a:pt x="1441" y="1007"/>
                    <a:pt x="1991" y="1007"/>
                  </a:cubicBezTo>
                  <a:close/>
                  <a:moveTo>
                    <a:pt x="1997" y="1"/>
                  </a:moveTo>
                  <a:cubicBezTo>
                    <a:pt x="977" y="1"/>
                    <a:pt x="0" y="789"/>
                    <a:pt x="0" y="1993"/>
                  </a:cubicBezTo>
                  <a:cubicBezTo>
                    <a:pt x="0" y="3092"/>
                    <a:pt x="891" y="3984"/>
                    <a:pt x="1991" y="3984"/>
                  </a:cubicBezTo>
                  <a:cubicBezTo>
                    <a:pt x="3754" y="3984"/>
                    <a:pt x="4646" y="1841"/>
                    <a:pt x="3394" y="589"/>
                  </a:cubicBezTo>
                  <a:cubicBezTo>
                    <a:pt x="2988" y="183"/>
                    <a:pt x="2487" y="1"/>
                    <a:pt x="1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3" name="Google Shape;2763;p50"/>
          <p:cNvGrpSpPr/>
          <p:nvPr/>
        </p:nvGrpSpPr>
        <p:grpSpPr>
          <a:xfrm>
            <a:off x="8129272" y="1991501"/>
            <a:ext cx="365776" cy="365763"/>
            <a:chOff x="4193363" y="2293000"/>
            <a:chExt cx="381175" cy="380725"/>
          </a:xfrm>
        </p:grpSpPr>
        <p:sp>
          <p:nvSpPr>
            <p:cNvPr id="2764" name="Google Shape;2764;p50"/>
            <p:cNvSpPr/>
            <p:nvPr/>
          </p:nvSpPr>
          <p:spPr>
            <a:xfrm>
              <a:off x="4537538" y="2636725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0" y="1"/>
                  </a:moveTo>
                  <a:lnTo>
                    <a:pt x="0" y="1176"/>
                  </a:lnTo>
                  <a:lnTo>
                    <a:pt x="1176" y="117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0"/>
            <p:cNvSpPr/>
            <p:nvPr/>
          </p:nvSpPr>
          <p:spPr>
            <a:xfrm>
              <a:off x="4537538" y="2468450"/>
              <a:ext cx="29400" cy="29400"/>
            </a:xfrm>
            <a:custGeom>
              <a:avLst/>
              <a:gdLst/>
              <a:ahLst/>
              <a:cxnLst/>
              <a:rect l="l" t="t" r="r" b="b"/>
              <a:pathLst>
                <a:path w="1176" h="1176" extrusionOk="0">
                  <a:moveTo>
                    <a:pt x="0" y="0"/>
                  </a:moveTo>
                  <a:lnTo>
                    <a:pt x="0" y="1176"/>
                  </a:lnTo>
                  <a:lnTo>
                    <a:pt x="1176" y="1176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0"/>
            <p:cNvSpPr/>
            <p:nvPr/>
          </p:nvSpPr>
          <p:spPr>
            <a:xfrm>
              <a:off x="4537538" y="2300150"/>
              <a:ext cx="29400" cy="29900"/>
            </a:xfrm>
            <a:custGeom>
              <a:avLst/>
              <a:gdLst/>
              <a:ahLst/>
              <a:cxnLst/>
              <a:rect l="l" t="t" r="r" b="b"/>
              <a:pathLst>
                <a:path w="1176" h="1196" extrusionOk="0">
                  <a:moveTo>
                    <a:pt x="0" y="1"/>
                  </a:moveTo>
                  <a:lnTo>
                    <a:pt x="0" y="1196"/>
                  </a:lnTo>
                  <a:lnTo>
                    <a:pt x="1176" y="119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0"/>
            <p:cNvSpPr/>
            <p:nvPr/>
          </p:nvSpPr>
          <p:spPr>
            <a:xfrm>
              <a:off x="4260688" y="2374575"/>
              <a:ext cx="247000" cy="217150"/>
            </a:xfrm>
            <a:custGeom>
              <a:avLst/>
              <a:gdLst/>
              <a:ahLst/>
              <a:cxnLst/>
              <a:rect l="l" t="t" r="r" b="b"/>
              <a:pathLst>
                <a:path w="9880" h="8686" extrusionOk="0">
                  <a:moveTo>
                    <a:pt x="1" y="1"/>
                  </a:moveTo>
                  <a:lnTo>
                    <a:pt x="1" y="3149"/>
                  </a:lnTo>
                  <a:cubicBezTo>
                    <a:pt x="1" y="2485"/>
                    <a:pt x="531" y="1973"/>
                    <a:pt x="1176" y="1973"/>
                  </a:cubicBezTo>
                  <a:lnTo>
                    <a:pt x="3736" y="1973"/>
                  </a:lnTo>
                  <a:lnTo>
                    <a:pt x="3736" y="7491"/>
                  </a:lnTo>
                  <a:cubicBezTo>
                    <a:pt x="3736" y="8154"/>
                    <a:pt x="3205" y="8685"/>
                    <a:pt x="2560" y="8685"/>
                  </a:cubicBezTo>
                  <a:lnTo>
                    <a:pt x="7301" y="8685"/>
                  </a:lnTo>
                  <a:cubicBezTo>
                    <a:pt x="6656" y="8685"/>
                    <a:pt x="6125" y="8154"/>
                    <a:pt x="6125" y="7491"/>
                  </a:cubicBezTo>
                  <a:lnTo>
                    <a:pt x="6125" y="1973"/>
                  </a:lnTo>
                  <a:lnTo>
                    <a:pt x="8704" y="1973"/>
                  </a:lnTo>
                  <a:cubicBezTo>
                    <a:pt x="9349" y="1973"/>
                    <a:pt x="9879" y="2485"/>
                    <a:pt x="9879" y="3149"/>
                  </a:cubicBezTo>
                  <a:lnTo>
                    <a:pt x="9879" y="1973"/>
                  </a:lnTo>
                  <a:lnTo>
                    <a:pt x="9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0"/>
            <p:cNvSpPr/>
            <p:nvPr/>
          </p:nvSpPr>
          <p:spPr>
            <a:xfrm>
              <a:off x="4369238" y="2636725"/>
              <a:ext cx="29425" cy="29425"/>
            </a:xfrm>
            <a:custGeom>
              <a:avLst/>
              <a:gdLst/>
              <a:ahLst/>
              <a:cxnLst/>
              <a:rect l="l" t="t" r="r" b="b"/>
              <a:pathLst>
                <a:path w="1177" h="1177" extrusionOk="0">
                  <a:moveTo>
                    <a:pt x="1" y="1"/>
                  </a:moveTo>
                  <a:lnTo>
                    <a:pt x="1" y="1176"/>
                  </a:lnTo>
                  <a:lnTo>
                    <a:pt x="1176" y="117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0"/>
            <p:cNvSpPr/>
            <p:nvPr/>
          </p:nvSpPr>
          <p:spPr>
            <a:xfrm>
              <a:off x="4369238" y="2300150"/>
              <a:ext cx="29425" cy="29900"/>
            </a:xfrm>
            <a:custGeom>
              <a:avLst/>
              <a:gdLst/>
              <a:ahLst/>
              <a:cxnLst/>
              <a:rect l="l" t="t" r="r" b="b"/>
              <a:pathLst>
                <a:path w="1177" h="1196" extrusionOk="0">
                  <a:moveTo>
                    <a:pt x="1" y="1"/>
                  </a:moveTo>
                  <a:lnTo>
                    <a:pt x="1" y="1196"/>
                  </a:lnTo>
                  <a:lnTo>
                    <a:pt x="1176" y="119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0"/>
            <p:cNvSpPr/>
            <p:nvPr/>
          </p:nvSpPr>
          <p:spPr>
            <a:xfrm>
              <a:off x="4200963" y="2636250"/>
              <a:ext cx="29875" cy="29900"/>
            </a:xfrm>
            <a:custGeom>
              <a:avLst/>
              <a:gdLst/>
              <a:ahLst/>
              <a:cxnLst/>
              <a:rect l="l" t="t" r="r" b="b"/>
              <a:pathLst>
                <a:path w="1195" h="1196" extrusionOk="0">
                  <a:moveTo>
                    <a:pt x="0" y="1"/>
                  </a:moveTo>
                  <a:lnTo>
                    <a:pt x="0" y="1195"/>
                  </a:lnTo>
                  <a:lnTo>
                    <a:pt x="1195" y="1195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0"/>
            <p:cNvSpPr/>
            <p:nvPr/>
          </p:nvSpPr>
          <p:spPr>
            <a:xfrm>
              <a:off x="4200963" y="2468450"/>
              <a:ext cx="29875" cy="29400"/>
            </a:xfrm>
            <a:custGeom>
              <a:avLst/>
              <a:gdLst/>
              <a:ahLst/>
              <a:cxnLst/>
              <a:rect l="l" t="t" r="r" b="b"/>
              <a:pathLst>
                <a:path w="1195" h="1176" extrusionOk="0">
                  <a:moveTo>
                    <a:pt x="0" y="0"/>
                  </a:moveTo>
                  <a:lnTo>
                    <a:pt x="0" y="1176"/>
                  </a:lnTo>
                  <a:lnTo>
                    <a:pt x="1195" y="1176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0"/>
            <p:cNvSpPr/>
            <p:nvPr/>
          </p:nvSpPr>
          <p:spPr>
            <a:xfrm>
              <a:off x="4200963" y="2300150"/>
              <a:ext cx="29875" cy="29900"/>
            </a:xfrm>
            <a:custGeom>
              <a:avLst/>
              <a:gdLst/>
              <a:ahLst/>
              <a:cxnLst/>
              <a:rect l="l" t="t" r="r" b="b"/>
              <a:pathLst>
                <a:path w="1195" h="1196" extrusionOk="0">
                  <a:moveTo>
                    <a:pt x="0" y="1"/>
                  </a:moveTo>
                  <a:lnTo>
                    <a:pt x="0" y="1196"/>
                  </a:lnTo>
                  <a:lnTo>
                    <a:pt x="1195" y="1196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0"/>
            <p:cNvSpPr/>
            <p:nvPr/>
          </p:nvSpPr>
          <p:spPr>
            <a:xfrm>
              <a:off x="4373988" y="2446175"/>
              <a:ext cx="19925" cy="14950"/>
            </a:xfrm>
            <a:custGeom>
              <a:avLst/>
              <a:gdLst/>
              <a:ahLst/>
              <a:cxnLst/>
              <a:rect l="l" t="t" r="r" b="b"/>
              <a:pathLst>
                <a:path w="797" h="598" extrusionOk="0">
                  <a:moveTo>
                    <a:pt x="399" y="0"/>
                  </a:moveTo>
                  <a:cubicBezTo>
                    <a:pt x="133" y="0"/>
                    <a:pt x="0" y="322"/>
                    <a:pt x="190" y="512"/>
                  </a:cubicBezTo>
                  <a:cubicBezTo>
                    <a:pt x="247" y="569"/>
                    <a:pt x="323" y="597"/>
                    <a:pt x="399" y="597"/>
                  </a:cubicBezTo>
                  <a:cubicBezTo>
                    <a:pt x="474" y="597"/>
                    <a:pt x="550" y="569"/>
                    <a:pt x="607" y="512"/>
                  </a:cubicBezTo>
                  <a:cubicBezTo>
                    <a:pt x="797" y="322"/>
                    <a:pt x="664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0"/>
            <p:cNvSpPr/>
            <p:nvPr/>
          </p:nvSpPr>
          <p:spPr>
            <a:xfrm>
              <a:off x="4193363" y="2293000"/>
              <a:ext cx="381175" cy="380725"/>
            </a:xfrm>
            <a:custGeom>
              <a:avLst/>
              <a:gdLst/>
              <a:ahLst/>
              <a:cxnLst/>
              <a:rect l="l" t="t" r="r" b="b"/>
              <a:pathLst>
                <a:path w="15247" h="15229" extrusionOk="0">
                  <a:moveTo>
                    <a:pt x="1196" y="590"/>
                  </a:moveTo>
                  <a:lnTo>
                    <a:pt x="1196" y="1178"/>
                  </a:lnTo>
                  <a:lnTo>
                    <a:pt x="608" y="1178"/>
                  </a:lnTo>
                  <a:lnTo>
                    <a:pt x="608" y="590"/>
                  </a:lnTo>
                  <a:close/>
                  <a:moveTo>
                    <a:pt x="7927" y="590"/>
                  </a:moveTo>
                  <a:lnTo>
                    <a:pt x="7927" y="1178"/>
                  </a:lnTo>
                  <a:lnTo>
                    <a:pt x="7339" y="1178"/>
                  </a:lnTo>
                  <a:lnTo>
                    <a:pt x="7339" y="590"/>
                  </a:lnTo>
                  <a:close/>
                  <a:moveTo>
                    <a:pt x="14639" y="590"/>
                  </a:moveTo>
                  <a:lnTo>
                    <a:pt x="14639" y="1197"/>
                  </a:lnTo>
                  <a:lnTo>
                    <a:pt x="14051" y="1197"/>
                  </a:lnTo>
                  <a:lnTo>
                    <a:pt x="14051" y="590"/>
                  </a:lnTo>
                  <a:close/>
                  <a:moveTo>
                    <a:pt x="1196" y="7303"/>
                  </a:moveTo>
                  <a:lnTo>
                    <a:pt x="1196" y="7909"/>
                  </a:lnTo>
                  <a:lnTo>
                    <a:pt x="608" y="7909"/>
                  </a:lnTo>
                  <a:lnTo>
                    <a:pt x="608" y="7303"/>
                  </a:lnTo>
                  <a:close/>
                  <a:moveTo>
                    <a:pt x="14639" y="7322"/>
                  </a:moveTo>
                  <a:lnTo>
                    <a:pt x="14639" y="7909"/>
                  </a:lnTo>
                  <a:lnTo>
                    <a:pt x="14051" y="7909"/>
                  </a:lnTo>
                  <a:lnTo>
                    <a:pt x="14051" y="7322"/>
                  </a:lnTo>
                  <a:close/>
                  <a:moveTo>
                    <a:pt x="13445" y="1178"/>
                  </a:moveTo>
                  <a:lnTo>
                    <a:pt x="13445" y="1482"/>
                  </a:lnTo>
                  <a:cubicBezTo>
                    <a:pt x="13445" y="1633"/>
                    <a:pt x="13577" y="1766"/>
                    <a:pt x="13748" y="1766"/>
                  </a:cubicBezTo>
                  <a:lnTo>
                    <a:pt x="14033" y="1766"/>
                  </a:lnTo>
                  <a:lnTo>
                    <a:pt x="14033" y="6715"/>
                  </a:lnTo>
                  <a:lnTo>
                    <a:pt x="13767" y="6715"/>
                  </a:lnTo>
                  <a:cubicBezTo>
                    <a:pt x="13596" y="6715"/>
                    <a:pt x="13464" y="6848"/>
                    <a:pt x="13464" y="6999"/>
                  </a:cubicBezTo>
                  <a:lnTo>
                    <a:pt x="13464" y="8194"/>
                  </a:lnTo>
                  <a:cubicBezTo>
                    <a:pt x="13464" y="8365"/>
                    <a:pt x="13596" y="8497"/>
                    <a:pt x="13767" y="8497"/>
                  </a:cubicBezTo>
                  <a:lnTo>
                    <a:pt x="14051" y="8497"/>
                  </a:lnTo>
                  <a:lnTo>
                    <a:pt x="14051" y="13427"/>
                  </a:lnTo>
                  <a:lnTo>
                    <a:pt x="13767" y="13427"/>
                  </a:lnTo>
                  <a:cubicBezTo>
                    <a:pt x="13596" y="13427"/>
                    <a:pt x="13464" y="13560"/>
                    <a:pt x="13464" y="13731"/>
                  </a:cubicBezTo>
                  <a:lnTo>
                    <a:pt x="13464" y="13750"/>
                  </a:lnTo>
                  <a:lnTo>
                    <a:pt x="13464" y="14034"/>
                  </a:lnTo>
                  <a:lnTo>
                    <a:pt x="8515" y="14034"/>
                  </a:lnTo>
                  <a:lnTo>
                    <a:pt x="8515" y="13750"/>
                  </a:lnTo>
                  <a:cubicBezTo>
                    <a:pt x="8515" y="13579"/>
                    <a:pt x="8382" y="13446"/>
                    <a:pt x="8211" y="13446"/>
                  </a:cubicBezTo>
                  <a:lnTo>
                    <a:pt x="7036" y="13446"/>
                  </a:lnTo>
                  <a:cubicBezTo>
                    <a:pt x="6865" y="13446"/>
                    <a:pt x="6732" y="13579"/>
                    <a:pt x="6732" y="13750"/>
                  </a:cubicBezTo>
                  <a:lnTo>
                    <a:pt x="6732" y="14034"/>
                  </a:lnTo>
                  <a:lnTo>
                    <a:pt x="1802" y="14034"/>
                  </a:lnTo>
                  <a:lnTo>
                    <a:pt x="1802" y="13750"/>
                  </a:lnTo>
                  <a:cubicBezTo>
                    <a:pt x="1802" y="13579"/>
                    <a:pt x="1670" y="13446"/>
                    <a:pt x="1499" y="13446"/>
                  </a:cubicBezTo>
                  <a:lnTo>
                    <a:pt x="1196" y="13446"/>
                  </a:lnTo>
                  <a:lnTo>
                    <a:pt x="1196" y="8497"/>
                  </a:lnTo>
                  <a:lnTo>
                    <a:pt x="1499" y="8497"/>
                  </a:lnTo>
                  <a:cubicBezTo>
                    <a:pt x="1651" y="8497"/>
                    <a:pt x="1783" y="8365"/>
                    <a:pt x="1783" y="8194"/>
                  </a:cubicBezTo>
                  <a:lnTo>
                    <a:pt x="1783" y="7018"/>
                  </a:lnTo>
                  <a:cubicBezTo>
                    <a:pt x="1783" y="6848"/>
                    <a:pt x="1651" y="6715"/>
                    <a:pt x="1499" y="6715"/>
                  </a:cubicBezTo>
                  <a:lnTo>
                    <a:pt x="1196" y="6715"/>
                  </a:lnTo>
                  <a:lnTo>
                    <a:pt x="1196" y="1785"/>
                  </a:lnTo>
                  <a:lnTo>
                    <a:pt x="1499" y="1785"/>
                  </a:lnTo>
                  <a:cubicBezTo>
                    <a:pt x="1651" y="1785"/>
                    <a:pt x="1783" y="1652"/>
                    <a:pt x="1783" y="1482"/>
                  </a:cubicBezTo>
                  <a:lnTo>
                    <a:pt x="1783" y="1178"/>
                  </a:lnTo>
                  <a:lnTo>
                    <a:pt x="6732" y="1178"/>
                  </a:lnTo>
                  <a:lnTo>
                    <a:pt x="6732" y="1482"/>
                  </a:lnTo>
                  <a:cubicBezTo>
                    <a:pt x="6732" y="1633"/>
                    <a:pt x="6865" y="1766"/>
                    <a:pt x="7017" y="1766"/>
                  </a:cubicBezTo>
                  <a:lnTo>
                    <a:pt x="8211" y="1766"/>
                  </a:lnTo>
                  <a:cubicBezTo>
                    <a:pt x="8382" y="1766"/>
                    <a:pt x="8515" y="1633"/>
                    <a:pt x="8515" y="1482"/>
                  </a:cubicBezTo>
                  <a:lnTo>
                    <a:pt x="8515" y="1178"/>
                  </a:lnTo>
                  <a:close/>
                  <a:moveTo>
                    <a:pt x="1196" y="14034"/>
                  </a:moveTo>
                  <a:lnTo>
                    <a:pt x="1196" y="14622"/>
                  </a:lnTo>
                  <a:lnTo>
                    <a:pt x="608" y="14622"/>
                  </a:lnTo>
                  <a:lnTo>
                    <a:pt x="608" y="14034"/>
                  </a:lnTo>
                  <a:close/>
                  <a:moveTo>
                    <a:pt x="7927" y="14034"/>
                  </a:moveTo>
                  <a:lnTo>
                    <a:pt x="7927" y="14622"/>
                  </a:lnTo>
                  <a:lnTo>
                    <a:pt x="7320" y="14622"/>
                  </a:lnTo>
                  <a:lnTo>
                    <a:pt x="7320" y="14034"/>
                  </a:lnTo>
                  <a:close/>
                  <a:moveTo>
                    <a:pt x="14639" y="14034"/>
                  </a:moveTo>
                  <a:lnTo>
                    <a:pt x="14639" y="14641"/>
                  </a:lnTo>
                  <a:lnTo>
                    <a:pt x="14051" y="14641"/>
                  </a:lnTo>
                  <a:lnTo>
                    <a:pt x="14051" y="14034"/>
                  </a:lnTo>
                  <a:close/>
                  <a:moveTo>
                    <a:pt x="1531" y="1"/>
                  </a:moveTo>
                  <a:cubicBezTo>
                    <a:pt x="1521" y="1"/>
                    <a:pt x="1510" y="1"/>
                    <a:pt x="1499" y="3"/>
                  </a:cubicBezTo>
                  <a:lnTo>
                    <a:pt x="304" y="3"/>
                  </a:lnTo>
                  <a:cubicBezTo>
                    <a:pt x="153" y="3"/>
                    <a:pt x="20" y="116"/>
                    <a:pt x="20" y="287"/>
                  </a:cubicBezTo>
                  <a:lnTo>
                    <a:pt x="20" y="1482"/>
                  </a:lnTo>
                  <a:cubicBezTo>
                    <a:pt x="20" y="1633"/>
                    <a:pt x="153" y="1766"/>
                    <a:pt x="304" y="1766"/>
                  </a:cubicBezTo>
                  <a:lnTo>
                    <a:pt x="608" y="1766"/>
                  </a:lnTo>
                  <a:lnTo>
                    <a:pt x="608" y="6715"/>
                  </a:lnTo>
                  <a:lnTo>
                    <a:pt x="304" y="6715"/>
                  </a:lnTo>
                  <a:cubicBezTo>
                    <a:pt x="153" y="6715"/>
                    <a:pt x="20" y="6848"/>
                    <a:pt x="20" y="6999"/>
                  </a:cubicBezTo>
                  <a:lnTo>
                    <a:pt x="20" y="8194"/>
                  </a:lnTo>
                  <a:cubicBezTo>
                    <a:pt x="20" y="8365"/>
                    <a:pt x="153" y="8497"/>
                    <a:pt x="304" y="8497"/>
                  </a:cubicBezTo>
                  <a:lnTo>
                    <a:pt x="608" y="8497"/>
                  </a:lnTo>
                  <a:lnTo>
                    <a:pt x="608" y="13427"/>
                  </a:lnTo>
                  <a:lnTo>
                    <a:pt x="304" y="13427"/>
                  </a:lnTo>
                  <a:cubicBezTo>
                    <a:pt x="134" y="13427"/>
                    <a:pt x="1" y="13560"/>
                    <a:pt x="20" y="13750"/>
                  </a:cubicBezTo>
                  <a:lnTo>
                    <a:pt x="20" y="14925"/>
                  </a:lnTo>
                  <a:cubicBezTo>
                    <a:pt x="1" y="15096"/>
                    <a:pt x="134" y="15229"/>
                    <a:pt x="304" y="15229"/>
                  </a:cubicBezTo>
                  <a:lnTo>
                    <a:pt x="1499" y="15229"/>
                  </a:lnTo>
                  <a:cubicBezTo>
                    <a:pt x="1651" y="15229"/>
                    <a:pt x="1783" y="15096"/>
                    <a:pt x="1783" y="14925"/>
                  </a:cubicBezTo>
                  <a:lnTo>
                    <a:pt x="1783" y="14622"/>
                  </a:lnTo>
                  <a:lnTo>
                    <a:pt x="6732" y="14622"/>
                  </a:lnTo>
                  <a:lnTo>
                    <a:pt x="6732" y="14925"/>
                  </a:lnTo>
                  <a:cubicBezTo>
                    <a:pt x="6732" y="15096"/>
                    <a:pt x="6865" y="15229"/>
                    <a:pt x="7017" y="15229"/>
                  </a:cubicBezTo>
                  <a:lnTo>
                    <a:pt x="8211" y="15229"/>
                  </a:lnTo>
                  <a:cubicBezTo>
                    <a:pt x="8382" y="15229"/>
                    <a:pt x="8515" y="15096"/>
                    <a:pt x="8515" y="14925"/>
                  </a:cubicBezTo>
                  <a:lnTo>
                    <a:pt x="8515" y="14622"/>
                  </a:lnTo>
                  <a:lnTo>
                    <a:pt x="13445" y="14622"/>
                  </a:lnTo>
                  <a:lnTo>
                    <a:pt x="13445" y="14925"/>
                  </a:lnTo>
                  <a:cubicBezTo>
                    <a:pt x="13445" y="15096"/>
                    <a:pt x="13577" y="15229"/>
                    <a:pt x="13748" y="15229"/>
                  </a:cubicBezTo>
                  <a:lnTo>
                    <a:pt x="14924" y="15229"/>
                  </a:lnTo>
                  <a:cubicBezTo>
                    <a:pt x="15094" y="15229"/>
                    <a:pt x="15227" y="15096"/>
                    <a:pt x="15227" y="14925"/>
                  </a:cubicBezTo>
                  <a:lnTo>
                    <a:pt x="15227" y="13750"/>
                  </a:lnTo>
                  <a:cubicBezTo>
                    <a:pt x="15227" y="13579"/>
                    <a:pt x="15094" y="13446"/>
                    <a:pt x="14924" y="13446"/>
                  </a:cubicBezTo>
                  <a:lnTo>
                    <a:pt x="14639" y="13446"/>
                  </a:lnTo>
                  <a:lnTo>
                    <a:pt x="14639" y="8497"/>
                  </a:lnTo>
                  <a:lnTo>
                    <a:pt x="14943" y="8497"/>
                  </a:lnTo>
                  <a:cubicBezTo>
                    <a:pt x="15113" y="8497"/>
                    <a:pt x="15246" y="8365"/>
                    <a:pt x="15246" y="8194"/>
                  </a:cubicBezTo>
                  <a:lnTo>
                    <a:pt x="15246" y="7018"/>
                  </a:lnTo>
                  <a:cubicBezTo>
                    <a:pt x="15246" y="6848"/>
                    <a:pt x="15113" y="6715"/>
                    <a:pt x="14943" y="6715"/>
                  </a:cubicBezTo>
                  <a:lnTo>
                    <a:pt x="14639" y="6715"/>
                  </a:lnTo>
                  <a:lnTo>
                    <a:pt x="14639" y="1785"/>
                  </a:lnTo>
                  <a:lnTo>
                    <a:pt x="14943" y="1785"/>
                  </a:lnTo>
                  <a:cubicBezTo>
                    <a:pt x="15113" y="1785"/>
                    <a:pt x="15246" y="1652"/>
                    <a:pt x="15246" y="1482"/>
                  </a:cubicBezTo>
                  <a:lnTo>
                    <a:pt x="15246" y="287"/>
                  </a:lnTo>
                  <a:cubicBezTo>
                    <a:pt x="15246" y="144"/>
                    <a:pt x="15128" y="1"/>
                    <a:pt x="14972" y="1"/>
                  </a:cubicBezTo>
                  <a:cubicBezTo>
                    <a:pt x="14962" y="1"/>
                    <a:pt x="14952" y="1"/>
                    <a:pt x="14943" y="3"/>
                  </a:cubicBezTo>
                  <a:lnTo>
                    <a:pt x="13767" y="3"/>
                  </a:lnTo>
                  <a:cubicBezTo>
                    <a:pt x="13596" y="3"/>
                    <a:pt x="13464" y="116"/>
                    <a:pt x="13464" y="287"/>
                  </a:cubicBezTo>
                  <a:lnTo>
                    <a:pt x="13464" y="590"/>
                  </a:lnTo>
                  <a:lnTo>
                    <a:pt x="8515" y="590"/>
                  </a:lnTo>
                  <a:lnTo>
                    <a:pt x="8515" y="287"/>
                  </a:lnTo>
                  <a:cubicBezTo>
                    <a:pt x="8515" y="127"/>
                    <a:pt x="8398" y="1"/>
                    <a:pt x="8244" y="1"/>
                  </a:cubicBezTo>
                  <a:cubicBezTo>
                    <a:pt x="8233" y="1"/>
                    <a:pt x="8222" y="1"/>
                    <a:pt x="8211" y="3"/>
                  </a:cubicBezTo>
                  <a:lnTo>
                    <a:pt x="7036" y="3"/>
                  </a:lnTo>
                  <a:cubicBezTo>
                    <a:pt x="6865" y="3"/>
                    <a:pt x="6732" y="116"/>
                    <a:pt x="6732" y="287"/>
                  </a:cubicBezTo>
                  <a:lnTo>
                    <a:pt x="6732" y="590"/>
                  </a:lnTo>
                  <a:lnTo>
                    <a:pt x="1802" y="590"/>
                  </a:lnTo>
                  <a:lnTo>
                    <a:pt x="1802" y="287"/>
                  </a:lnTo>
                  <a:cubicBezTo>
                    <a:pt x="1802" y="127"/>
                    <a:pt x="1686" y="1"/>
                    <a:pt x="1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0"/>
            <p:cNvSpPr/>
            <p:nvPr/>
          </p:nvSpPr>
          <p:spPr>
            <a:xfrm>
              <a:off x="4375888" y="2475550"/>
              <a:ext cx="16125" cy="79775"/>
            </a:xfrm>
            <a:custGeom>
              <a:avLst/>
              <a:gdLst/>
              <a:ahLst/>
              <a:cxnLst/>
              <a:rect l="l" t="t" r="r" b="b"/>
              <a:pathLst>
                <a:path w="645" h="3191" extrusionOk="0">
                  <a:moveTo>
                    <a:pt x="323" y="1"/>
                  </a:moveTo>
                  <a:cubicBezTo>
                    <a:pt x="152" y="1"/>
                    <a:pt x="19" y="133"/>
                    <a:pt x="19" y="304"/>
                  </a:cubicBezTo>
                  <a:lnTo>
                    <a:pt x="19" y="2864"/>
                  </a:lnTo>
                  <a:cubicBezTo>
                    <a:pt x="0" y="3082"/>
                    <a:pt x="161" y="3191"/>
                    <a:pt x="323" y="3191"/>
                  </a:cubicBezTo>
                  <a:cubicBezTo>
                    <a:pt x="484" y="3191"/>
                    <a:pt x="645" y="3082"/>
                    <a:pt x="626" y="2864"/>
                  </a:cubicBezTo>
                  <a:lnTo>
                    <a:pt x="626" y="304"/>
                  </a:lnTo>
                  <a:cubicBezTo>
                    <a:pt x="626" y="133"/>
                    <a:pt x="493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0"/>
            <p:cNvSpPr/>
            <p:nvPr/>
          </p:nvSpPr>
          <p:spPr>
            <a:xfrm>
              <a:off x="4252388" y="2367000"/>
              <a:ext cx="262875" cy="232350"/>
            </a:xfrm>
            <a:custGeom>
              <a:avLst/>
              <a:gdLst/>
              <a:ahLst/>
              <a:cxnLst/>
              <a:rect l="l" t="t" r="r" b="b"/>
              <a:pathLst>
                <a:path w="10515" h="9294" extrusionOk="0">
                  <a:moveTo>
                    <a:pt x="9908" y="607"/>
                  </a:moveTo>
                  <a:lnTo>
                    <a:pt x="9908" y="2276"/>
                  </a:lnTo>
                  <a:cubicBezTo>
                    <a:pt x="9662" y="2067"/>
                    <a:pt x="9339" y="1973"/>
                    <a:pt x="9017" y="1973"/>
                  </a:cubicBezTo>
                  <a:lnTo>
                    <a:pt x="6457" y="1973"/>
                  </a:lnTo>
                  <a:cubicBezTo>
                    <a:pt x="6286" y="1973"/>
                    <a:pt x="6154" y="2105"/>
                    <a:pt x="6154" y="2276"/>
                  </a:cubicBezTo>
                  <a:lnTo>
                    <a:pt x="6154" y="7794"/>
                  </a:lnTo>
                  <a:cubicBezTo>
                    <a:pt x="6154" y="8116"/>
                    <a:pt x="6267" y="8438"/>
                    <a:pt x="6457" y="8685"/>
                  </a:cubicBezTo>
                  <a:lnTo>
                    <a:pt x="4087" y="8685"/>
                  </a:lnTo>
                  <a:cubicBezTo>
                    <a:pt x="4277" y="8438"/>
                    <a:pt x="4390" y="8116"/>
                    <a:pt x="4390" y="7794"/>
                  </a:cubicBezTo>
                  <a:lnTo>
                    <a:pt x="4390" y="2276"/>
                  </a:lnTo>
                  <a:cubicBezTo>
                    <a:pt x="4390" y="2105"/>
                    <a:pt x="4258" y="1973"/>
                    <a:pt x="4087" y="1973"/>
                  </a:cubicBezTo>
                  <a:lnTo>
                    <a:pt x="1508" y="1973"/>
                  </a:lnTo>
                  <a:cubicBezTo>
                    <a:pt x="1186" y="1973"/>
                    <a:pt x="882" y="2067"/>
                    <a:pt x="617" y="2276"/>
                  </a:cubicBezTo>
                  <a:lnTo>
                    <a:pt x="617" y="607"/>
                  </a:lnTo>
                  <a:close/>
                  <a:moveTo>
                    <a:pt x="333" y="1"/>
                  </a:moveTo>
                  <a:cubicBezTo>
                    <a:pt x="162" y="1"/>
                    <a:pt x="10" y="133"/>
                    <a:pt x="29" y="304"/>
                  </a:cubicBezTo>
                  <a:lnTo>
                    <a:pt x="29" y="3452"/>
                  </a:lnTo>
                  <a:cubicBezTo>
                    <a:pt x="1" y="3670"/>
                    <a:pt x="157" y="3779"/>
                    <a:pt x="316" y="3779"/>
                  </a:cubicBezTo>
                  <a:cubicBezTo>
                    <a:pt x="475" y="3779"/>
                    <a:pt x="636" y="3670"/>
                    <a:pt x="617" y="3452"/>
                  </a:cubicBezTo>
                  <a:cubicBezTo>
                    <a:pt x="617" y="2959"/>
                    <a:pt x="1015" y="2560"/>
                    <a:pt x="1508" y="2560"/>
                  </a:cubicBezTo>
                  <a:lnTo>
                    <a:pt x="3765" y="2560"/>
                  </a:lnTo>
                  <a:lnTo>
                    <a:pt x="3765" y="7794"/>
                  </a:lnTo>
                  <a:cubicBezTo>
                    <a:pt x="3765" y="8287"/>
                    <a:pt x="3366" y="8685"/>
                    <a:pt x="2873" y="8685"/>
                  </a:cubicBezTo>
                  <a:cubicBezTo>
                    <a:pt x="2513" y="8723"/>
                    <a:pt x="2513" y="9254"/>
                    <a:pt x="2873" y="9292"/>
                  </a:cubicBezTo>
                  <a:lnTo>
                    <a:pt x="7633" y="9292"/>
                  </a:lnTo>
                  <a:cubicBezTo>
                    <a:pt x="7645" y="9293"/>
                    <a:pt x="7656" y="9293"/>
                    <a:pt x="7667" y="9293"/>
                  </a:cubicBezTo>
                  <a:cubicBezTo>
                    <a:pt x="8057" y="9293"/>
                    <a:pt x="8057" y="8683"/>
                    <a:pt x="7667" y="8683"/>
                  </a:cubicBezTo>
                  <a:cubicBezTo>
                    <a:pt x="7656" y="8683"/>
                    <a:pt x="7645" y="8684"/>
                    <a:pt x="7633" y="8685"/>
                  </a:cubicBezTo>
                  <a:cubicBezTo>
                    <a:pt x="7140" y="8685"/>
                    <a:pt x="6742" y="8287"/>
                    <a:pt x="6742" y="7794"/>
                  </a:cubicBezTo>
                  <a:lnTo>
                    <a:pt x="6742" y="2560"/>
                  </a:lnTo>
                  <a:lnTo>
                    <a:pt x="8998" y="2560"/>
                  </a:lnTo>
                  <a:cubicBezTo>
                    <a:pt x="9491" y="2560"/>
                    <a:pt x="9889" y="2959"/>
                    <a:pt x="9889" y="3452"/>
                  </a:cubicBezTo>
                  <a:cubicBezTo>
                    <a:pt x="9870" y="3670"/>
                    <a:pt x="10031" y="3779"/>
                    <a:pt x="10193" y="3779"/>
                  </a:cubicBezTo>
                  <a:cubicBezTo>
                    <a:pt x="10354" y="3779"/>
                    <a:pt x="10515" y="3670"/>
                    <a:pt x="10496" y="3452"/>
                  </a:cubicBezTo>
                  <a:lnTo>
                    <a:pt x="10496" y="304"/>
                  </a:lnTo>
                  <a:cubicBezTo>
                    <a:pt x="10496" y="133"/>
                    <a:pt x="10363" y="1"/>
                    <a:pt x="10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7" name="Google Shape;2777;p50"/>
          <p:cNvGrpSpPr/>
          <p:nvPr/>
        </p:nvGrpSpPr>
        <p:grpSpPr>
          <a:xfrm>
            <a:off x="1752328" y="2684911"/>
            <a:ext cx="231293" cy="365730"/>
            <a:chOff x="1461488" y="3250125"/>
            <a:chExt cx="394900" cy="624325"/>
          </a:xfrm>
        </p:grpSpPr>
        <p:sp>
          <p:nvSpPr>
            <p:cNvPr id="2778" name="Google Shape;2778;p50"/>
            <p:cNvSpPr/>
            <p:nvPr/>
          </p:nvSpPr>
          <p:spPr>
            <a:xfrm>
              <a:off x="1474763" y="3313650"/>
              <a:ext cx="370725" cy="548950"/>
            </a:xfrm>
            <a:custGeom>
              <a:avLst/>
              <a:gdLst/>
              <a:ahLst/>
              <a:cxnLst/>
              <a:rect l="l" t="t" r="r" b="b"/>
              <a:pathLst>
                <a:path w="14829" h="21958" extrusionOk="0">
                  <a:moveTo>
                    <a:pt x="4589" y="1"/>
                  </a:moveTo>
                  <a:cubicBezTo>
                    <a:pt x="3774" y="1"/>
                    <a:pt x="3129" y="645"/>
                    <a:pt x="3129" y="1461"/>
                  </a:cubicBezTo>
                  <a:lnTo>
                    <a:pt x="3129" y="8704"/>
                  </a:lnTo>
                  <a:lnTo>
                    <a:pt x="1593" y="9747"/>
                  </a:lnTo>
                  <a:cubicBezTo>
                    <a:pt x="513" y="10448"/>
                    <a:pt x="1" y="11757"/>
                    <a:pt x="285" y="13008"/>
                  </a:cubicBezTo>
                  <a:cubicBezTo>
                    <a:pt x="892" y="15568"/>
                    <a:pt x="2219" y="17900"/>
                    <a:pt x="4096" y="19720"/>
                  </a:cubicBezTo>
                  <a:lnTo>
                    <a:pt x="4096" y="21958"/>
                  </a:lnTo>
                  <a:lnTo>
                    <a:pt x="12838" y="21958"/>
                  </a:lnTo>
                  <a:lnTo>
                    <a:pt x="12838" y="19720"/>
                  </a:lnTo>
                  <a:cubicBezTo>
                    <a:pt x="14108" y="17824"/>
                    <a:pt x="14791" y="15587"/>
                    <a:pt x="14791" y="13312"/>
                  </a:cubicBezTo>
                  <a:lnTo>
                    <a:pt x="14791" y="9519"/>
                  </a:lnTo>
                  <a:cubicBezTo>
                    <a:pt x="14829" y="8685"/>
                    <a:pt x="14165" y="8002"/>
                    <a:pt x="13331" y="8002"/>
                  </a:cubicBezTo>
                  <a:cubicBezTo>
                    <a:pt x="12542" y="8002"/>
                    <a:pt x="11906" y="8612"/>
                    <a:pt x="11871" y="9384"/>
                  </a:cubicBezTo>
                  <a:lnTo>
                    <a:pt x="11871" y="9384"/>
                  </a:lnTo>
                  <a:lnTo>
                    <a:pt x="11871" y="8552"/>
                  </a:lnTo>
                  <a:cubicBezTo>
                    <a:pt x="11871" y="7737"/>
                    <a:pt x="11226" y="7092"/>
                    <a:pt x="10411" y="7092"/>
                  </a:cubicBezTo>
                  <a:cubicBezTo>
                    <a:pt x="9614" y="7092"/>
                    <a:pt x="8951" y="7737"/>
                    <a:pt x="8951" y="8552"/>
                  </a:cubicBezTo>
                  <a:lnTo>
                    <a:pt x="8951" y="7566"/>
                  </a:lnTo>
                  <a:cubicBezTo>
                    <a:pt x="8951" y="6770"/>
                    <a:pt x="8306" y="6106"/>
                    <a:pt x="7509" y="6106"/>
                  </a:cubicBezTo>
                  <a:cubicBezTo>
                    <a:pt x="6694" y="6106"/>
                    <a:pt x="6049" y="6770"/>
                    <a:pt x="6049" y="7566"/>
                  </a:cubicBezTo>
                  <a:lnTo>
                    <a:pt x="6049" y="1461"/>
                  </a:lnTo>
                  <a:cubicBezTo>
                    <a:pt x="6049" y="645"/>
                    <a:pt x="5386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0"/>
            <p:cNvSpPr/>
            <p:nvPr/>
          </p:nvSpPr>
          <p:spPr>
            <a:xfrm>
              <a:off x="1783838" y="3624350"/>
              <a:ext cx="28475" cy="24475"/>
            </a:xfrm>
            <a:custGeom>
              <a:avLst/>
              <a:gdLst/>
              <a:ahLst/>
              <a:cxnLst/>
              <a:rect l="l" t="t" r="r" b="b"/>
              <a:pathLst>
                <a:path w="1139" h="979" extrusionOk="0">
                  <a:moveTo>
                    <a:pt x="492" y="1"/>
                  </a:moveTo>
                  <a:cubicBezTo>
                    <a:pt x="242" y="1"/>
                    <a:pt x="1" y="191"/>
                    <a:pt x="1" y="485"/>
                  </a:cubicBezTo>
                  <a:cubicBezTo>
                    <a:pt x="1" y="751"/>
                    <a:pt x="209" y="978"/>
                    <a:pt x="475" y="978"/>
                  </a:cubicBezTo>
                  <a:cubicBezTo>
                    <a:pt x="911" y="978"/>
                    <a:pt x="1138" y="466"/>
                    <a:pt x="835" y="144"/>
                  </a:cubicBezTo>
                  <a:cubicBezTo>
                    <a:pt x="736" y="45"/>
                    <a:pt x="61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0"/>
            <p:cNvSpPr/>
            <p:nvPr/>
          </p:nvSpPr>
          <p:spPr>
            <a:xfrm>
              <a:off x="1461488" y="3301325"/>
              <a:ext cx="394900" cy="573125"/>
            </a:xfrm>
            <a:custGeom>
              <a:avLst/>
              <a:gdLst/>
              <a:ahLst/>
              <a:cxnLst/>
              <a:rect l="l" t="t" r="r" b="b"/>
              <a:pathLst>
                <a:path w="15796" h="22925" extrusionOk="0">
                  <a:moveTo>
                    <a:pt x="5120" y="972"/>
                  </a:moveTo>
                  <a:cubicBezTo>
                    <a:pt x="5604" y="972"/>
                    <a:pt x="6087" y="1299"/>
                    <a:pt x="6087" y="1954"/>
                  </a:cubicBezTo>
                  <a:lnTo>
                    <a:pt x="6087" y="11472"/>
                  </a:lnTo>
                  <a:cubicBezTo>
                    <a:pt x="6087" y="11795"/>
                    <a:pt x="6334" y="11956"/>
                    <a:pt x="6580" y="11956"/>
                  </a:cubicBezTo>
                  <a:cubicBezTo>
                    <a:pt x="6827" y="11956"/>
                    <a:pt x="7073" y="11795"/>
                    <a:pt x="7073" y="11472"/>
                  </a:cubicBezTo>
                  <a:lnTo>
                    <a:pt x="7073" y="8059"/>
                  </a:lnTo>
                  <a:cubicBezTo>
                    <a:pt x="7073" y="7415"/>
                    <a:pt x="7557" y="7092"/>
                    <a:pt x="8040" y="7092"/>
                  </a:cubicBezTo>
                  <a:cubicBezTo>
                    <a:pt x="8524" y="7092"/>
                    <a:pt x="9008" y="7415"/>
                    <a:pt x="9008" y="8059"/>
                  </a:cubicBezTo>
                  <a:lnTo>
                    <a:pt x="9008" y="11472"/>
                  </a:lnTo>
                  <a:cubicBezTo>
                    <a:pt x="9008" y="11795"/>
                    <a:pt x="9249" y="11956"/>
                    <a:pt x="9491" y="11956"/>
                  </a:cubicBezTo>
                  <a:cubicBezTo>
                    <a:pt x="9733" y="11956"/>
                    <a:pt x="9975" y="11795"/>
                    <a:pt x="9975" y="11472"/>
                  </a:cubicBezTo>
                  <a:lnTo>
                    <a:pt x="9975" y="9045"/>
                  </a:lnTo>
                  <a:cubicBezTo>
                    <a:pt x="9975" y="8391"/>
                    <a:pt x="10463" y="8064"/>
                    <a:pt x="10951" y="8064"/>
                  </a:cubicBezTo>
                  <a:cubicBezTo>
                    <a:pt x="11439" y="8064"/>
                    <a:pt x="11928" y="8391"/>
                    <a:pt x="11928" y="9045"/>
                  </a:cubicBezTo>
                  <a:lnTo>
                    <a:pt x="11928" y="11472"/>
                  </a:lnTo>
                  <a:cubicBezTo>
                    <a:pt x="11928" y="11795"/>
                    <a:pt x="12169" y="11956"/>
                    <a:pt x="12411" y="11956"/>
                  </a:cubicBezTo>
                  <a:cubicBezTo>
                    <a:pt x="12653" y="11956"/>
                    <a:pt x="12895" y="11795"/>
                    <a:pt x="12895" y="11472"/>
                  </a:cubicBezTo>
                  <a:lnTo>
                    <a:pt x="12895" y="10012"/>
                  </a:lnTo>
                  <a:cubicBezTo>
                    <a:pt x="12857" y="9330"/>
                    <a:pt x="13359" y="8988"/>
                    <a:pt x="13862" y="8988"/>
                  </a:cubicBezTo>
                  <a:cubicBezTo>
                    <a:pt x="14364" y="8988"/>
                    <a:pt x="14867" y="9330"/>
                    <a:pt x="14829" y="10012"/>
                  </a:cubicBezTo>
                  <a:lnTo>
                    <a:pt x="14829" y="13805"/>
                  </a:lnTo>
                  <a:cubicBezTo>
                    <a:pt x="14829" y="15985"/>
                    <a:pt x="14184" y="18128"/>
                    <a:pt x="12970" y="19948"/>
                  </a:cubicBezTo>
                  <a:cubicBezTo>
                    <a:pt x="12914" y="20024"/>
                    <a:pt x="12895" y="20119"/>
                    <a:pt x="12895" y="20213"/>
                  </a:cubicBezTo>
                  <a:lnTo>
                    <a:pt x="12895" y="21977"/>
                  </a:lnTo>
                  <a:lnTo>
                    <a:pt x="5120" y="21977"/>
                  </a:lnTo>
                  <a:lnTo>
                    <a:pt x="5120" y="20213"/>
                  </a:lnTo>
                  <a:cubicBezTo>
                    <a:pt x="5120" y="20081"/>
                    <a:pt x="5064" y="19967"/>
                    <a:pt x="4969" y="19872"/>
                  </a:cubicBezTo>
                  <a:cubicBezTo>
                    <a:pt x="4040" y="18962"/>
                    <a:pt x="3243" y="17938"/>
                    <a:pt x="2617" y="16800"/>
                  </a:cubicBezTo>
                  <a:cubicBezTo>
                    <a:pt x="2011" y="15720"/>
                    <a:pt x="1575" y="14582"/>
                    <a:pt x="1290" y="13387"/>
                  </a:cubicBezTo>
                  <a:cubicBezTo>
                    <a:pt x="1044" y="12326"/>
                    <a:pt x="1480" y="11226"/>
                    <a:pt x="2390" y="10638"/>
                  </a:cubicBezTo>
                  <a:lnTo>
                    <a:pt x="3186" y="10107"/>
                  </a:lnTo>
                  <a:lnTo>
                    <a:pt x="3186" y="13406"/>
                  </a:lnTo>
                  <a:cubicBezTo>
                    <a:pt x="3186" y="13729"/>
                    <a:pt x="3428" y="13890"/>
                    <a:pt x="3670" y="13890"/>
                  </a:cubicBezTo>
                  <a:cubicBezTo>
                    <a:pt x="3912" y="13890"/>
                    <a:pt x="4153" y="13729"/>
                    <a:pt x="4153" y="13406"/>
                  </a:cubicBezTo>
                  <a:lnTo>
                    <a:pt x="4153" y="1954"/>
                  </a:lnTo>
                  <a:cubicBezTo>
                    <a:pt x="4153" y="1299"/>
                    <a:pt x="4637" y="972"/>
                    <a:pt x="5120" y="972"/>
                  </a:cubicBezTo>
                  <a:close/>
                  <a:moveTo>
                    <a:pt x="5101" y="1"/>
                  </a:moveTo>
                  <a:cubicBezTo>
                    <a:pt x="4040" y="1"/>
                    <a:pt x="3167" y="873"/>
                    <a:pt x="3167" y="1954"/>
                  </a:cubicBezTo>
                  <a:lnTo>
                    <a:pt x="3167" y="8931"/>
                  </a:lnTo>
                  <a:lnTo>
                    <a:pt x="1840" y="9823"/>
                  </a:lnTo>
                  <a:cubicBezTo>
                    <a:pt x="589" y="10657"/>
                    <a:pt x="1" y="12155"/>
                    <a:pt x="342" y="13615"/>
                  </a:cubicBezTo>
                  <a:lnTo>
                    <a:pt x="361" y="13615"/>
                  </a:lnTo>
                  <a:cubicBezTo>
                    <a:pt x="949" y="16175"/>
                    <a:pt x="2257" y="18526"/>
                    <a:pt x="4134" y="20403"/>
                  </a:cubicBezTo>
                  <a:lnTo>
                    <a:pt x="4153" y="20403"/>
                  </a:lnTo>
                  <a:lnTo>
                    <a:pt x="4153" y="22451"/>
                  </a:lnTo>
                  <a:cubicBezTo>
                    <a:pt x="4153" y="22716"/>
                    <a:pt x="4362" y="22925"/>
                    <a:pt x="4627" y="22925"/>
                  </a:cubicBezTo>
                  <a:lnTo>
                    <a:pt x="13369" y="22925"/>
                  </a:lnTo>
                  <a:cubicBezTo>
                    <a:pt x="13634" y="22925"/>
                    <a:pt x="13862" y="22716"/>
                    <a:pt x="13843" y="22451"/>
                  </a:cubicBezTo>
                  <a:lnTo>
                    <a:pt x="13843" y="20346"/>
                  </a:lnTo>
                  <a:cubicBezTo>
                    <a:pt x="15113" y="18393"/>
                    <a:pt x="15796" y="16118"/>
                    <a:pt x="15796" y="13786"/>
                  </a:cubicBezTo>
                  <a:lnTo>
                    <a:pt x="15796" y="9993"/>
                  </a:lnTo>
                  <a:cubicBezTo>
                    <a:pt x="15796" y="8851"/>
                    <a:pt x="14853" y="8046"/>
                    <a:pt x="13842" y="8046"/>
                  </a:cubicBezTo>
                  <a:cubicBezTo>
                    <a:pt x="13477" y="8046"/>
                    <a:pt x="13104" y="8150"/>
                    <a:pt x="12762" y="8382"/>
                  </a:cubicBezTo>
                  <a:cubicBezTo>
                    <a:pt x="12496" y="7604"/>
                    <a:pt x="11757" y="7092"/>
                    <a:pt x="10942" y="7092"/>
                  </a:cubicBezTo>
                  <a:cubicBezTo>
                    <a:pt x="10913" y="7091"/>
                    <a:pt x="10885" y="7090"/>
                    <a:pt x="10856" y="7090"/>
                  </a:cubicBezTo>
                  <a:cubicBezTo>
                    <a:pt x="10489" y="7090"/>
                    <a:pt x="10142" y="7203"/>
                    <a:pt x="9861" y="7415"/>
                  </a:cubicBezTo>
                  <a:cubicBezTo>
                    <a:pt x="9566" y="6597"/>
                    <a:pt x="8806" y="6111"/>
                    <a:pt x="8018" y="6111"/>
                  </a:cubicBezTo>
                  <a:cubicBezTo>
                    <a:pt x="7691" y="6111"/>
                    <a:pt x="7360" y="6194"/>
                    <a:pt x="7054" y="6372"/>
                  </a:cubicBezTo>
                  <a:lnTo>
                    <a:pt x="7054" y="1954"/>
                  </a:lnTo>
                  <a:cubicBezTo>
                    <a:pt x="7054" y="873"/>
                    <a:pt x="6182" y="1"/>
                    <a:pt x="5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0"/>
            <p:cNvSpPr/>
            <p:nvPr/>
          </p:nvSpPr>
          <p:spPr>
            <a:xfrm>
              <a:off x="1741663" y="3674550"/>
              <a:ext cx="63050" cy="117175"/>
            </a:xfrm>
            <a:custGeom>
              <a:avLst/>
              <a:gdLst/>
              <a:ahLst/>
              <a:cxnLst/>
              <a:rect l="l" t="t" r="r" b="b"/>
              <a:pathLst>
                <a:path w="2522" h="4687" extrusionOk="0">
                  <a:moveTo>
                    <a:pt x="2023" y="1"/>
                  </a:moveTo>
                  <a:cubicBezTo>
                    <a:pt x="1835" y="1"/>
                    <a:pt x="1648" y="106"/>
                    <a:pt x="1574" y="336"/>
                  </a:cubicBezTo>
                  <a:cubicBezTo>
                    <a:pt x="1365" y="1625"/>
                    <a:pt x="872" y="2857"/>
                    <a:pt x="152" y="3938"/>
                  </a:cubicBezTo>
                  <a:cubicBezTo>
                    <a:pt x="0" y="4147"/>
                    <a:pt x="57" y="4469"/>
                    <a:pt x="284" y="4602"/>
                  </a:cubicBezTo>
                  <a:cubicBezTo>
                    <a:pt x="370" y="4659"/>
                    <a:pt x="464" y="4687"/>
                    <a:pt x="556" y="4687"/>
                  </a:cubicBezTo>
                  <a:cubicBezTo>
                    <a:pt x="707" y="4687"/>
                    <a:pt x="854" y="4611"/>
                    <a:pt x="948" y="4469"/>
                  </a:cubicBezTo>
                  <a:cubicBezTo>
                    <a:pt x="1763" y="3275"/>
                    <a:pt x="2294" y="1909"/>
                    <a:pt x="2522" y="506"/>
                  </a:cubicBezTo>
                  <a:cubicBezTo>
                    <a:pt x="2522" y="183"/>
                    <a:pt x="2271" y="1"/>
                    <a:pt x="2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0"/>
            <p:cNvSpPr/>
            <p:nvPr/>
          </p:nvSpPr>
          <p:spPr>
            <a:xfrm>
              <a:off x="1490888" y="3250125"/>
              <a:ext cx="196750" cy="112150"/>
            </a:xfrm>
            <a:custGeom>
              <a:avLst/>
              <a:gdLst/>
              <a:ahLst/>
              <a:cxnLst/>
              <a:rect l="l" t="t" r="r" b="b"/>
              <a:pathLst>
                <a:path w="7870" h="4486" extrusionOk="0">
                  <a:moveTo>
                    <a:pt x="3925" y="1"/>
                  </a:moveTo>
                  <a:cubicBezTo>
                    <a:pt x="1745" y="1"/>
                    <a:pt x="0" y="1802"/>
                    <a:pt x="38" y="4002"/>
                  </a:cubicBezTo>
                  <a:cubicBezTo>
                    <a:pt x="38" y="4267"/>
                    <a:pt x="247" y="4476"/>
                    <a:pt x="512" y="4476"/>
                  </a:cubicBezTo>
                  <a:lnTo>
                    <a:pt x="550" y="4476"/>
                  </a:lnTo>
                  <a:cubicBezTo>
                    <a:pt x="816" y="4476"/>
                    <a:pt x="1024" y="4267"/>
                    <a:pt x="1024" y="4002"/>
                  </a:cubicBezTo>
                  <a:cubicBezTo>
                    <a:pt x="1024" y="2390"/>
                    <a:pt x="2314" y="1082"/>
                    <a:pt x="3925" y="1082"/>
                  </a:cubicBezTo>
                  <a:cubicBezTo>
                    <a:pt x="5537" y="1082"/>
                    <a:pt x="6846" y="2390"/>
                    <a:pt x="6846" y="4002"/>
                  </a:cubicBezTo>
                  <a:cubicBezTo>
                    <a:pt x="6846" y="4324"/>
                    <a:pt x="7087" y="4485"/>
                    <a:pt x="7329" y="4485"/>
                  </a:cubicBezTo>
                  <a:cubicBezTo>
                    <a:pt x="7571" y="4485"/>
                    <a:pt x="7813" y="4324"/>
                    <a:pt x="7813" y="4002"/>
                  </a:cubicBezTo>
                  <a:cubicBezTo>
                    <a:pt x="7869" y="1802"/>
                    <a:pt x="6125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3" name="Google Shape;2783;p50"/>
          <p:cNvGrpSpPr/>
          <p:nvPr/>
        </p:nvGrpSpPr>
        <p:grpSpPr>
          <a:xfrm>
            <a:off x="2398838" y="2684899"/>
            <a:ext cx="365755" cy="365754"/>
            <a:chOff x="2072538" y="3306075"/>
            <a:chExt cx="511975" cy="514350"/>
          </a:xfrm>
        </p:grpSpPr>
        <p:sp>
          <p:nvSpPr>
            <p:cNvPr id="2784" name="Google Shape;2784;p50"/>
            <p:cNvSpPr/>
            <p:nvPr/>
          </p:nvSpPr>
          <p:spPr>
            <a:xfrm>
              <a:off x="2083913" y="3356325"/>
              <a:ext cx="488275" cy="200050"/>
            </a:xfrm>
            <a:custGeom>
              <a:avLst/>
              <a:gdLst/>
              <a:ahLst/>
              <a:cxnLst/>
              <a:rect l="l" t="t" r="r" b="b"/>
              <a:pathLst>
                <a:path w="19531" h="8002" extrusionOk="0">
                  <a:moveTo>
                    <a:pt x="9765" y="0"/>
                  </a:moveTo>
                  <a:cubicBezTo>
                    <a:pt x="9769" y="0"/>
                    <a:pt x="9772" y="0"/>
                    <a:pt x="9775" y="0"/>
                  </a:cubicBezTo>
                  <a:lnTo>
                    <a:pt x="9775" y="0"/>
                  </a:lnTo>
                  <a:cubicBezTo>
                    <a:pt x="9778" y="0"/>
                    <a:pt x="9781" y="0"/>
                    <a:pt x="9784" y="0"/>
                  </a:cubicBezTo>
                  <a:close/>
                  <a:moveTo>
                    <a:pt x="9775" y="0"/>
                  </a:moveTo>
                  <a:lnTo>
                    <a:pt x="9775" y="0"/>
                  </a:lnTo>
                  <a:cubicBezTo>
                    <a:pt x="4887" y="4"/>
                    <a:pt x="607" y="2885"/>
                    <a:pt x="0" y="7604"/>
                  </a:cubicBezTo>
                  <a:cubicBezTo>
                    <a:pt x="285" y="6902"/>
                    <a:pt x="1271" y="6390"/>
                    <a:pt x="2389" y="6390"/>
                  </a:cubicBezTo>
                  <a:cubicBezTo>
                    <a:pt x="3717" y="6390"/>
                    <a:pt x="4854" y="7111"/>
                    <a:pt x="4854" y="8002"/>
                  </a:cubicBezTo>
                  <a:cubicBezTo>
                    <a:pt x="4854" y="7945"/>
                    <a:pt x="4854" y="7907"/>
                    <a:pt x="4854" y="7869"/>
                  </a:cubicBezTo>
                  <a:cubicBezTo>
                    <a:pt x="4968" y="7035"/>
                    <a:pt x="6049" y="6390"/>
                    <a:pt x="7319" y="6390"/>
                  </a:cubicBezTo>
                  <a:cubicBezTo>
                    <a:pt x="8628" y="6390"/>
                    <a:pt x="9765" y="7111"/>
                    <a:pt x="9765" y="8002"/>
                  </a:cubicBezTo>
                  <a:cubicBezTo>
                    <a:pt x="9765" y="7111"/>
                    <a:pt x="10903" y="6390"/>
                    <a:pt x="12230" y="6390"/>
                  </a:cubicBezTo>
                  <a:cubicBezTo>
                    <a:pt x="13501" y="6390"/>
                    <a:pt x="14582" y="7035"/>
                    <a:pt x="14676" y="7869"/>
                  </a:cubicBezTo>
                  <a:cubicBezTo>
                    <a:pt x="14679" y="7874"/>
                    <a:pt x="14681" y="7879"/>
                    <a:pt x="14683" y="7884"/>
                  </a:cubicBezTo>
                  <a:lnTo>
                    <a:pt x="14683" y="7884"/>
                  </a:lnTo>
                  <a:cubicBezTo>
                    <a:pt x="14778" y="7048"/>
                    <a:pt x="15873" y="6390"/>
                    <a:pt x="17141" y="6390"/>
                  </a:cubicBezTo>
                  <a:cubicBezTo>
                    <a:pt x="18279" y="6390"/>
                    <a:pt x="19265" y="6902"/>
                    <a:pt x="19531" y="7604"/>
                  </a:cubicBezTo>
                  <a:cubicBezTo>
                    <a:pt x="18943" y="2885"/>
                    <a:pt x="14644" y="4"/>
                    <a:pt x="9775" y="0"/>
                  </a:cubicBezTo>
                  <a:close/>
                  <a:moveTo>
                    <a:pt x="14683" y="7884"/>
                  </a:moveTo>
                  <a:cubicBezTo>
                    <a:pt x="14679" y="7923"/>
                    <a:pt x="14676" y="7962"/>
                    <a:pt x="14676" y="8002"/>
                  </a:cubicBezTo>
                  <a:cubicBezTo>
                    <a:pt x="14693" y="7953"/>
                    <a:pt x="14695" y="7918"/>
                    <a:pt x="14683" y="7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0"/>
            <p:cNvSpPr/>
            <p:nvPr/>
          </p:nvSpPr>
          <p:spPr>
            <a:xfrm>
              <a:off x="2228488" y="3668225"/>
              <a:ext cx="119950" cy="139875"/>
            </a:xfrm>
            <a:custGeom>
              <a:avLst/>
              <a:gdLst/>
              <a:ahLst/>
              <a:cxnLst/>
              <a:rect l="l" t="t" r="r" b="b"/>
              <a:pathLst>
                <a:path w="4798" h="5595" extrusionOk="0">
                  <a:moveTo>
                    <a:pt x="3186" y="1"/>
                  </a:moveTo>
                  <a:lnTo>
                    <a:pt x="3186" y="3205"/>
                  </a:lnTo>
                  <a:cubicBezTo>
                    <a:pt x="3224" y="3765"/>
                    <a:pt x="2812" y="4044"/>
                    <a:pt x="2397" y="4044"/>
                  </a:cubicBezTo>
                  <a:cubicBezTo>
                    <a:pt x="1982" y="4044"/>
                    <a:pt x="1565" y="3765"/>
                    <a:pt x="1593" y="3205"/>
                  </a:cubicBezTo>
                  <a:cubicBezTo>
                    <a:pt x="1565" y="2693"/>
                    <a:pt x="1181" y="2437"/>
                    <a:pt x="797" y="2437"/>
                  </a:cubicBezTo>
                  <a:cubicBezTo>
                    <a:pt x="413" y="2437"/>
                    <a:pt x="29" y="2693"/>
                    <a:pt x="1" y="3205"/>
                  </a:cubicBezTo>
                  <a:cubicBezTo>
                    <a:pt x="1" y="4514"/>
                    <a:pt x="1062" y="5594"/>
                    <a:pt x="2390" y="5594"/>
                  </a:cubicBezTo>
                  <a:cubicBezTo>
                    <a:pt x="3717" y="5594"/>
                    <a:pt x="4798" y="4514"/>
                    <a:pt x="4798" y="3205"/>
                  </a:cubicBezTo>
                  <a:lnTo>
                    <a:pt x="4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0"/>
            <p:cNvSpPr/>
            <p:nvPr/>
          </p:nvSpPr>
          <p:spPr>
            <a:xfrm>
              <a:off x="2314763" y="3426000"/>
              <a:ext cx="23725" cy="20000"/>
            </a:xfrm>
            <a:custGeom>
              <a:avLst/>
              <a:gdLst/>
              <a:ahLst/>
              <a:cxnLst/>
              <a:rect l="l" t="t" r="r" b="b"/>
              <a:pathLst>
                <a:path w="949" h="800" extrusionOk="0">
                  <a:moveTo>
                    <a:pt x="550" y="0"/>
                  </a:moveTo>
                  <a:cubicBezTo>
                    <a:pt x="190" y="0"/>
                    <a:pt x="1" y="437"/>
                    <a:pt x="266" y="683"/>
                  </a:cubicBezTo>
                  <a:cubicBezTo>
                    <a:pt x="346" y="763"/>
                    <a:pt x="446" y="799"/>
                    <a:pt x="544" y="799"/>
                  </a:cubicBezTo>
                  <a:cubicBezTo>
                    <a:pt x="749" y="799"/>
                    <a:pt x="949" y="642"/>
                    <a:pt x="949" y="399"/>
                  </a:cubicBezTo>
                  <a:cubicBezTo>
                    <a:pt x="949" y="190"/>
                    <a:pt x="759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0"/>
            <p:cNvSpPr/>
            <p:nvPr/>
          </p:nvSpPr>
          <p:spPr>
            <a:xfrm>
              <a:off x="2072538" y="3306075"/>
              <a:ext cx="511975" cy="514350"/>
            </a:xfrm>
            <a:custGeom>
              <a:avLst/>
              <a:gdLst/>
              <a:ahLst/>
              <a:cxnLst/>
              <a:rect l="l" t="t" r="r" b="b"/>
              <a:pathLst>
                <a:path w="20479" h="20574" extrusionOk="0">
                  <a:moveTo>
                    <a:pt x="10638" y="2446"/>
                  </a:moveTo>
                  <a:cubicBezTo>
                    <a:pt x="12666" y="2712"/>
                    <a:pt x="14221" y="5158"/>
                    <a:pt x="14638" y="8552"/>
                  </a:cubicBezTo>
                  <a:lnTo>
                    <a:pt x="14563" y="8495"/>
                  </a:lnTo>
                  <a:cubicBezTo>
                    <a:pt x="14022" y="8189"/>
                    <a:pt x="13414" y="8019"/>
                    <a:pt x="12785" y="8019"/>
                  </a:cubicBezTo>
                  <a:cubicBezTo>
                    <a:pt x="12752" y="8019"/>
                    <a:pt x="12719" y="8020"/>
                    <a:pt x="12685" y="8021"/>
                  </a:cubicBezTo>
                  <a:cubicBezTo>
                    <a:pt x="12655" y="8020"/>
                    <a:pt x="12625" y="8020"/>
                    <a:pt x="12595" y="8020"/>
                  </a:cubicBezTo>
                  <a:cubicBezTo>
                    <a:pt x="11905" y="8020"/>
                    <a:pt x="11219" y="8228"/>
                    <a:pt x="10638" y="8628"/>
                  </a:cubicBezTo>
                  <a:lnTo>
                    <a:pt x="10638" y="6807"/>
                  </a:lnTo>
                  <a:cubicBezTo>
                    <a:pt x="10638" y="6542"/>
                    <a:pt x="10434" y="6409"/>
                    <a:pt x="10232" y="6409"/>
                  </a:cubicBezTo>
                  <a:cubicBezTo>
                    <a:pt x="10031" y="6409"/>
                    <a:pt x="9832" y="6542"/>
                    <a:pt x="9841" y="6807"/>
                  </a:cubicBezTo>
                  <a:lnTo>
                    <a:pt x="9841" y="8628"/>
                  </a:lnTo>
                  <a:cubicBezTo>
                    <a:pt x="9260" y="8228"/>
                    <a:pt x="8574" y="8020"/>
                    <a:pt x="7867" y="8020"/>
                  </a:cubicBezTo>
                  <a:cubicBezTo>
                    <a:pt x="7836" y="8020"/>
                    <a:pt x="7805" y="8020"/>
                    <a:pt x="7774" y="8021"/>
                  </a:cubicBezTo>
                  <a:cubicBezTo>
                    <a:pt x="7741" y="8020"/>
                    <a:pt x="7708" y="8019"/>
                    <a:pt x="7675" y="8019"/>
                  </a:cubicBezTo>
                  <a:cubicBezTo>
                    <a:pt x="7046" y="8019"/>
                    <a:pt x="6437" y="8189"/>
                    <a:pt x="5897" y="8495"/>
                  </a:cubicBezTo>
                  <a:lnTo>
                    <a:pt x="5821" y="8552"/>
                  </a:lnTo>
                  <a:cubicBezTo>
                    <a:pt x="6239" y="5158"/>
                    <a:pt x="7812" y="2731"/>
                    <a:pt x="9841" y="2446"/>
                  </a:cubicBezTo>
                  <a:lnTo>
                    <a:pt x="9841" y="3603"/>
                  </a:lnTo>
                  <a:cubicBezTo>
                    <a:pt x="9841" y="3868"/>
                    <a:pt x="10040" y="4001"/>
                    <a:pt x="10239" y="4001"/>
                  </a:cubicBezTo>
                  <a:cubicBezTo>
                    <a:pt x="10438" y="4001"/>
                    <a:pt x="10638" y="3868"/>
                    <a:pt x="10638" y="3603"/>
                  </a:cubicBezTo>
                  <a:lnTo>
                    <a:pt x="10638" y="2446"/>
                  </a:lnTo>
                  <a:close/>
                  <a:moveTo>
                    <a:pt x="7547" y="2712"/>
                  </a:moveTo>
                  <a:lnTo>
                    <a:pt x="7547" y="2712"/>
                  </a:lnTo>
                  <a:cubicBezTo>
                    <a:pt x="5957" y="4150"/>
                    <a:pt x="5218" y="6532"/>
                    <a:pt x="4988" y="8672"/>
                  </a:cubicBezTo>
                  <a:lnTo>
                    <a:pt x="4988" y="8672"/>
                  </a:lnTo>
                  <a:cubicBezTo>
                    <a:pt x="4389" y="8241"/>
                    <a:pt x="3669" y="8001"/>
                    <a:pt x="2928" y="8001"/>
                  </a:cubicBezTo>
                  <a:cubicBezTo>
                    <a:pt x="2900" y="8001"/>
                    <a:pt x="2872" y="8001"/>
                    <a:pt x="2844" y="8002"/>
                  </a:cubicBezTo>
                  <a:cubicBezTo>
                    <a:pt x="2257" y="8002"/>
                    <a:pt x="1669" y="8135"/>
                    <a:pt x="1119" y="8400"/>
                  </a:cubicBezTo>
                  <a:cubicBezTo>
                    <a:pt x="1972" y="5575"/>
                    <a:pt x="4380" y="3470"/>
                    <a:pt x="7547" y="2712"/>
                  </a:cubicBezTo>
                  <a:close/>
                  <a:moveTo>
                    <a:pt x="12932" y="2731"/>
                  </a:moveTo>
                  <a:cubicBezTo>
                    <a:pt x="16099" y="3489"/>
                    <a:pt x="18507" y="5594"/>
                    <a:pt x="19341" y="8419"/>
                  </a:cubicBezTo>
                  <a:cubicBezTo>
                    <a:pt x="18840" y="8169"/>
                    <a:pt x="18288" y="8019"/>
                    <a:pt x="17717" y="8019"/>
                  </a:cubicBezTo>
                  <a:cubicBezTo>
                    <a:pt x="17683" y="8019"/>
                    <a:pt x="17649" y="8020"/>
                    <a:pt x="17615" y="8021"/>
                  </a:cubicBezTo>
                  <a:cubicBezTo>
                    <a:pt x="17588" y="8020"/>
                    <a:pt x="17560" y="8020"/>
                    <a:pt x="17532" y="8020"/>
                  </a:cubicBezTo>
                  <a:cubicBezTo>
                    <a:pt x="16785" y="8020"/>
                    <a:pt x="16076" y="8265"/>
                    <a:pt x="15473" y="8704"/>
                  </a:cubicBezTo>
                  <a:cubicBezTo>
                    <a:pt x="15264" y="6561"/>
                    <a:pt x="14525" y="4172"/>
                    <a:pt x="12932" y="2731"/>
                  </a:cubicBezTo>
                  <a:close/>
                  <a:moveTo>
                    <a:pt x="10638" y="14885"/>
                  </a:moveTo>
                  <a:lnTo>
                    <a:pt x="10638" y="17691"/>
                  </a:lnTo>
                  <a:cubicBezTo>
                    <a:pt x="10638" y="18791"/>
                    <a:pt x="9746" y="19682"/>
                    <a:pt x="8628" y="19682"/>
                  </a:cubicBezTo>
                  <a:cubicBezTo>
                    <a:pt x="7528" y="19682"/>
                    <a:pt x="6637" y="18791"/>
                    <a:pt x="6637" y="17691"/>
                  </a:cubicBezTo>
                  <a:cubicBezTo>
                    <a:pt x="6656" y="17445"/>
                    <a:pt x="6845" y="17321"/>
                    <a:pt x="7035" y="17321"/>
                  </a:cubicBezTo>
                  <a:cubicBezTo>
                    <a:pt x="7225" y="17321"/>
                    <a:pt x="7414" y="17445"/>
                    <a:pt x="7433" y="17691"/>
                  </a:cubicBezTo>
                  <a:cubicBezTo>
                    <a:pt x="7395" y="18374"/>
                    <a:pt x="7945" y="18943"/>
                    <a:pt x="8628" y="18943"/>
                  </a:cubicBezTo>
                  <a:cubicBezTo>
                    <a:pt x="9310" y="18943"/>
                    <a:pt x="9860" y="18374"/>
                    <a:pt x="9841" y="17691"/>
                  </a:cubicBezTo>
                  <a:lnTo>
                    <a:pt x="9841" y="14885"/>
                  </a:lnTo>
                  <a:close/>
                  <a:moveTo>
                    <a:pt x="10232" y="0"/>
                  </a:moveTo>
                  <a:cubicBezTo>
                    <a:pt x="10031" y="0"/>
                    <a:pt x="9832" y="133"/>
                    <a:pt x="9841" y="398"/>
                  </a:cubicBezTo>
                  <a:lnTo>
                    <a:pt x="9841" y="1612"/>
                  </a:lnTo>
                  <a:cubicBezTo>
                    <a:pt x="4949" y="1764"/>
                    <a:pt x="702" y="4741"/>
                    <a:pt x="76" y="9519"/>
                  </a:cubicBezTo>
                  <a:cubicBezTo>
                    <a:pt x="19" y="9671"/>
                    <a:pt x="0" y="9841"/>
                    <a:pt x="0" y="9993"/>
                  </a:cubicBezTo>
                  <a:cubicBezTo>
                    <a:pt x="0" y="10220"/>
                    <a:pt x="171" y="10391"/>
                    <a:pt x="398" y="10391"/>
                  </a:cubicBezTo>
                  <a:lnTo>
                    <a:pt x="417" y="10391"/>
                  </a:lnTo>
                  <a:cubicBezTo>
                    <a:pt x="626" y="10391"/>
                    <a:pt x="797" y="10239"/>
                    <a:pt x="816" y="10031"/>
                  </a:cubicBezTo>
                  <a:cubicBezTo>
                    <a:pt x="816" y="9917"/>
                    <a:pt x="834" y="9822"/>
                    <a:pt x="853" y="9708"/>
                  </a:cubicBezTo>
                  <a:cubicBezTo>
                    <a:pt x="1100" y="9197"/>
                    <a:pt x="1934" y="8798"/>
                    <a:pt x="2844" y="8798"/>
                  </a:cubicBezTo>
                  <a:cubicBezTo>
                    <a:pt x="3944" y="8798"/>
                    <a:pt x="4911" y="9348"/>
                    <a:pt x="4911" y="9993"/>
                  </a:cubicBezTo>
                  <a:cubicBezTo>
                    <a:pt x="4911" y="10220"/>
                    <a:pt x="5082" y="10391"/>
                    <a:pt x="5309" y="10391"/>
                  </a:cubicBezTo>
                  <a:lnTo>
                    <a:pt x="5366" y="10391"/>
                  </a:lnTo>
                  <a:cubicBezTo>
                    <a:pt x="5556" y="10372"/>
                    <a:pt x="5708" y="10220"/>
                    <a:pt x="5727" y="10012"/>
                  </a:cubicBezTo>
                  <a:lnTo>
                    <a:pt x="5727" y="9917"/>
                  </a:lnTo>
                  <a:cubicBezTo>
                    <a:pt x="5802" y="9310"/>
                    <a:pt x="6750" y="8798"/>
                    <a:pt x="7774" y="8798"/>
                  </a:cubicBezTo>
                  <a:cubicBezTo>
                    <a:pt x="8874" y="8798"/>
                    <a:pt x="9841" y="9367"/>
                    <a:pt x="9841" y="9993"/>
                  </a:cubicBezTo>
                  <a:lnTo>
                    <a:pt x="9841" y="14089"/>
                  </a:lnTo>
                  <a:lnTo>
                    <a:pt x="9424" y="14089"/>
                  </a:lnTo>
                  <a:cubicBezTo>
                    <a:pt x="9215" y="14089"/>
                    <a:pt x="9026" y="14259"/>
                    <a:pt x="9026" y="14487"/>
                  </a:cubicBezTo>
                  <a:lnTo>
                    <a:pt x="9026" y="17672"/>
                  </a:lnTo>
                  <a:cubicBezTo>
                    <a:pt x="9026" y="17947"/>
                    <a:pt x="8827" y="18085"/>
                    <a:pt x="8628" y="18085"/>
                  </a:cubicBezTo>
                  <a:cubicBezTo>
                    <a:pt x="8429" y="18085"/>
                    <a:pt x="8229" y="17947"/>
                    <a:pt x="8229" y="17672"/>
                  </a:cubicBezTo>
                  <a:cubicBezTo>
                    <a:pt x="8201" y="16914"/>
                    <a:pt x="7618" y="16535"/>
                    <a:pt x="7035" y="16535"/>
                  </a:cubicBezTo>
                  <a:cubicBezTo>
                    <a:pt x="6452" y="16535"/>
                    <a:pt x="5869" y="16914"/>
                    <a:pt x="5840" y="17672"/>
                  </a:cubicBezTo>
                  <a:cubicBezTo>
                    <a:pt x="5783" y="19265"/>
                    <a:pt x="7054" y="20573"/>
                    <a:pt x="8628" y="20573"/>
                  </a:cubicBezTo>
                  <a:cubicBezTo>
                    <a:pt x="10201" y="20573"/>
                    <a:pt x="11472" y="19265"/>
                    <a:pt x="11434" y="17672"/>
                  </a:cubicBezTo>
                  <a:lnTo>
                    <a:pt x="11434" y="14487"/>
                  </a:lnTo>
                  <a:cubicBezTo>
                    <a:pt x="11434" y="14259"/>
                    <a:pt x="11244" y="14089"/>
                    <a:pt x="11036" y="14089"/>
                  </a:cubicBezTo>
                  <a:lnTo>
                    <a:pt x="10638" y="14089"/>
                  </a:lnTo>
                  <a:lnTo>
                    <a:pt x="10638" y="10012"/>
                  </a:lnTo>
                  <a:cubicBezTo>
                    <a:pt x="10638" y="9367"/>
                    <a:pt x="11605" y="8798"/>
                    <a:pt x="12685" y="8798"/>
                  </a:cubicBezTo>
                  <a:cubicBezTo>
                    <a:pt x="13728" y="8798"/>
                    <a:pt x="14657" y="9310"/>
                    <a:pt x="14752" y="9917"/>
                  </a:cubicBezTo>
                  <a:lnTo>
                    <a:pt x="14752" y="10012"/>
                  </a:lnTo>
                  <a:cubicBezTo>
                    <a:pt x="14752" y="10220"/>
                    <a:pt x="14904" y="10372"/>
                    <a:pt x="15113" y="10410"/>
                  </a:cubicBezTo>
                  <a:lnTo>
                    <a:pt x="15169" y="10410"/>
                  </a:lnTo>
                  <a:cubicBezTo>
                    <a:pt x="15378" y="10410"/>
                    <a:pt x="15568" y="10220"/>
                    <a:pt x="15568" y="9993"/>
                  </a:cubicBezTo>
                  <a:cubicBezTo>
                    <a:pt x="15568" y="9367"/>
                    <a:pt x="16516" y="8798"/>
                    <a:pt x="17615" y="8798"/>
                  </a:cubicBezTo>
                  <a:cubicBezTo>
                    <a:pt x="18526" y="8798"/>
                    <a:pt x="19379" y="9197"/>
                    <a:pt x="19625" y="9727"/>
                  </a:cubicBezTo>
                  <a:cubicBezTo>
                    <a:pt x="19625" y="9822"/>
                    <a:pt x="19644" y="9936"/>
                    <a:pt x="19644" y="10031"/>
                  </a:cubicBezTo>
                  <a:cubicBezTo>
                    <a:pt x="19663" y="10239"/>
                    <a:pt x="19834" y="10391"/>
                    <a:pt x="20043" y="10410"/>
                  </a:cubicBezTo>
                  <a:lnTo>
                    <a:pt x="20080" y="10410"/>
                  </a:lnTo>
                  <a:cubicBezTo>
                    <a:pt x="20308" y="10410"/>
                    <a:pt x="20479" y="10220"/>
                    <a:pt x="20479" y="9993"/>
                  </a:cubicBezTo>
                  <a:cubicBezTo>
                    <a:pt x="20479" y="9841"/>
                    <a:pt x="20460" y="9671"/>
                    <a:pt x="20403" y="9519"/>
                  </a:cubicBezTo>
                  <a:cubicBezTo>
                    <a:pt x="19777" y="4760"/>
                    <a:pt x="15530" y="1764"/>
                    <a:pt x="10638" y="1612"/>
                  </a:cubicBezTo>
                  <a:lnTo>
                    <a:pt x="10638" y="398"/>
                  </a:lnTo>
                  <a:cubicBezTo>
                    <a:pt x="10638" y="133"/>
                    <a:pt x="10434" y="0"/>
                    <a:pt x="10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8" name="Google Shape;2788;p50"/>
          <p:cNvGrpSpPr/>
          <p:nvPr/>
        </p:nvGrpSpPr>
        <p:grpSpPr>
          <a:xfrm>
            <a:off x="3115539" y="2684902"/>
            <a:ext cx="371631" cy="365748"/>
            <a:chOff x="2717688" y="3216950"/>
            <a:chExt cx="577875" cy="564600"/>
          </a:xfrm>
        </p:grpSpPr>
        <p:sp>
          <p:nvSpPr>
            <p:cNvPr id="2789" name="Google Shape;2789;p50"/>
            <p:cNvSpPr/>
            <p:nvPr/>
          </p:nvSpPr>
          <p:spPr>
            <a:xfrm>
              <a:off x="3205488" y="3470550"/>
              <a:ext cx="65900" cy="66400"/>
            </a:xfrm>
            <a:custGeom>
              <a:avLst/>
              <a:gdLst/>
              <a:ahLst/>
              <a:cxnLst/>
              <a:rect l="l" t="t" r="r" b="b"/>
              <a:pathLst>
                <a:path w="2636" h="2656" extrusionOk="0">
                  <a:moveTo>
                    <a:pt x="0" y="1"/>
                  </a:moveTo>
                  <a:lnTo>
                    <a:pt x="0" y="2655"/>
                  </a:lnTo>
                  <a:lnTo>
                    <a:pt x="2636" y="265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0"/>
            <p:cNvSpPr/>
            <p:nvPr/>
          </p:nvSpPr>
          <p:spPr>
            <a:xfrm>
              <a:off x="3194113" y="3228325"/>
              <a:ext cx="77275" cy="66225"/>
            </a:xfrm>
            <a:custGeom>
              <a:avLst/>
              <a:gdLst/>
              <a:ahLst/>
              <a:cxnLst/>
              <a:rect l="l" t="t" r="r" b="b"/>
              <a:pathLst>
                <a:path w="3091" h="2649" extrusionOk="0">
                  <a:moveTo>
                    <a:pt x="1764" y="1"/>
                  </a:moveTo>
                  <a:cubicBezTo>
                    <a:pt x="588" y="1"/>
                    <a:pt x="0" y="1423"/>
                    <a:pt x="834" y="2257"/>
                  </a:cubicBezTo>
                  <a:cubicBezTo>
                    <a:pt x="1105" y="2527"/>
                    <a:pt x="1437" y="2648"/>
                    <a:pt x="1763" y="2648"/>
                  </a:cubicBezTo>
                  <a:cubicBezTo>
                    <a:pt x="2441" y="2648"/>
                    <a:pt x="3091" y="2122"/>
                    <a:pt x="3091" y="1328"/>
                  </a:cubicBezTo>
                  <a:cubicBezTo>
                    <a:pt x="3091" y="588"/>
                    <a:pt x="2503" y="1"/>
                    <a:pt x="1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0"/>
            <p:cNvSpPr/>
            <p:nvPr/>
          </p:nvSpPr>
          <p:spPr>
            <a:xfrm>
              <a:off x="2874138" y="3294225"/>
              <a:ext cx="252675" cy="359325"/>
            </a:xfrm>
            <a:custGeom>
              <a:avLst/>
              <a:gdLst/>
              <a:ahLst/>
              <a:cxnLst/>
              <a:rect l="l" t="t" r="r" b="b"/>
              <a:pathLst>
                <a:path w="10107" h="14373" extrusionOk="0">
                  <a:moveTo>
                    <a:pt x="5044" y="0"/>
                  </a:moveTo>
                  <a:lnTo>
                    <a:pt x="0" y="9178"/>
                  </a:lnTo>
                  <a:cubicBezTo>
                    <a:pt x="1157" y="9746"/>
                    <a:pt x="2408" y="10960"/>
                    <a:pt x="2408" y="12344"/>
                  </a:cubicBezTo>
                  <a:lnTo>
                    <a:pt x="2408" y="14373"/>
                  </a:lnTo>
                  <a:lnTo>
                    <a:pt x="7698" y="14373"/>
                  </a:lnTo>
                  <a:lnTo>
                    <a:pt x="7698" y="12344"/>
                  </a:lnTo>
                  <a:cubicBezTo>
                    <a:pt x="7698" y="10960"/>
                    <a:pt x="8931" y="9746"/>
                    <a:pt x="10107" y="9178"/>
                  </a:cubicBezTo>
                  <a:lnTo>
                    <a:pt x="5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0"/>
            <p:cNvSpPr/>
            <p:nvPr/>
          </p:nvSpPr>
          <p:spPr>
            <a:xfrm>
              <a:off x="2934338" y="3653525"/>
              <a:ext cx="132275" cy="116650"/>
            </a:xfrm>
            <a:custGeom>
              <a:avLst/>
              <a:gdLst/>
              <a:ahLst/>
              <a:cxnLst/>
              <a:rect l="l" t="t" r="r" b="b"/>
              <a:pathLst>
                <a:path w="5291" h="4666" extrusionOk="0">
                  <a:moveTo>
                    <a:pt x="0" y="1"/>
                  </a:moveTo>
                  <a:lnTo>
                    <a:pt x="0" y="4665"/>
                  </a:lnTo>
                  <a:lnTo>
                    <a:pt x="5290" y="4665"/>
                  </a:lnTo>
                  <a:lnTo>
                    <a:pt x="52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0"/>
            <p:cNvSpPr/>
            <p:nvPr/>
          </p:nvSpPr>
          <p:spPr>
            <a:xfrm>
              <a:off x="2967038" y="3228325"/>
              <a:ext cx="66400" cy="65925"/>
            </a:xfrm>
            <a:custGeom>
              <a:avLst/>
              <a:gdLst/>
              <a:ahLst/>
              <a:cxnLst/>
              <a:rect l="l" t="t" r="r" b="b"/>
              <a:pathLst>
                <a:path w="2656" h="2637" extrusionOk="0">
                  <a:moveTo>
                    <a:pt x="1" y="1"/>
                  </a:moveTo>
                  <a:lnTo>
                    <a:pt x="1" y="2636"/>
                  </a:lnTo>
                  <a:lnTo>
                    <a:pt x="2655" y="2636"/>
                  </a:lnTo>
                  <a:lnTo>
                    <a:pt x="2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0"/>
            <p:cNvSpPr/>
            <p:nvPr/>
          </p:nvSpPr>
          <p:spPr>
            <a:xfrm>
              <a:off x="2978413" y="3470550"/>
              <a:ext cx="51225" cy="44350"/>
            </a:xfrm>
            <a:custGeom>
              <a:avLst/>
              <a:gdLst/>
              <a:ahLst/>
              <a:cxnLst/>
              <a:rect l="l" t="t" r="r" b="b"/>
              <a:pathLst>
                <a:path w="2049" h="1774" extrusionOk="0">
                  <a:moveTo>
                    <a:pt x="873" y="1"/>
                  </a:moveTo>
                  <a:cubicBezTo>
                    <a:pt x="380" y="1"/>
                    <a:pt x="1" y="399"/>
                    <a:pt x="1" y="892"/>
                  </a:cubicBezTo>
                  <a:cubicBezTo>
                    <a:pt x="1" y="1420"/>
                    <a:pt x="438" y="1773"/>
                    <a:pt x="891" y="1773"/>
                  </a:cubicBezTo>
                  <a:cubicBezTo>
                    <a:pt x="1105" y="1773"/>
                    <a:pt x="1322" y="1694"/>
                    <a:pt x="1499" y="1518"/>
                  </a:cubicBezTo>
                  <a:cubicBezTo>
                    <a:pt x="2048" y="949"/>
                    <a:pt x="1669" y="1"/>
                    <a:pt x="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0"/>
            <p:cNvSpPr/>
            <p:nvPr/>
          </p:nvSpPr>
          <p:spPr>
            <a:xfrm>
              <a:off x="2729063" y="3470550"/>
              <a:ext cx="66400" cy="66400"/>
            </a:xfrm>
            <a:custGeom>
              <a:avLst/>
              <a:gdLst/>
              <a:ahLst/>
              <a:cxnLst/>
              <a:rect l="l" t="t" r="r" b="b"/>
              <a:pathLst>
                <a:path w="2656" h="2656" extrusionOk="0">
                  <a:moveTo>
                    <a:pt x="1" y="1"/>
                  </a:moveTo>
                  <a:lnTo>
                    <a:pt x="1" y="2655"/>
                  </a:lnTo>
                  <a:lnTo>
                    <a:pt x="2655" y="2655"/>
                  </a:lnTo>
                  <a:lnTo>
                    <a:pt x="2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0"/>
            <p:cNvSpPr/>
            <p:nvPr/>
          </p:nvSpPr>
          <p:spPr>
            <a:xfrm>
              <a:off x="2717688" y="3228325"/>
              <a:ext cx="77775" cy="66225"/>
            </a:xfrm>
            <a:custGeom>
              <a:avLst/>
              <a:gdLst/>
              <a:ahLst/>
              <a:cxnLst/>
              <a:rect l="l" t="t" r="r" b="b"/>
              <a:pathLst>
                <a:path w="3111" h="2649" extrusionOk="0">
                  <a:moveTo>
                    <a:pt x="1783" y="1"/>
                  </a:moveTo>
                  <a:cubicBezTo>
                    <a:pt x="608" y="1"/>
                    <a:pt x="1" y="1423"/>
                    <a:pt x="835" y="2257"/>
                  </a:cubicBezTo>
                  <a:cubicBezTo>
                    <a:pt x="1106" y="2527"/>
                    <a:pt x="1440" y="2648"/>
                    <a:pt x="1768" y="2648"/>
                  </a:cubicBezTo>
                  <a:cubicBezTo>
                    <a:pt x="2452" y="2648"/>
                    <a:pt x="3110" y="2122"/>
                    <a:pt x="3110" y="1328"/>
                  </a:cubicBezTo>
                  <a:cubicBezTo>
                    <a:pt x="3110" y="588"/>
                    <a:pt x="2504" y="1"/>
                    <a:pt x="1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0"/>
            <p:cNvSpPr/>
            <p:nvPr/>
          </p:nvSpPr>
          <p:spPr>
            <a:xfrm>
              <a:off x="2985538" y="3591900"/>
              <a:ext cx="25600" cy="22075"/>
            </a:xfrm>
            <a:custGeom>
              <a:avLst/>
              <a:gdLst/>
              <a:ahLst/>
              <a:cxnLst/>
              <a:rect l="l" t="t" r="r" b="b"/>
              <a:pathLst>
                <a:path w="1024" h="883" extrusionOk="0">
                  <a:moveTo>
                    <a:pt x="588" y="1"/>
                  </a:moveTo>
                  <a:cubicBezTo>
                    <a:pt x="190" y="1"/>
                    <a:pt x="0" y="475"/>
                    <a:pt x="284" y="759"/>
                  </a:cubicBezTo>
                  <a:cubicBezTo>
                    <a:pt x="369" y="844"/>
                    <a:pt x="475" y="883"/>
                    <a:pt x="580" y="883"/>
                  </a:cubicBezTo>
                  <a:cubicBezTo>
                    <a:pt x="804" y="883"/>
                    <a:pt x="1024" y="708"/>
                    <a:pt x="1024" y="437"/>
                  </a:cubicBezTo>
                  <a:cubicBezTo>
                    <a:pt x="1024" y="191"/>
                    <a:pt x="834" y="1"/>
                    <a:pt x="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0"/>
            <p:cNvSpPr/>
            <p:nvPr/>
          </p:nvSpPr>
          <p:spPr>
            <a:xfrm>
              <a:off x="2718163" y="3216950"/>
              <a:ext cx="577400" cy="564600"/>
            </a:xfrm>
            <a:custGeom>
              <a:avLst/>
              <a:gdLst/>
              <a:ahLst/>
              <a:cxnLst/>
              <a:rect l="l" t="t" r="r" b="b"/>
              <a:pathLst>
                <a:path w="23096" h="22584" extrusionOk="0">
                  <a:moveTo>
                    <a:pt x="1758" y="889"/>
                  </a:moveTo>
                  <a:cubicBezTo>
                    <a:pt x="2206" y="889"/>
                    <a:pt x="2636" y="1240"/>
                    <a:pt x="2636" y="1764"/>
                  </a:cubicBezTo>
                  <a:cubicBezTo>
                    <a:pt x="2636" y="2257"/>
                    <a:pt x="2257" y="2655"/>
                    <a:pt x="1764" y="2655"/>
                  </a:cubicBezTo>
                  <a:cubicBezTo>
                    <a:pt x="987" y="2655"/>
                    <a:pt x="589" y="1707"/>
                    <a:pt x="1138" y="1157"/>
                  </a:cubicBezTo>
                  <a:cubicBezTo>
                    <a:pt x="1318" y="971"/>
                    <a:pt x="1540" y="889"/>
                    <a:pt x="1758" y="889"/>
                  </a:cubicBezTo>
                  <a:close/>
                  <a:moveTo>
                    <a:pt x="12174" y="892"/>
                  </a:moveTo>
                  <a:lnTo>
                    <a:pt x="12174" y="2655"/>
                  </a:lnTo>
                  <a:lnTo>
                    <a:pt x="10411" y="2655"/>
                  </a:lnTo>
                  <a:lnTo>
                    <a:pt x="10411" y="892"/>
                  </a:lnTo>
                  <a:close/>
                  <a:moveTo>
                    <a:pt x="20802" y="892"/>
                  </a:moveTo>
                  <a:cubicBezTo>
                    <a:pt x="21598" y="892"/>
                    <a:pt x="21977" y="1840"/>
                    <a:pt x="21427" y="2390"/>
                  </a:cubicBezTo>
                  <a:cubicBezTo>
                    <a:pt x="21248" y="2575"/>
                    <a:pt x="21026" y="2658"/>
                    <a:pt x="20808" y="2658"/>
                  </a:cubicBezTo>
                  <a:cubicBezTo>
                    <a:pt x="20359" y="2658"/>
                    <a:pt x="19929" y="2306"/>
                    <a:pt x="19929" y="1783"/>
                  </a:cubicBezTo>
                  <a:cubicBezTo>
                    <a:pt x="19929" y="1290"/>
                    <a:pt x="20328" y="892"/>
                    <a:pt x="20802" y="892"/>
                  </a:cubicBezTo>
                  <a:close/>
                  <a:moveTo>
                    <a:pt x="11283" y="10581"/>
                  </a:moveTo>
                  <a:cubicBezTo>
                    <a:pt x="11681" y="10581"/>
                    <a:pt x="11871" y="11055"/>
                    <a:pt x="11605" y="11339"/>
                  </a:cubicBezTo>
                  <a:cubicBezTo>
                    <a:pt x="11514" y="11431"/>
                    <a:pt x="11402" y="11472"/>
                    <a:pt x="11293" y="11472"/>
                  </a:cubicBezTo>
                  <a:cubicBezTo>
                    <a:pt x="11064" y="11472"/>
                    <a:pt x="10847" y="11293"/>
                    <a:pt x="10847" y="11036"/>
                  </a:cubicBezTo>
                  <a:cubicBezTo>
                    <a:pt x="10847" y="10790"/>
                    <a:pt x="11036" y="10581"/>
                    <a:pt x="11283" y="10581"/>
                  </a:cubicBezTo>
                  <a:close/>
                  <a:moveTo>
                    <a:pt x="2636" y="10600"/>
                  </a:moveTo>
                  <a:lnTo>
                    <a:pt x="2636" y="12344"/>
                  </a:lnTo>
                  <a:lnTo>
                    <a:pt x="873" y="12344"/>
                  </a:lnTo>
                  <a:lnTo>
                    <a:pt x="873" y="10600"/>
                  </a:lnTo>
                  <a:close/>
                  <a:moveTo>
                    <a:pt x="21693" y="10581"/>
                  </a:moveTo>
                  <a:lnTo>
                    <a:pt x="21693" y="12344"/>
                  </a:lnTo>
                  <a:lnTo>
                    <a:pt x="19929" y="12344"/>
                  </a:lnTo>
                  <a:lnTo>
                    <a:pt x="19929" y="10581"/>
                  </a:lnTo>
                  <a:close/>
                  <a:moveTo>
                    <a:pt x="11719" y="4817"/>
                  </a:moveTo>
                  <a:lnTo>
                    <a:pt x="15739" y="12098"/>
                  </a:lnTo>
                  <a:cubicBezTo>
                    <a:pt x="14544" y="12818"/>
                    <a:pt x="13482" y="14051"/>
                    <a:pt x="13482" y="15435"/>
                  </a:cubicBezTo>
                  <a:lnTo>
                    <a:pt x="13482" y="17028"/>
                  </a:lnTo>
                  <a:lnTo>
                    <a:pt x="9083" y="17028"/>
                  </a:lnTo>
                  <a:lnTo>
                    <a:pt x="9083" y="15435"/>
                  </a:lnTo>
                  <a:cubicBezTo>
                    <a:pt x="9083" y="14051"/>
                    <a:pt x="8003" y="12799"/>
                    <a:pt x="6827" y="12098"/>
                  </a:cubicBezTo>
                  <a:lnTo>
                    <a:pt x="10847" y="4817"/>
                  </a:lnTo>
                  <a:lnTo>
                    <a:pt x="10847" y="9785"/>
                  </a:lnTo>
                  <a:cubicBezTo>
                    <a:pt x="9671" y="10202"/>
                    <a:pt x="9671" y="11870"/>
                    <a:pt x="10847" y="12287"/>
                  </a:cubicBezTo>
                  <a:lnTo>
                    <a:pt x="10847" y="13672"/>
                  </a:lnTo>
                  <a:cubicBezTo>
                    <a:pt x="10847" y="13966"/>
                    <a:pt x="11065" y="14113"/>
                    <a:pt x="11283" y="14113"/>
                  </a:cubicBezTo>
                  <a:cubicBezTo>
                    <a:pt x="11501" y="14113"/>
                    <a:pt x="11719" y="13966"/>
                    <a:pt x="11719" y="13672"/>
                  </a:cubicBezTo>
                  <a:lnTo>
                    <a:pt x="11719" y="12287"/>
                  </a:lnTo>
                  <a:cubicBezTo>
                    <a:pt x="12895" y="11870"/>
                    <a:pt x="12895" y="10202"/>
                    <a:pt x="11719" y="9785"/>
                  </a:cubicBezTo>
                  <a:lnTo>
                    <a:pt x="11719" y="4817"/>
                  </a:lnTo>
                  <a:close/>
                  <a:moveTo>
                    <a:pt x="13482" y="17900"/>
                  </a:moveTo>
                  <a:lnTo>
                    <a:pt x="13482" y="21692"/>
                  </a:lnTo>
                  <a:lnTo>
                    <a:pt x="9083" y="21692"/>
                  </a:lnTo>
                  <a:lnTo>
                    <a:pt x="9083" y="17900"/>
                  </a:lnTo>
                  <a:close/>
                  <a:moveTo>
                    <a:pt x="9956" y="0"/>
                  </a:moveTo>
                  <a:cubicBezTo>
                    <a:pt x="9709" y="0"/>
                    <a:pt x="9519" y="209"/>
                    <a:pt x="9519" y="456"/>
                  </a:cubicBezTo>
                  <a:lnTo>
                    <a:pt x="9519" y="1328"/>
                  </a:lnTo>
                  <a:lnTo>
                    <a:pt x="3471" y="1328"/>
                  </a:lnTo>
                  <a:cubicBezTo>
                    <a:pt x="3241" y="424"/>
                    <a:pt x="2516" y="4"/>
                    <a:pt x="1788" y="4"/>
                  </a:cubicBezTo>
                  <a:cubicBezTo>
                    <a:pt x="897" y="4"/>
                    <a:pt x="1" y="635"/>
                    <a:pt x="1" y="1783"/>
                  </a:cubicBezTo>
                  <a:cubicBezTo>
                    <a:pt x="1" y="2919"/>
                    <a:pt x="894" y="3545"/>
                    <a:pt x="1784" y="3545"/>
                  </a:cubicBezTo>
                  <a:cubicBezTo>
                    <a:pt x="2513" y="3545"/>
                    <a:pt x="3240" y="3124"/>
                    <a:pt x="3471" y="2219"/>
                  </a:cubicBezTo>
                  <a:lnTo>
                    <a:pt x="7225" y="2219"/>
                  </a:lnTo>
                  <a:cubicBezTo>
                    <a:pt x="4096" y="3622"/>
                    <a:pt x="1878" y="6485"/>
                    <a:pt x="1404" y="9709"/>
                  </a:cubicBezTo>
                  <a:lnTo>
                    <a:pt x="437" y="9709"/>
                  </a:lnTo>
                  <a:cubicBezTo>
                    <a:pt x="190" y="9709"/>
                    <a:pt x="1" y="9898"/>
                    <a:pt x="1" y="10145"/>
                  </a:cubicBezTo>
                  <a:lnTo>
                    <a:pt x="1" y="12799"/>
                  </a:lnTo>
                  <a:cubicBezTo>
                    <a:pt x="1" y="13027"/>
                    <a:pt x="190" y="13236"/>
                    <a:pt x="437" y="13236"/>
                  </a:cubicBezTo>
                  <a:lnTo>
                    <a:pt x="3091" y="13236"/>
                  </a:lnTo>
                  <a:cubicBezTo>
                    <a:pt x="3319" y="13236"/>
                    <a:pt x="3528" y="13027"/>
                    <a:pt x="3528" y="12799"/>
                  </a:cubicBezTo>
                  <a:lnTo>
                    <a:pt x="3528" y="10145"/>
                  </a:lnTo>
                  <a:cubicBezTo>
                    <a:pt x="3528" y="9898"/>
                    <a:pt x="3319" y="9709"/>
                    <a:pt x="3091" y="9709"/>
                  </a:cubicBezTo>
                  <a:lnTo>
                    <a:pt x="2295" y="9709"/>
                  </a:lnTo>
                  <a:cubicBezTo>
                    <a:pt x="2864" y="6106"/>
                    <a:pt x="5784" y="3129"/>
                    <a:pt x="9519" y="2390"/>
                  </a:cubicBezTo>
                  <a:lnTo>
                    <a:pt x="9519" y="3110"/>
                  </a:lnTo>
                  <a:cubicBezTo>
                    <a:pt x="9519" y="3338"/>
                    <a:pt x="9709" y="3546"/>
                    <a:pt x="9956" y="3546"/>
                  </a:cubicBezTo>
                  <a:lnTo>
                    <a:pt x="10543" y="3546"/>
                  </a:lnTo>
                  <a:lnTo>
                    <a:pt x="5841" y="12079"/>
                  </a:lnTo>
                  <a:cubicBezTo>
                    <a:pt x="5784" y="12174"/>
                    <a:pt x="5765" y="12306"/>
                    <a:pt x="5803" y="12420"/>
                  </a:cubicBezTo>
                  <a:cubicBezTo>
                    <a:pt x="5841" y="12534"/>
                    <a:pt x="5936" y="12629"/>
                    <a:pt x="6049" y="12686"/>
                  </a:cubicBezTo>
                  <a:cubicBezTo>
                    <a:pt x="7092" y="13198"/>
                    <a:pt x="8211" y="14278"/>
                    <a:pt x="8211" y="15454"/>
                  </a:cubicBezTo>
                  <a:lnTo>
                    <a:pt x="8211" y="17047"/>
                  </a:lnTo>
                  <a:lnTo>
                    <a:pt x="7775" y="17047"/>
                  </a:lnTo>
                  <a:cubicBezTo>
                    <a:pt x="7187" y="17047"/>
                    <a:pt x="7187" y="17919"/>
                    <a:pt x="7775" y="17919"/>
                  </a:cubicBezTo>
                  <a:lnTo>
                    <a:pt x="8211" y="17919"/>
                  </a:lnTo>
                  <a:lnTo>
                    <a:pt x="8211" y="22147"/>
                  </a:lnTo>
                  <a:cubicBezTo>
                    <a:pt x="8211" y="22394"/>
                    <a:pt x="8401" y="22584"/>
                    <a:pt x="8647" y="22584"/>
                  </a:cubicBezTo>
                  <a:lnTo>
                    <a:pt x="13937" y="22584"/>
                  </a:lnTo>
                  <a:cubicBezTo>
                    <a:pt x="14184" y="22584"/>
                    <a:pt x="14374" y="22394"/>
                    <a:pt x="14374" y="22147"/>
                  </a:cubicBezTo>
                  <a:lnTo>
                    <a:pt x="14374" y="17900"/>
                  </a:lnTo>
                  <a:lnTo>
                    <a:pt x="14829" y="17900"/>
                  </a:lnTo>
                  <a:cubicBezTo>
                    <a:pt x="15398" y="17900"/>
                    <a:pt x="15398" y="17028"/>
                    <a:pt x="14829" y="17028"/>
                  </a:cubicBezTo>
                  <a:lnTo>
                    <a:pt x="14374" y="17028"/>
                  </a:lnTo>
                  <a:lnTo>
                    <a:pt x="14374" y="15435"/>
                  </a:lnTo>
                  <a:cubicBezTo>
                    <a:pt x="14374" y="14278"/>
                    <a:pt x="15492" y="13179"/>
                    <a:pt x="16535" y="12667"/>
                  </a:cubicBezTo>
                  <a:cubicBezTo>
                    <a:pt x="16763" y="12553"/>
                    <a:pt x="16858" y="12287"/>
                    <a:pt x="16725" y="12060"/>
                  </a:cubicBezTo>
                  <a:lnTo>
                    <a:pt x="12041" y="3527"/>
                  </a:lnTo>
                  <a:lnTo>
                    <a:pt x="12610" y="3527"/>
                  </a:lnTo>
                  <a:cubicBezTo>
                    <a:pt x="12857" y="3527"/>
                    <a:pt x="13065" y="3338"/>
                    <a:pt x="13065" y="3091"/>
                  </a:cubicBezTo>
                  <a:lnTo>
                    <a:pt x="13065" y="2371"/>
                  </a:lnTo>
                  <a:cubicBezTo>
                    <a:pt x="16782" y="3129"/>
                    <a:pt x="19721" y="6087"/>
                    <a:pt x="20271" y="9690"/>
                  </a:cubicBezTo>
                  <a:lnTo>
                    <a:pt x="19493" y="9690"/>
                  </a:lnTo>
                  <a:cubicBezTo>
                    <a:pt x="19247" y="9690"/>
                    <a:pt x="19057" y="9898"/>
                    <a:pt x="19057" y="10145"/>
                  </a:cubicBezTo>
                  <a:lnTo>
                    <a:pt x="19057" y="12780"/>
                  </a:lnTo>
                  <a:cubicBezTo>
                    <a:pt x="19057" y="13027"/>
                    <a:pt x="19247" y="13217"/>
                    <a:pt x="19493" y="13217"/>
                  </a:cubicBezTo>
                  <a:lnTo>
                    <a:pt x="22129" y="13217"/>
                  </a:lnTo>
                  <a:cubicBezTo>
                    <a:pt x="22375" y="13217"/>
                    <a:pt x="22584" y="13027"/>
                    <a:pt x="22584" y="12780"/>
                  </a:cubicBezTo>
                  <a:lnTo>
                    <a:pt x="22584" y="10145"/>
                  </a:lnTo>
                  <a:cubicBezTo>
                    <a:pt x="22584" y="9898"/>
                    <a:pt x="22375" y="9709"/>
                    <a:pt x="22129" y="9709"/>
                  </a:cubicBezTo>
                  <a:lnTo>
                    <a:pt x="21162" y="9709"/>
                  </a:lnTo>
                  <a:cubicBezTo>
                    <a:pt x="20707" y="6466"/>
                    <a:pt x="18488" y="3622"/>
                    <a:pt x="15360" y="2219"/>
                  </a:cubicBezTo>
                  <a:lnTo>
                    <a:pt x="19114" y="2219"/>
                  </a:lnTo>
                  <a:cubicBezTo>
                    <a:pt x="19304" y="2996"/>
                    <a:pt x="20005" y="3527"/>
                    <a:pt x="20821" y="3527"/>
                  </a:cubicBezTo>
                  <a:lnTo>
                    <a:pt x="20802" y="3546"/>
                  </a:lnTo>
                  <a:cubicBezTo>
                    <a:pt x="22281" y="3546"/>
                    <a:pt x="23096" y="1859"/>
                    <a:pt x="22205" y="702"/>
                  </a:cubicBezTo>
                  <a:cubicBezTo>
                    <a:pt x="21844" y="226"/>
                    <a:pt x="21327" y="5"/>
                    <a:pt x="20815" y="5"/>
                  </a:cubicBezTo>
                  <a:cubicBezTo>
                    <a:pt x="20063" y="5"/>
                    <a:pt x="19321" y="482"/>
                    <a:pt x="19095" y="1328"/>
                  </a:cubicBezTo>
                  <a:lnTo>
                    <a:pt x="13046" y="1328"/>
                  </a:lnTo>
                  <a:lnTo>
                    <a:pt x="13046" y="456"/>
                  </a:lnTo>
                  <a:cubicBezTo>
                    <a:pt x="13046" y="209"/>
                    <a:pt x="12857" y="0"/>
                    <a:pt x="126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0"/>
          <p:cNvGrpSpPr/>
          <p:nvPr/>
        </p:nvGrpSpPr>
        <p:grpSpPr>
          <a:xfrm>
            <a:off x="3838118" y="2697667"/>
            <a:ext cx="365777" cy="340219"/>
            <a:chOff x="3281338" y="3217425"/>
            <a:chExt cx="520975" cy="488750"/>
          </a:xfrm>
        </p:grpSpPr>
        <p:sp>
          <p:nvSpPr>
            <p:cNvPr id="2800" name="Google Shape;2800;p50"/>
            <p:cNvSpPr/>
            <p:nvPr/>
          </p:nvSpPr>
          <p:spPr>
            <a:xfrm>
              <a:off x="3474738" y="3492350"/>
              <a:ext cx="317625" cy="203400"/>
            </a:xfrm>
            <a:custGeom>
              <a:avLst/>
              <a:gdLst/>
              <a:ahLst/>
              <a:cxnLst/>
              <a:rect l="l" t="t" r="r" b="b"/>
              <a:pathLst>
                <a:path w="12705" h="8136" extrusionOk="0">
                  <a:moveTo>
                    <a:pt x="11922" y="0"/>
                  </a:moveTo>
                  <a:cubicBezTo>
                    <a:pt x="11911" y="0"/>
                    <a:pt x="11900" y="1"/>
                    <a:pt x="11889" y="1"/>
                  </a:cubicBezTo>
                  <a:lnTo>
                    <a:pt x="0" y="1"/>
                  </a:lnTo>
                  <a:lnTo>
                    <a:pt x="0" y="8136"/>
                  </a:lnTo>
                  <a:lnTo>
                    <a:pt x="11889" y="8136"/>
                  </a:lnTo>
                  <a:cubicBezTo>
                    <a:pt x="12344" y="8136"/>
                    <a:pt x="12705" y="7775"/>
                    <a:pt x="12705" y="7320"/>
                  </a:cubicBezTo>
                  <a:lnTo>
                    <a:pt x="12705" y="816"/>
                  </a:lnTo>
                  <a:cubicBezTo>
                    <a:pt x="12705" y="372"/>
                    <a:pt x="12361" y="0"/>
                    <a:pt x="11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0"/>
            <p:cNvSpPr/>
            <p:nvPr/>
          </p:nvSpPr>
          <p:spPr>
            <a:xfrm>
              <a:off x="3474738" y="3227375"/>
              <a:ext cx="317625" cy="203875"/>
            </a:xfrm>
            <a:custGeom>
              <a:avLst/>
              <a:gdLst/>
              <a:ahLst/>
              <a:cxnLst/>
              <a:rect l="l" t="t" r="r" b="b"/>
              <a:pathLst>
                <a:path w="12705" h="8155" extrusionOk="0">
                  <a:moveTo>
                    <a:pt x="0" y="1"/>
                  </a:moveTo>
                  <a:lnTo>
                    <a:pt x="0" y="8154"/>
                  </a:lnTo>
                  <a:lnTo>
                    <a:pt x="11889" y="8154"/>
                  </a:lnTo>
                  <a:cubicBezTo>
                    <a:pt x="12344" y="8154"/>
                    <a:pt x="12705" y="7775"/>
                    <a:pt x="12705" y="7339"/>
                  </a:cubicBezTo>
                  <a:lnTo>
                    <a:pt x="12705" y="816"/>
                  </a:lnTo>
                  <a:cubicBezTo>
                    <a:pt x="12705" y="361"/>
                    <a:pt x="12344" y="1"/>
                    <a:pt x="11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0"/>
            <p:cNvSpPr/>
            <p:nvPr/>
          </p:nvSpPr>
          <p:spPr>
            <a:xfrm>
              <a:off x="3694688" y="3288525"/>
              <a:ext cx="47300" cy="40650"/>
            </a:xfrm>
            <a:custGeom>
              <a:avLst/>
              <a:gdLst/>
              <a:ahLst/>
              <a:cxnLst/>
              <a:rect l="l" t="t" r="r" b="b"/>
              <a:pathLst>
                <a:path w="1892" h="1626" extrusionOk="0">
                  <a:moveTo>
                    <a:pt x="838" y="0"/>
                  </a:moveTo>
                  <a:cubicBezTo>
                    <a:pt x="831" y="0"/>
                    <a:pt x="823" y="0"/>
                    <a:pt x="816" y="1"/>
                  </a:cubicBezTo>
                  <a:cubicBezTo>
                    <a:pt x="361" y="1"/>
                    <a:pt x="0" y="361"/>
                    <a:pt x="0" y="816"/>
                  </a:cubicBezTo>
                  <a:cubicBezTo>
                    <a:pt x="0" y="1303"/>
                    <a:pt x="399" y="1625"/>
                    <a:pt x="815" y="1625"/>
                  </a:cubicBezTo>
                  <a:cubicBezTo>
                    <a:pt x="1015" y="1625"/>
                    <a:pt x="1219" y="1551"/>
                    <a:pt x="1385" y="1385"/>
                  </a:cubicBezTo>
                  <a:cubicBezTo>
                    <a:pt x="1891" y="878"/>
                    <a:pt x="1544" y="0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0"/>
            <p:cNvSpPr/>
            <p:nvPr/>
          </p:nvSpPr>
          <p:spPr>
            <a:xfrm>
              <a:off x="3613163" y="3288525"/>
              <a:ext cx="47275" cy="40650"/>
            </a:xfrm>
            <a:custGeom>
              <a:avLst/>
              <a:gdLst/>
              <a:ahLst/>
              <a:cxnLst/>
              <a:rect l="l" t="t" r="r" b="b"/>
              <a:pathLst>
                <a:path w="1891" h="1626" extrusionOk="0">
                  <a:moveTo>
                    <a:pt x="838" y="0"/>
                  </a:moveTo>
                  <a:cubicBezTo>
                    <a:pt x="831" y="0"/>
                    <a:pt x="823" y="0"/>
                    <a:pt x="815" y="1"/>
                  </a:cubicBezTo>
                  <a:cubicBezTo>
                    <a:pt x="360" y="1"/>
                    <a:pt x="0" y="361"/>
                    <a:pt x="0" y="816"/>
                  </a:cubicBezTo>
                  <a:cubicBezTo>
                    <a:pt x="0" y="1303"/>
                    <a:pt x="398" y="1625"/>
                    <a:pt x="814" y="1625"/>
                  </a:cubicBezTo>
                  <a:cubicBezTo>
                    <a:pt x="1014" y="1625"/>
                    <a:pt x="1218" y="1551"/>
                    <a:pt x="1384" y="1385"/>
                  </a:cubicBezTo>
                  <a:cubicBezTo>
                    <a:pt x="1891" y="878"/>
                    <a:pt x="1543" y="0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0"/>
            <p:cNvSpPr/>
            <p:nvPr/>
          </p:nvSpPr>
          <p:spPr>
            <a:xfrm>
              <a:off x="3613163" y="3553050"/>
              <a:ext cx="47425" cy="41075"/>
            </a:xfrm>
            <a:custGeom>
              <a:avLst/>
              <a:gdLst/>
              <a:ahLst/>
              <a:cxnLst/>
              <a:rect l="l" t="t" r="r" b="b"/>
              <a:pathLst>
                <a:path w="1897" h="1643" extrusionOk="0">
                  <a:moveTo>
                    <a:pt x="815" y="0"/>
                  </a:moveTo>
                  <a:cubicBezTo>
                    <a:pt x="360" y="0"/>
                    <a:pt x="0" y="379"/>
                    <a:pt x="0" y="815"/>
                  </a:cubicBezTo>
                  <a:cubicBezTo>
                    <a:pt x="0" y="1316"/>
                    <a:pt x="400" y="1643"/>
                    <a:pt x="817" y="1643"/>
                  </a:cubicBezTo>
                  <a:cubicBezTo>
                    <a:pt x="1016" y="1643"/>
                    <a:pt x="1219" y="1569"/>
                    <a:pt x="1384" y="1403"/>
                  </a:cubicBezTo>
                  <a:cubicBezTo>
                    <a:pt x="1896" y="891"/>
                    <a:pt x="1536" y="0"/>
                    <a:pt x="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0"/>
            <p:cNvSpPr/>
            <p:nvPr/>
          </p:nvSpPr>
          <p:spPr>
            <a:xfrm>
              <a:off x="3531613" y="3288525"/>
              <a:ext cx="47425" cy="40650"/>
            </a:xfrm>
            <a:custGeom>
              <a:avLst/>
              <a:gdLst/>
              <a:ahLst/>
              <a:cxnLst/>
              <a:rect l="l" t="t" r="r" b="b"/>
              <a:pathLst>
                <a:path w="1897" h="1626" extrusionOk="0">
                  <a:moveTo>
                    <a:pt x="816" y="1"/>
                  </a:moveTo>
                  <a:cubicBezTo>
                    <a:pt x="361" y="1"/>
                    <a:pt x="1" y="361"/>
                    <a:pt x="1" y="816"/>
                  </a:cubicBezTo>
                  <a:cubicBezTo>
                    <a:pt x="1" y="1303"/>
                    <a:pt x="399" y="1625"/>
                    <a:pt x="815" y="1625"/>
                  </a:cubicBezTo>
                  <a:cubicBezTo>
                    <a:pt x="1015" y="1625"/>
                    <a:pt x="1219" y="1551"/>
                    <a:pt x="1385" y="1385"/>
                  </a:cubicBezTo>
                  <a:cubicBezTo>
                    <a:pt x="1897" y="873"/>
                    <a:pt x="1537" y="1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0"/>
            <p:cNvSpPr/>
            <p:nvPr/>
          </p:nvSpPr>
          <p:spPr>
            <a:xfrm>
              <a:off x="3531613" y="3553050"/>
              <a:ext cx="47425" cy="41075"/>
            </a:xfrm>
            <a:custGeom>
              <a:avLst/>
              <a:gdLst/>
              <a:ahLst/>
              <a:cxnLst/>
              <a:rect l="l" t="t" r="r" b="b"/>
              <a:pathLst>
                <a:path w="1897" h="1643" extrusionOk="0">
                  <a:moveTo>
                    <a:pt x="816" y="0"/>
                  </a:moveTo>
                  <a:cubicBezTo>
                    <a:pt x="361" y="0"/>
                    <a:pt x="1" y="379"/>
                    <a:pt x="1" y="815"/>
                  </a:cubicBezTo>
                  <a:cubicBezTo>
                    <a:pt x="1" y="1316"/>
                    <a:pt x="401" y="1643"/>
                    <a:pt x="818" y="1643"/>
                  </a:cubicBezTo>
                  <a:cubicBezTo>
                    <a:pt x="1017" y="1643"/>
                    <a:pt x="1220" y="1569"/>
                    <a:pt x="1385" y="1403"/>
                  </a:cubicBezTo>
                  <a:cubicBezTo>
                    <a:pt x="1897" y="891"/>
                    <a:pt x="1537" y="0"/>
                    <a:pt x="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0"/>
            <p:cNvSpPr/>
            <p:nvPr/>
          </p:nvSpPr>
          <p:spPr>
            <a:xfrm>
              <a:off x="3291288" y="3492375"/>
              <a:ext cx="183475" cy="203375"/>
            </a:xfrm>
            <a:custGeom>
              <a:avLst/>
              <a:gdLst/>
              <a:ahLst/>
              <a:cxnLst/>
              <a:rect l="l" t="t" r="r" b="b"/>
              <a:pathLst>
                <a:path w="7339" h="8135" extrusionOk="0">
                  <a:moveTo>
                    <a:pt x="816" y="0"/>
                  </a:moveTo>
                  <a:cubicBezTo>
                    <a:pt x="361" y="0"/>
                    <a:pt x="0" y="360"/>
                    <a:pt x="0" y="815"/>
                  </a:cubicBezTo>
                  <a:lnTo>
                    <a:pt x="0" y="7319"/>
                  </a:lnTo>
                  <a:cubicBezTo>
                    <a:pt x="0" y="7774"/>
                    <a:pt x="361" y="8135"/>
                    <a:pt x="816" y="8135"/>
                  </a:cubicBezTo>
                  <a:lnTo>
                    <a:pt x="7338" y="8135"/>
                  </a:lnTo>
                  <a:lnTo>
                    <a:pt x="73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0"/>
            <p:cNvSpPr/>
            <p:nvPr/>
          </p:nvSpPr>
          <p:spPr>
            <a:xfrm>
              <a:off x="3291288" y="3227375"/>
              <a:ext cx="183475" cy="203875"/>
            </a:xfrm>
            <a:custGeom>
              <a:avLst/>
              <a:gdLst/>
              <a:ahLst/>
              <a:cxnLst/>
              <a:rect l="l" t="t" r="r" b="b"/>
              <a:pathLst>
                <a:path w="7339" h="8155" extrusionOk="0">
                  <a:moveTo>
                    <a:pt x="816" y="1"/>
                  </a:moveTo>
                  <a:cubicBezTo>
                    <a:pt x="361" y="1"/>
                    <a:pt x="0" y="361"/>
                    <a:pt x="0" y="816"/>
                  </a:cubicBezTo>
                  <a:lnTo>
                    <a:pt x="0" y="7339"/>
                  </a:lnTo>
                  <a:cubicBezTo>
                    <a:pt x="0" y="7775"/>
                    <a:pt x="361" y="8154"/>
                    <a:pt x="816" y="8154"/>
                  </a:cubicBezTo>
                  <a:lnTo>
                    <a:pt x="7338" y="815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0"/>
            <p:cNvSpPr/>
            <p:nvPr/>
          </p:nvSpPr>
          <p:spPr>
            <a:xfrm>
              <a:off x="3342013" y="3593800"/>
              <a:ext cx="81550" cy="61175"/>
            </a:xfrm>
            <a:custGeom>
              <a:avLst/>
              <a:gdLst/>
              <a:ahLst/>
              <a:cxnLst/>
              <a:rect l="l" t="t" r="r" b="b"/>
              <a:pathLst>
                <a:path w="3262" h="2447" extrusionOk="0">
                  <a:moveTo>
                    <a:pt x="0" y="1"/>
                  </a:moveTo>
                  <a:lnTo>
                    <a:pt x="0" y="2447"/>
                  </a:lnTo>
                  <a:lnTo>
                    <a:pt x="3262" y="2447"/>
                  </a:lnTo>
                  <a:lnTo>
                    <a:pt x="32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0"/>
            <p:cNvSpPr/>
            <p:nvPr/>
          </p:nvSpPr>
          <p:spPr>
            <a:xfrm>
              <a:off x="3341538" y="3327400"/>
              <a:ext cx="82975" cy="63075"/>
            </a:xfrm>
            <a:custGeom>
              <a:avLst/>
              <a:gdLst/>
              <a:ahLst/>
              <a:cxnLst/>
              <a:rect l="l" t="t" r="r" b="b"/>
              <a:pathLst>
                <a:path w="3319" h="2523" extrusionOk="0">
                  <a:moveTo>
                    <a:pt x="1650" y="0"/>
                  </a:moveTo>
                  <a:cubicBezTo>
                    <a:pt x="740" y="0"/>
                    <a:pt x="0" y="778"/>
                    <a:pt x="19" y="1707"/>
                  </a:cubicBezTo>
                  <a:lnTo>
                    <a:pt x="19" y="2522"/>
                  </a:lnTo>
                  <a:lnTo>
                    <a:pt x="3281" y="2522"/>
                  </a:lnTo>
                  <a:lnTo>
                    <a:pt x="3281" y="1707"/>
                  </a:lnTo>
                  <a:cubicBezTo>
                    <a:pt x="3318" y="778"/>
                    <a:pt x="2579" y="0"/>
                    <a:pt x="1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0"/>
            <p:cNvSpPr/>
            <p:nvPr/>
          </p:nvSpPr>
          <p:spPr>
            <a:xfrm>
              <a:off x="3342013" y="3268150"/>
              <a:ext cx="71600" cy="61275"/>
            </a:xfrm>
            <a:custGeom>
              <a:avLst/>
              <a:gdLst/>
              <a:ahLst/>
              <a:cxnLst/>
              <a:rect l="l" t="t" r="r" b="b"/>
              <a:pathLst>
                <a:path w="2864" h="2451" extrusionOk="0">
                  <a:moveTo>
                    <a:pt x="1631" y="0"/>
                  </a:moveTo>
                  <a:cubicBezTo>
                    <a:pt x="550" y="0"/>
                    <a:pt x="0" y="1309"/>
                    <a:pt x="778" y="2086"/>
                  </a:cubicBezTo>
                  <a:cubicBezTo>
                    <a:pt x="1023" y="2338"/>
                    <a:pt x="1328" y="2450"/>
                    <a:pt x="1628" y="2450"/>
                  </a:cubicBezTo>
                  <a:cubicBezTo>
                    <a:pt x="2256" y="2450"/>
                    <a:pt x="2863" y="1958"/>
                    <a:pt x="2863" y="1214"/>
                  </a:cubicBezTo>
                  <a:cubicBezTo>
                    <a:pt x="2863" y="550"/>
                    <a:pt x="2313" y="0"/>
                    <a:pt x="1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0"/>
            <p:cNvSpPr/>
            <p:nvPr/>
          </p:nvSpPr>
          <p:spPr>
            <a:xfrm>
              <a:off x="3528288" y="338002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1" y="0"/>
                  </a:moveTo>
                  <a:cubicBezTo>
                    <a:pt x="172" y="0"/>
                    <a:pt x="1" y="436"/>
                    <a:pt x="247" y="702"/>
                  </a:cubicBezTo>
                  <a:cubicBezTo>
                    <a:pt x="334" y="782"/>
                    <a:pt x="437" y="818"/>
                    <a:pt x="539" y="818"/>
                  </a:cubicBezTo>
                  <a:cubicBezTo>
                    <a:pt x="750" y="818"/>
                    <a:pt x="949" y="661"/>
                    <a:pt x="949" y="417"/>
                  </a:cubicBezTo>
                  <a:cubicBezTo>
                    <a:pt x="949" y="190"/>
                    <a:pt x="759" y="0"/>
                    <a:pt x="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0"/>
            <p:cNvSpPr/>
            <p:nvPr/>
          </p:nvSpPr>
          <p:spPr>
            <a:xfrm>
              <a:off x="3528288" y="3645000"/>
              <a:ext cx="23750" cy="20200"/>
            </a:xfrm>
            <a:custGeom>
              <a:avLst/>
              <a:gdLst/>
              <a:ahLst/>
              <a:cxnLst/>
              <a:rect l="l" t="t" r="r" b="b"/>
              <a:pathLst>
                <a:path w="950" h="808" extrusionOk="0">
                  <a:moveTo>
                    <a:pt x="551" y="1"/>
                  </a:moveTo>
                  <a:cubicBezTo>
                    <a:pt x="172" y="1"/>
                    <a:pt x="1" y="437"/>
                    <a:pt x="247" y="683"/>
                  </a:cubicBezTo>
                  <a:cubicBezTo>
                    <a:pt x="334" y="769"/>
                    <a:pt x="438" y="808"/>
                    <a:pt x="539" y="808"/>
                  </a:cubicBezTo>
                  <a:cubicBezTo>
                    <a:pt x="750" y="808"/>
                    <a:pt x="949" y="642"/>
                    <a:pt x="949" y="399"/>
                  </a:cubicBezTo>
                  <a:cubicBezTo>
                    <a:pt x="949" y="171"/>
                    <a:pt x="759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0"/>
            <p:cNvSpPr/>
            <p:nvPr/>
          </p:nvSpPr>
          <p:spPr>
            <a:xfrm>
              <a:off x="3328263" y="3257725"/>
              <a:ext cx="109525" cy="142700"/>
            </a:xfrm>
            <a:custGeom>
              <a:avLst/>
              <a:gdLst/>
              <a:ahLst/>
              <a:cxnLst/>
              <a:rect l="l" t="t" r="r" b="b"/>
              <a:pathLst>
                <a:path w="4381" h="5708" extrusionOk="0">
                  <a:moveTo>
                    <a:pt x="2181" y="815"/>
                  </a:moveTo>
                  <a:cubicBezTo>
                    <a:pt x="2920" y="815"/>
                    <a:pt x="3281" y="1707"/>
                    <a:pt x="2769" y="2219"/>
                  </a:cubicBezTo>
                  <a:cubicBezTo>
                    <a:pt x="2603" y="2384"/>
                    <a:pt x="2398" y="2458"/>
                    <a:pt x="2197" y="2458"/>
                  </a:cubicBezTo>
                  <a:cubicBezTo>
                    <a:pt x="1774" y="2458"/>
                    <a:pt x="1365" y="2131"/>
                    <a:pt x="1365" y="1631"/>
                  </a:cubicBezTo>
                  <a:cubicBezTo>
                    <a:pt x="1365" y="1195"/>
                    <a:pt x="1745" y="815"/>
                    <a:pt x="2181" y="815"/>
                  </a:cubicBezTo>
                  <a:close/>
                  <a:moveTo>
                    <a:pt x="2181" y="3205"/>
                  </a:moveTo>
                  <a:cubicBezTo>
                    <a:pt x="2882" y="3205"/>
                    <a:pt x="3432" y="3792"/>
                    <a:pt x="3394" y="4494"/>
                  </a:cubicBezTo>
                  <a:lnTo>
                    <a:pt x="3394" y="4892"/>
                  </a:lnTo>
                  <a:lnTo>
                    <a:pt x="967" y="4892"/>
                  </a:lnTo>
                  <a:lnTo>
                    <a:pt x="967" y="4494"/>
                  </a:lnTo>
                  <a:cubicBezTo>
                    <a:pt x="929" y="3792"/>
                    <a:pt x="1479" y="3205"/>
                    <a:pt x="2181" y="3205"/>
                  </a:cubicBezTo>
                  <a:close/>
                  <a:moveTo>
                    <a:pt x="2181" y="0"/>
                  </a:moveTo>
                  <a:cubicBezTo>
                    <a:pt x="721" y="0"/>
                    <a:pt x="0" y="1783"/>
                    <a:pt x="1043" y="2806"/>
                  </a:cubicBezTo>
                  <a:cubicBezTo>
                    <a:pt x="493" y="3186"/>
                    <a:pt x="152" y="3811"/>
                    <a:pt x="152" y="4494"/>
                  </a:cubicBezTo>
                  <a:lnTo>
                    <a:pt x="152" y="5309"/>
                  </a:lnTo>
                  <a:cubicBezTo>
                    <a:pt x="152" y="5537"/>
                    <a:pt x="342" y="5708"/>
                    <a:pt x="550" y="5708"/>
                  </a:cubicBezTo>
                  <a:lnTo>
                    <a:pt x="3812" y="5708"/>
                  </a:lnTo>
                  <a:cubicBezTo>
                    <a:pt x="4039" y="5708"/>
                    <a:pt x="4229" y="5537"/>
                    <a:pt x="4229" y="5309"/>
                  </a:cubicBezTo>
                  <a:lnTo>
                    <a:pt x="4229" y="4494"/>
                  </a:lnTo>
                  <a:cubicBezTo>
                    <a:pt x="4229" y="3811"/>
                    <a:pt x="3887" y="3186"/>
                    <a:pt x="3319" y="2806"/>
                  </a:cubicBezTo>
                  <a:cubicBezTo>
                    <a:pt x="4380" y="1783"/>
                    <a:pt x="3641" y="0"/>
                    <a:pt x="2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0"/>
            <p:cNvSpPr/>
            <p:nvPr/>
          </p:nvSpPr>
          <p:spPr>
            <a:xfrm>
              <a:off x="3511238" y="3278000"/>
              <a:ext cx="71125" cy="61275"/>
            </a:xfrm>
            <a:custGeom>
              <a:avLst/>
              <a:gdLst/>
              <a:ahLst/>
              <a:cxnLst/>
              <a:rect l="l" t="t" r="r" b="b"/>
              <a:pathLst>
                <a:path w="2845" h="2451" extrusionOk="0">
                  <a:moveTo>
                    <a:pt x="1625" y="828"/>
                  </a:moveTo>
                  <a:cubicBezTo>
                    <a:pt x="1830" y="828"/>
                    <a:pt x="2029" y="994"/>
                    <a:pt x="2029" y="1237"/>
                  </a:cubicBezTo>
                  <a:cubicBezTo>
                    <a:pt x="2029" y="1465"/>
                    <a:pt x="1859" y="1635"/>
                    <a:pt x="1631" y="1635"/>
                  </a:cubicBezTo>
                  <a:cubicBezTo>
                    <a:pt x="1271" y="1635"/>
                    <a:pt x="1081" y="1199"/>
                    <a:pt x="1347" y="953"/>
                  </a:cubicBezTo>
                  <a:cubicBezTo>
                    <a:pt x="1427" y="866"/>
                    <a:pt x="1527" y="828"/>
                    <a:pt x="1625" y="828"/>
                  </a:cubicBezTo>
                  <a:close/>
                  <a:moveTo>
                    <a:pt x="1618" y="1"/>
                  </a:moveTo>
                  <a:cubicBezTo>
                    <a:pt x="1317" y="1"/>
                    <a:pt x="1010" y="113"/>
                    <a:pt x="759" y="365"/>
                  </a:cubicBezTo>
                  <a:cubicBezTo>
                    <a:pt x="0" y="1142"/>
                    <a:pt x="531" y="2451"/>
                    <a:pt x="1631" y="2451"/>
                  </a:cubicBezTo>
                  <a:cubicBezTo>
                    <a:pt x="2314" y="2451"/>
                    <a:pt x="2845" y="1901"/>
                    <a:pt x="2845" y="1237"/>
                  </a:cubicBezTo>
                  <a:cubicBezTo>
                    <a:pt x="2845" y="493"/>
                    <a:pt x="2246" y="1"/>
                    <a:pt x="1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0"/>
            <p:cNvSpPr/>
            <p:nvPr/>
          </p:nvSpPr>
          <p:spPr>
            <a:xfrm>
              <a:off x="3602713" y="3278000"/>
              <a:ext cx="71625" cy="61275"/>
            </a:xfrm>
            <a:custGeom>
              <a:avLst/>
              <a:gdLst/>
              <a:ahLst/>
              <a:cxnLst/>
              <a:rect l="l" t="t" r="r" b="b"/>
              <a:pathLst>
                <a:path w="2865" h="2451" extrusionOk="0">
                  <a:moveTo>
                    <a:pt x="1233" y="820"/>
                  </a:moveTo>
                  <a:cubicBezTo>
                    <a:pt x="1594" y="820"/>
                    <a:pt x="1783" y="1256"/>
                    <a:pt x="1518" y="1521"/>
                  </a:cubicBezTo>
                  <a:cubicBezTo>
                    <a:pt x="1438" y="1608"/>
                    <a:pt x="1336" y="1646"/>
                    <a:pt x="1235" y="1646"/>
                  </a:cubicBezTo>
                  <a:cubicBezTo>
                    <a:pt x="1024" y="1646"/>
                    <a:pt x="816" y="1480"/>
                    <a:pt x="816" y="1237"/>
                  </a:cubicBezTo>
                  <a:cubicBezTo>
                    <a:pt x="816" y="1009"/>
                    <a:pt x="1006" y="820"/>
                    <a:pt x="1233" y="820"/>
                  </a:cubicBezTo>
                  <a:close/>
                  <a:moveTo>
                    <a:pt x="1236" y="1"/>
                  </a:moveTo>
                  <a:cubicBezTo>
                    <a:pt x="608" y="1"/>
                    <a:pt x="1" y="493"/>
                    <a:pt x="1" y="1237"/>
                  </a:cubicBezTo>
                  <a:cubicBezTo>
                    <a:pt x="1" y="1901"/>
                    <a:pt x="551" y="2451"/>
                    <a:pt x="1233" y="2451"/>
                  </a:cubicBezTo>
                  <a:cubicBezTo>
                    <a:pt x="2314" y="2451"/>
                    <a:pt x="2864" y="1142"/>
                    <a:pt x="2087" y="365"/>
                  </a:cubicBezTo>
                  <a:cubicBezTo>
                    <a:pt x="1841" y="113"/>
                    <a:pt x="1536" y="1"/>
                    <a:pt x="1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0"/>
            <p:cNvSpPr/>
            <p:nvPr/>
          </p:nvSpPr>
          <p:spPr>
            <a:xfrm>
              <a:off x="3673838" y="3278100"/>
              <a:ext cx="71600" cy="61275"/>
            </a:xfrm>
            <a:custGeom>
              <a:avLst/>
              <a:gdLst/>
              <a:ahLst/>
              <a:cxnLst/>
              <a:rect l="l" t="t" r="r" b="b"/>
              <a:pathLst>
                <a:path w="2864" h="2451" extrusionOk="0">
                  <a:moveTo>
                    <a:pt x="1638" y="824"/>
                  </a:moveTo>
                  <a:cubicBezTo>
                    <a:pt x="1849" y="824"/>
                    <a:pt x="2048" y="990"/>
                    <a:pt x="2048" y="1233"/>
                  </a:cubicBezTo>
                  <a:cubicBezTo>
                    <a:pt x="2048" y="1461"/>
                    <a:pt x="1858" y="1631"/>
                    <a:pt x="1650" y="1631"/>
                  </a:cubicBezTo>
                  <a:cubicBezTo>
                    <a:pt x="1271" y="1631"/>
                    <a:pt x="1100" y="1195"/>
                    <a:pt x="1346" y="949"/>
                  </a:cubicBezTo>
                  <a:cubicBezTo>
                    <a:pt x="1433" y="862"/>
                    <a:pt x="1537" y="824"/>
                    <a:pt x="1638" y="824"/>
                  </a:cubicBezTo>
                  <a:close/>
                  <a:moveTo>
                    <a:pt x="1650" y="0"/>
                  </a:moveTo>
                  <a:cubicBezTo>
                    <a:pt x="550" y="0"/>
                    <a:pt x="0" y="1328"/>
                    <a:pt x="778" y="2086"/>
                  </a:cubicBezTo>
                  <a:cubicBezTo>
                    <a:pt x="1030" y="2338"/>
                    <a:pt x="1338" y="2451"/>
                    <a:pt x="1639" y="2451"/>
                  </a:cubicBezTo>
                  <a:cubicBezTo>
                    <a:pt x="2266" y="2451"/>
                    <a:pt x="2863" y="1963"/>
                    <a:pt x="2863" y="1233"/>
                  </a:cubicBezTo>
                  <a:cubicBezTo>
                    <a:pt x="2863" y="550"/>
                    <a:pt x="2313" y="0"/>
                    <a:pt x="1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0"/>
            <p:cNvSpPr/>
            <p:nvPr/>
          </p:nvSpPr>
          <p:spPr>
            <a:xfrm>
              <a:off x="3332038" y="3524125"/>
              <a:ext cx="101950" cy="141275"/>
            </a:xfrm>
            <a:custGeom>
              <a:avLst/>
              <a:gdLst/>
              <a:ahLst/>
              <a:cxnLst/>
              <a:rect l="l" t="t" r="r" b="b"/>
              <a:pathLst>
                <a:path w="4078" h="5651" extrusionOk="0">
                  <a:moveTo>
                    <a:pt x="2030" y="806"/>
                  </a:moveTo>
                  <a:cubicBezTo>
                    <a:pt x="2423" y="806"/>
                    <a:pt x="2817" y="1062"/>
                    <a:pt x="2845" y="1574"/>
                  </a:cubicBezTo>
                  <a:lnTo>
                    <a:pt x="2845" y="2390"/>
                  </a:lnTo>
                  <a:lnTo>
                    <a:pt x="1214" y="2390"/>
                  </a:lnTo>
                  <a:lnTo>
                    <a:pt x="1214" y="1574"/>
                  </a:lnTo>
                  <a:cubicBezTo>
                    <a:pt x="1243" y="1062"/>
                    <a:pt x="1636" y="806"/>
                    <a:pt x="2030" y="806"/>
                  </a:cubicBezTo>
                  <a:close/>
                  <a:moveTo>
                    <a:pt x="3243" y="3205"/>
                  </a:moveTo>
                  <a:lnTo>
                    <a:pt x="3243" y="4836"/>
                  </a:lnTo>
                  <a:lnTo>
                    <a:pt x="816" y="4836"/>
                  </a:lnTo>
                  <a:lnTo>
                    <a:pt x="816" y="3205"/>
                  </a:lnTo>
                  <a:close/>
                  <a:moveTo>
                    <a:pt x="2030" y="0"/>
                  </a:moveTo>
                  <a:cubicBezTo>
                    <a:pt x="1158" y="0"/>
                    <a:pt x="437" y="702"/>
                    <a:pt x="399" y="1574"/>
                  </a:cubicBezTo>
                  <a:lnTo>
                    <a:pt x="399" y="2390"/>
                  </a:lnTo>
                  <a:cubicBezTo>
                    <a:pt x="191" y="2390"/>
                    <a:pt x="1" y="2579"/>
                    <a:pt x="1" y="2788"/>
                  </a:cubicBezTo>
                  <a:lnTo>
                    <a:pt x="1" y="5234"/>
                  </a:lnTo>
                  <a:cubicBezTo>
                    <a:pt x="1" y="5461"/>
                    <a:pt x="191" y="5651"/>
                    <a:pt x="399" y="5651"/>
                  </a:cubicBezTo>
                  <a:lnTo>
                    <a:pt x="3661" y="5651"/>
                  </a:lnTo>
                  <a:cubicBezTo>
                    <a:pt x="3888" y="5651"/>
                    <a:pt x="4078" y="5461"/>
                    <a:pt x="4078" y="5234"/>
                  </a:cubicBezTo>
                  <a:lnTo>
                    <a:pt x="4078" y="2788"/>
                  </a:lnTo>
                  <a:cubicBezTo>
                    <a:pt x="4078" y="2579"/>
                    <a:pt x="3888" y="2390"/>
                    <a:pt x="3661" y="2390"/>
                  </a:cubicBezTo>
                  <a:lnTo>
                    <a:pt x="3661" y="1574"/>
                  </a:lnTo>
                  <a:cubicBezTo>
                    <a:pt x="3623" y="702"/>
                    <a:pt x="2921" y="0"/>
                    <a:pt x="20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0"/>
            <p:cNvSpPr/>
            <p:nvPr/>
          </p:nvSpPr>
          <p:spPr>
            <a:xfrm>
              <a:off x="3511238" y="3542975"/>
              <a:ext cx="71125" cy="61275"/>
            </a:xfrm>
            <a:custGeom>
              <a:avLst/>
              <a:gdLst/>
              <a:ahLst/>
              <a:cxnLst/>
              <a:rect l="l" t="t" r="r" b="b"/>
              <a:pathLst>
                <a:path w="2845" h="2451" extrusionOk="0">
                  <a:moveTo>
                    <a:pt x="1625" y="818"/>
                  </a:moveTo>
                  <a:cubicBezTo>
                    <a:pt x="1830" y="818"/>
                    <a:pt x="2029" y="975"/>
                    <a:pt x="2029" y="1218"/>
                  </a:cubicBezTo>
                  <a:cubicBezTo>
                    <a:pt x="2029" y="1446"/>
                    <a:pt x="1859" y="1636"/>
                    <a:pt x="1631" y="1636"/>
                  </a:cubicBezTo>
                  <a:cubicBezTo>
                    <a:pt x="1271" y="1636"/>
                    <a:pt x="1081" y="1200"/>
                    <a:pt x="1347" y="934"/>
                  </a:cubicBezTo>
                  <a:cubicBezTo>
                    <a:pt x="1427" y="854"/>
                    <a:pt x="1526" y="818"/>
                    <a:pt x="1625" y="818"/>
                  </a:cubicBezTo>
                  <a:close/>
                  <a:moveTo>
                    <a:pt x="1620" y="0"/>
                  </a:moveTo>
                  <a:cubicBezTo>
                    <a:pt x="1319" y="0"/>
                    <a:pt x="1011" y="113"/>
                    <a:pt x="759" y="365"/>
                  </a:cubicBezTo>
                  <a:cubicBezTo>
                    <a:pt x="0" y="1143"/>
                    <a:pt x="550" y="2451"/>
                    <a:pt x="1631" y="2451"/>
                  </a:cubicBezTo>
                  <a:cubicBezTo>
                    <a:pt x="2314" y="2451"/>
                    <a:pt x="2845" y="1901"/>
                    <a:pt x="2845" y="1218"/>
                  </a:cubicBezTo>
                  <a:cubicBezTo>
                    <a:pt x="2845" y="488"/>
                    <a:pt x="2247" y="0"/>
                    <a:pt x="1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0"/>
            <p:cNvSpPr/>
            <p:nvPr/>
          </p:nvSpPr>
          <p:spPr>
            <a:xfrm>
              <a:off x="3602713" y="3542975"/>
              <a:ext cx="71625" cy="61275"/>
            </a:xfrm>
            <a:custGeom>
              <a:avLst/>
              <a:gdLst/>
              <a:ahLst/>
              <a:cxnLst/>
              <a:rect l="l" t="t" r="r" b="b"/>
              <a:pathLst>
                <a:path w="2865" h="2451" extrusionOk="0">
                  <a:moveTo>
                    <a:pt x="1233" y="820"/>
                  </a:moveTo>
                  <a:cubicBezTo>
                    <a:pt x="1594" y="820"/>
                    <a:pt x="1783" y="1256"/>
                    <a:pt x="1518" y="1522"/>
                  </a:cubicBezTo>
                  <a:cubicBezTo>
                    <a:pt x="1439" y="1601"/>
                    <a:pt x="1338" y="1637"/>
                    <a:pt x="1238" y="1637"/>
                  </a:cubicBezTo>
                  <a:cubicBezTo>
                    <a:pt x="1026" y="1637"/>
                    <a:pt x="816" y="1476"/>
                    <a:pt x="816" y="1218"/>
                  </a:cubicBezTo>
                  <a:cubicBezTo>
                    <a:pt x="816" y="1010"/>
                    <a:pt x="1006" y="820"/>
                    <a:pt x="1233" y="820"/>
                  </a:cubicBezTo>
                  <a:close/>
                  <a:moveTo>
                    <a:pt x="1239" y="0"/>
                  </a:moveTo>
                  <a:cubicBezTo>
                    <a:pt x="607" y="0"/>
                    <a:pt x="1" y="488"/>
                    <a:pt x="1" y="1218"/>
                  </a:cubicBezTo>
                  <a:cubicBezTo>
                    <a:pt x="1" y="1901"/>
                    <a:pt x="551" y="2451"/>
                    <a:pt x="1233" y="2451"/>
                  </a:cubicBezTo>
                  <a:cubicBezTo>
                    <a:pt x="2314" y="2451"/>
                    <a:pt x="2864" y="1143"/>
                    <a:pt x="2106" y="365"/>
                  </a:cubicBezTo>
                  <a:cubicBezTo>
                    <a:pt x="1853" y="113"/>
                    <a:pt x="1543" y="0"/>
                    <a:pt x="1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0"/>
            <p:cNvSpPr/>
            <p:nvPr/>
          </p:nvSpPr>
          <p:spPr>
            <a:xfrm>
              <a:off x="3569063" y="3645000"/>
              <a:ext cx="169725" cy="20400"/>
            </a:xfrm>
            <a:custGeom>
              <a:avLst/>
              <a:gdLst/>
              <a:ahLst/>
              <a:cxnLst/>
              <a:rect l="l" t="t" r="r" b="b"/>
              <a:pathLst>
                <a:path w="6789" h="816" extrusionOk="0">
                  <a:moveTo>
                    <a:pt x="532" y="1"/>
                  </a:moveTo>
                  <a:cubicBezTo>
                    <a:pt x="1" y="1"/>
                    <a:pt x="1" y="816"/>
                    <a:pt x="532" y="816"/>
                  </a:cubicBezTo>
                  <a:lnTo>
                    <a:pt x="6239" y="816"/>
                  </a:lnTo>
                  <a:cubicBezTo>
                    <a:pt x="6789" y="816"/>
                    <a:pt x="6789" y="1"/>
                    <a:pt x="6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0"/>
            <p:cNvSpPr/>
            <p:nvPr/>
          </p:nvSpPr>
          <p:spPr>
            <a:xfrm>
              <a:off x="3569063" y="3380025"/>
              <a:ext cx="169725" cy="20400"/>
            </a:xfrm>
            <a:custGeom>
              <a:avLst/>
              <a:gdLst/>
              <a:ahLst/>
              <a:cxnLst/>
              <a:rect l="l" t="t" r="r" b="b"/>
              <a:pathLst>
                <a:path w="6789" h="816" extrusionOk="0">
                  <a:moveTo>
                    <a:pt x="532" y="0"/>
                  </a:moveTo>
                  <a:cubicBezTo>
                    <a:pt x="1" y="0"/>
                    <a:pt x="1" y="816"/>
                    <a:pt x="532" y="816"/>
                  </a:cubicBezTo>
                  <a:lnTo>
                    <a:pt x="6239" y="816"/>
                  </a:lnTo>
                  <a:cubicBezTo>
                    <a:pt x="6789" y="816"/>
                    <a:pt x="6789" y="0"/>
                    <a:pt x="6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0"/>
            <p:cNvSpPr/>
            <p:nvPr/>
          </p:nvSpPr>
          <p:spPr>
            <a:xfrm>
              <a:off x="3281338" y="3217425"/>
              <a:ext cx="520975" cy="223775"/>
            </a:xfrm>
            <a:custGeom>
              <a:avLst/>
              <a:gdLst/>
              <a:ahLst/>
              <a:cxnLst/>
              <a:rect l="l" t="t" r="r" b="b"/>
              <a:pathLst>
                <a:path w="20839" h="8951" extrusionOk="0">
                  <a:moveTo>
                    <a:pt x="7319" y="816"/>
                  </a:moveTo>
                  <a:lnTo>
                    <a:pt x="7319" y="8135"/>
                  </a:lnTo>
                  <a:lnTo>
                    <a:pt x="1214" y="8135"/>
                  </a:lnTo>
                  <a:cubicBezTo>
                    <a:pt x="986" y="8135"/>
                    <a:pt x="815" y="7945"/>
                    <a:pt x="815" y="7737"/>
                  </a:cubicBezTo>
                  <a:lnTo>
                    <a:pt x="815" y="1214"/>
                  </a:lnTo>
                  <a:cubicBezTo>
                    <a:pt x="815" y="986"/>
                    <a:pt x="986" y="816"/>
                    <a:pt x="1214" y="816"/>
                  </a:cubicBezTo>
                  <a:close/>
                  <a:moveTo>
                    <a:pt x="19625" y="816"/>
                  </a:moveTo>
                  <a:cubicBezTo>
                    <a:pt x="19853" y="816"/>
                    <a:pt x="20042" y="986"/>
                    <a:pt x="20042" y="1214"/>
                  </a:cubicBezTo>
                  <a:lnTo>
                    <a:pt x="20042" y="7737"/>
                  </a:lnTo>
                  <a:cubicBezTo>
                    <a:pt x="20042" y="7945"/>
                    <a:pt x="19853" y="8135"/>
                    <a:pt x="19625" y="8135"/>
                  </a:cubicBezTo>
                  <a:lnTo>
                    <a:pt x="8135" y="8135"/>
                  </a:lnTo>
                  <a:lnTo>
                    <a:pt x="8135" y="816"/>
                  </a:lnTo>
                  <a:close/>
                  <a:moveTo>
                    <a:pt x="1214" y="0"/>
                  </a:moveTo>
                  <a:cubicBezTo>
                    <a:pt x="531" y="0"/>
                    <a:pt x="0" y="531"/>
                    <a:pt x="0" y="1214"/>
                  </a:cubicBezTo>
                  <a:lnTo>
                    <a:pt x="0" y="7737"/>
                  </a:lnTo>
                  <a:cubicBezTo>
                    <a:pt x="0" y="8400"/>
                    <a:pt x="531" y="8950"/>
                    <a:pt x="1214" y="8950"/>
                  </a:cubicBezTo>
                  <a:lnTo>
                    <a:pt x="19625" y="8950"/>
                  </a:lnTo>
                  <a:cubicBezTo>
                    <a:pt x="20308" y="8950"/>
                    <a:pt x="20839" y="8400"/>
                    <a:pt x="20839" y="7737"/>
                  </a:cubicBezTo>
                  <a:lnTo>
                    <a:pt x="20839" y="1214"/>
                  </a:lnTo>
                  <a:cubicBezTo>
                    <a:pt x="20839" y="531"/>
                    <a:pt x="20308" y="0"/>
                    <a:pt x="19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0"/>
            <p:cNvSpPr/>
            <p:nvPr/>
          </p:nvSpPr>
          <p:spPr>
            <a:xfrm>
              <a:off x="3281338" y="3481925"/>
              <a:ext cx="520975" cy="224250"/>
            </a:xfrm>
            <a:custGeom>
              <a:avLst/>
              <a:gdLst/>
              <a:ahLst/>
              <a:cxnLst/>
              <a:rect l="l" t="t" r="r" b="b"/>
              <a:pathLst>
                <a:path w="20839" h="8970" extrusionOk="0">
                  <a:moveTo>
                    <a:pt x="7319" y="816"/>
                  </a:moveTo>
                  <a:lnTo>
                    <a:pt x="7319" y="8154"/>
                  </a:lnTo>
                  <a:lnTo>
                    <a:pt x="1214" y="8154"/>
                  </a:lnTo>
                  <a:cubicBezTo>
                    <a:pt x="986" y="8154"/>
                    <a:pt x="815" y="7965"/>
                    <a:pt x="815" y="7737"/>
                  </a:cubicBezTo>
                  <a:lnTo>
                    <a:pt x="815" y="1233"/>
                  </a:lnTo>
                  <a:cubicBezTo>
                    <a:pt x="815" y="1006"/>
                    <a:pt x="986" y="816"/>
                    <a:pt x="1214" y="816"/>
                  </a:cubicBezTo>
                  <a:close/>
                  <a:moveTo>
                    <a:pt x="19625" y="816"/>
                  </a:moveTo>
                  <a:cubicBezTo>
                    <a:pt x="19853" y="816"/>
                    <a:pt x="20042" y="1006"/>
                    <a:pt x="20042" y="1233"/>
                  </a:cubicBezTo>
                  <a:lnTo>
                    <a:pt x="20042" y="7737"/>
                  </a:lnTo>
                  <a:cubicBezTo>
                    <a:pt x="20042" y="7965"/>
                    <a:pt x="19853" y="8154"/>
                    <a:pt x="19625" y="8154"/>
                  </a:cubicBezTo>
                  <a:lnTo>
                    <a:pt x="8135" y="8154"/>
                  </a:lnTo>
                  <a:lnTo>
                    <a:pt x="8135" y="816"/>
                  </a:lnTo>
                  <a:close/>
                  <a:moveTo>
                    <a:pt x="1214" y="1"/>
                  </a:moveTo>
                  <a:cubicBezTo>
                    <a:pt x="531" y="1"/>
                    <a:pt x="0" y="551"/>
                    <a:pt x="0" y="1233"/>
                  </a:cubicBezTo>
                  <a:lnTo>
                    <a:pt x="0" y="7737"/>
                  </a:lnTo>
                  <a:cubicBezTo>
                    <a:pt x="0" y="8420"/>
                    <a:pt x="531" y="8970"/>
                    <a:pt x="1214" y="8970"/>
                  </a:cubicBezTo>
                  <a:lnTo>
                    <a:pt x="19625" y="8970"/>
                  </a:lnTo>
                  <a:cubicBezTo>
                    <a:pt x="20308" y="8970"/>
                    <a:pt x="20839" y="8420"/>
                    <a:pt x="20839" y="7737"/>
                  </a:cubicBezTo>
                  <a:lnTo>
                    <a:pt x="20839" y="1233"/>
                  </a:lnTo>
                  <a:cubicBezTo>
                    <a:pt x="20839" y="551"/>
                    <a:pt x="20308" y="1"/>
                    <a:pt x="196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5" name="Google Shape;2825;p50"/>
          <p:cNvGrpSpPr/>
          <p:nvPr/>
        </p:nvGrpSpPr>
        <p:grpSpPr>
          <a:xfrm>
            <a:off x="4551874" y="2684908"/>
            <a:ext cx="365764" cy="365736"/>
            <a:chOff x="3962513" y="3253150"/>
            <a:chExt cx="497300" cy="497600"/>
          </a:xfrm>
        </p:grpSpPr>
        <p:sp>
          <p:nvSpPr>
            <p:cNvPr id="2826" name="Google Shape;2826;p50"/>
            <p:cNvSpPr/>
            <p:nvPr/>
          </p:nvSpPr>
          <p:spPr>
            <a:xfrm>
              <a:off x="4330363" y="3565850"/>
              <a:ext cx="119500" cy="174925"/>
            </a:xfrm>
            <a:custGeom>
              <a:avLst/>
              <a:gdLst/>
              <a:ahLst/>
              <a:cxnLst/>
              <a:rect l="l" t="t" r="r" b="b"/>
              <a:pathLst>
                <a:path w="4780" h="6997" extrusionOk="0">
                  <a:moveTo>
                    <a:pt x="1" y="0"/>
                  </a:moveTo>
                  <a:lnTo>
                    <a:pt x="1" y="6997"/>
                  </a:lnTo>
                  <a:lnTo>
                    <a:pt x="4779" y="6997"/>
                  </a:lnTo>
                  <a:lnTo>
                    <a:pt x="47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0"/>
            <p:cNvSpPr/>
            <p:nvPr/>
          </p:nvSpPr>
          <p:spPr>
            <a:xfrm>
              <a:off x="4209088" y="3262750"/>
              <a:ext cx="217550" cy="195950"/>
            </a:xfrm>
            <a:custGeom>
              <a:avLst/>
              <a:gdLst/>
              <a:ahLst/>
              <a:cxnLst/>
              <a:rect l="l" t="t" r="r" b="b"/>
              <a:pathLst>
                <a:path w="8702" h="7838" extrusionOk="0">
                  <a:moveTo>
                    <a:pt x="6474" y="1"/>
                  </a:moveTo>
                  <a:cubicBezTo>
                    <a:pt x="5696" y="1"/>
                    <a:pt x="4933" y="537"/>
                    <a:pt x="4662" y="1335"/>
                  </a:cubicBezTo>
                  <a:cubicBezTo>
                    <a:pt x="4302" y="2643"/>
                    <a:pt x="3430" y="3743"/>
                    <a:pt x="2254" y="4388"/>
                  </a:cubicBezTo>
                  <a:lnTo>
                    <a:pt x="2065" y="4217"/>
                  </a:lnTo>
                  <a:cubicBezTo>
                    <a:pt x="1853" y="4006"/>
                    <a:pt x="1617" y="3917"/>
                    <a:pt x="1390" y="3917"/>
                  </a:cubicBezTo>
                  <a:cubicBezTo>
                    <a:pt x="643" y="3917"/>
                    <a:pt x="1" y="4884"/>
                    <a:pt x="699" y="5582"/>
                  </a:cubicBezTo>
                  <a:lnTo>
                    <a:pt x="2614" y="7516"/>
                  </a:lnTo>
                  <a:cubicBezTo>
                    <a:pt x="2828" y="7743"/>
                    <a:pt x="3070" y="7837"/>
                    <a:pt x="3304" y="7837"/>
                  </a:cubicBezTo>
                  <a:cubicBezTo>
                    <a:pt x="4068" y="7837"/>
                    <a:pt x="4739" y="6829"/>
                    <a:pt x="3999" y="6132"/>
                  </a:cubicBezTo>
                  <a:lnTo>
                    <a:pt x="3809" y="5962"/>
                  </a:lnTo>
                  <a:cubicBezTo>
                    <a:pt x="4473" y="4786"/>
                    <a:pt x="5572" y="3914"/>
                    <a:pt x="6862" y="3535"/>
                  </a:cubicBezTo>
                  <a:cubicBezTo>
                    <a:pt x="8094" y="3136"/>
                    <a:pt x="8701" y="1544"/>
                    <a:pt x="7677" y="520"/>
                  </a:cubicBezTo>
                  <a:cubicBezTo>
                    <a:pt x="7323" y="159"/>
                    <a:pt x="6896" y="1"/>
                    <a:pt x="64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0"/>
            <p:cNvSpPr/>
            <p:nvPr/>
          </p:nvSpPr>
          <p:spPr>
            <a:xfrm>
              <a:off x="4210913" y="3565850"/>
              <a:ext cx="119475" cy="174925"/>
            </a:xfrm>
            <a:custGeom>
              <a:avLst/>
              <a:gdLst/>
              <a:ahLst/>
              <a:cxnLst/>
              <a:rect l="l" t="t" r="r" b="b"/>
              <a:pathLst>
                <a:path w="4779" h="6997" extrusionOk="0">
                  <a:moveTo>
                    <a:pt x="1" y="0"/>
                  </a:moveTo>
                  <a:lnTo>
                    <a:pt x="1" y="6997"/>
                  </a:lnTo>
                  <a:lnTo>
                    <a:pt x="4779" y="6997"/>
                  </a:lnTo>
                  <a:lnTo>
                    <a:pt x="47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0"/>
            <p:cNvSpPr/>
            <p:nvPr/>
          </p:nvSpPr>
          <p:spPr>
            <a:xfrm>
              <a:off x="4091463" y="3565850"/>
              <a:ext cx="119950" cy="174925"/>
            </a:xfrm>
            <a:custGeom>
              <a:avLst/>
              <a:gdLst/>
              <a:ahLst/>
              <a:cxnLst/>
              <a:rect l="l" t="t" r="r" b="b"/>
              <a:pathLst>
                <a:path w="4798" h="6997" extrusionOk="0">
                  <a:moveTo>
                    <a:pt x="2427" y="0"/>
                  </a:moveTo>
                  <a:lnTo>
                    <a:pt x="0" y="1877"/>
                  </a:lnTo>
                  <a:lnTo>
                    <a:pt x="0" y="6997"/>
                  </a:lnTo>
                  <a:lnTo>
                    <a:pt x="4798" y="6997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0"/>
            <p:cNvSpPr/>
            <p:nvPr/>
          </p:nvSpPr>
          <p:spPr>
            <a:xfrm>
              <a:off x="3972463" y="3406100"/>
              <a:ext cx="298675" cy="334675"/>
            </a:xfrm>
            <a:custGeom>
              <a:avLst/>
              <a:gdLst/>
              <a:ahLst/>
              <a:cxnLst/>
              <a:rect l="l" t="t" r="r" b="b"/>
              <a:pathLst>
                <a:path w="11947" h="13387" extrusionOk="0">
                  <a:moveTo>
                    <a:pt x="10297" y="0"/>
                  </a:moveTo>
                  <a:lnTo>
                    <a:pt x="4381" y="5916"/>
                  </a:lnTo>
                  <a:cubicBezTo>
                    <a:pt x="4248" y="6049"/>
                    <a:pt x="4135" y="6219"/>
                    <a:pt x="4078" y="6390"/>
                  </a:cubicBezTo>
                  <a:lnTo>
                    <a:pt x="1" y="6390"/>
                  </a:lnTo>
                  <a:lnTo>
                    <a:pt x="1" y="13387"/>
                  </a:lnTo>
                  <a:lnTo>
                    <a:pt x="4760" y="13387"/>
                  </a:lnTo>
                  <a:lnTo>
                    <a:pt x="4760" y="8267"/>
                  </a:lnTo>
                  <a:lnTo>
                    <a:pt x="5121" y="7907"/>
                  </a:lnTo>
                  <a:cubicBezTo>
                    <a:pt x="5142" y="7908"/>
                    <a:pt x="5164" y="7909"/>
                    <a:pt x="5185" y="7909"/>
                  </a:cubicBezTo>
                  <a:cubicBezTo>
                    <a:pt x="5502" y="7909"/>
                    <a:pt x="5799" y="7779"/>
                    <a:pt x="6012" y="7566"/>
                  </a:cubicBezTo>
                  <a:lnTo>
                    <a:pt x="11947" y="1631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0"/>
            <p:cNvSpPr/>
            <p:nvPr/>
          </p:nvSpPr>
          <p:spPr>
            <a:xfrm>
              <a:off x="4398288" y="3595200"/>
              <a:ext cx="22650" cy="19075"/>
            </a:xfrm>
            <a:custGeom>
              <a:avLst/>
              <a:gdLst/>
              <a:ahLst/>
              <a:cxnLst/>
              <a:rect l="l" t="t" r="r" b="b"/>
              <a:pathLst>
                <a:path w="906" h="763" extrusionOk="0">
                  <a:moveTo>
                    <a:pt x="539" y="0"/>
                  </a:moveTo>
                  <a:cubicBezTo>
                    <a:pt x="528" y="0"/>
                    <a:pt x="518" y="1"/>
                    <a:pt x="507" y="2"/>
                  </a:cubicBezTo>
                  <a:cubicBezTo>
                    <a:pt x="500" y="1"/>
                    <a:pt x="493" y="1"/>
                    <a:pt x="486" y="1"/>
                  </a:cubicBezTo>
                  <a:cubicBezTo>
                    <a:pt x="159" y="1"/>
                    <a:pt x="1" y="424"/>
                    <a:pt x="242" y="646"/>
                  </a:cubicBezTo>
                  <a:cubicBezTo>
                    <a:pt x="322" y="727"/>
                    <a:pt x="421" y="763"/>
                    <a:pt x="518" y="763"/>
                  </a:cubicBezTo>
                  <a:cubicBezTo>
                    <a:pt x="717" y="763"/>
                    <a:pt x="906" y="611"/>
                    <a:pt x="906" y="381"/>
                  </a:cubicBezTo>
                  <a:cubicBezTo>
                    <a:pt x="906" y="182"/>
                    <a:pt x="750" y="0"/>
                    <a:pt x="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0"/>
            <p:cNvSpPr/>
            <p:nvPr/>
          </p:nvSpPr>
          <p:spPr>
            <a:xfrm>
              <a:off x="3962513" y="3253150"/>
              <a:ext cx="497300" cy="497600"/>
            </a:xfrm>
            <a:custGeom>
              <a:avLst/>
              <a:gdLst/>
              <a:ahLst/>
              <a:cxnLst/>
              <a:rect l="l" t="t" r="r" b="b"/>
              <a:pathLst>
                <a:path w="19892" h="19904" extrusionOk="0">
                  <a:moveTo>
                    <a:pt x="16336" y="787"/>
                  </a:moveTo>
                  <a:cubicBezTo>
                    <a:pt x="16663" y="787"/>
                    <a:pt x="16995" y="908"/>
                    <a:pt x="17275" y="1188"/>
                  </a:cubicBezTo>
                  <a:cubicBezTo>
                    <a:pt x="18071" y="1984"/>
                    <a:pt x="17559" y="3236"/>
                    <a:pt x="16592" y="3558"/>
                  </a:cubicBezTo>
                  <a:cubicBezTo>
                    <a:pt x="15151" y="4032"/>
                    <a:pt x="14146" y="4772"/>
                    <a:pt x="13331" y="6137"/>
                  </a:cubicBezTo>
                  <a:cubicBezTo>
                    <a:pt x="13236" y="6289"/>
                    <a:pt x="13255" y="6497"/>
                    <a:pt x="13388" y="6611"/>
                  </a:cubicBezTo>
                  <a:lnTo>
                    <a:pt x="13577" y="6801"/>
                  </a:lnTo>
                  <a:cubicBezTo>
                    <a:pt x="14024" y="7218"/>
                    <a:pt x="13628" y="7822"/>
                    <a:pt x="13170" y="7822"/>
                  </a:cubicBezTo>
                  <a:cubicBezTo>
                    <a:pt x="13026" y="7822"/>
                    <a:pt x="12875" y="7762"/>
                    <a:pt x="12743" y="7616"/>
                  </a:cubicBezTo>
                  <a:lnTo>
                    <a:pt x="10828" y="5701"/>
                  </a:lnTo>
                  <a:cubicBezTo>
                    <a:pt x="10600" y="5473"/>
                    <a:pt x="10600" y="5094"/>
                    <a:pt x="10828" y="4867"/>
                  </a:cubicBezTo>
                  <a:lnTo>
                    <a:pt x="10828" y="4886"/>
                  </a:lnTo>
                  <a:cubicBezTo>
                    <a:pt x="10942" y="4772"/>
                    <a:pt x="11093" y="4715"/>
                    <a:pt x="11245" y="4715"/>
                  </a:cubicBezTo>
                  <a:cubicBezTo>
                    <a:pt x="11397" y="4715"/>
                    <a:pt x="11548" y="4772"/>
                    <a:pt x="11662" y="4886"/>
                  </a:cubicBezTo>
                  <a:lnTo>
                    <a:pt x="11833" y="5056"/>
                  </a:lnTo>
                  <a:cubicBezTo>
                    <a:pt x="11910" y="5134"/>
                    <a:pt x="12007" y="5172"/>
                    <a:pt x="12104" y="5172"/>
                  </a:cubicBezTo>
                  <a:cubicBezTo>
                    <a:pt x="12174" y="5172"/>
                    <a:pt x="12244" y="5153"/>
                    <a:pt x="12307" y="5113"/>
                  </a:cubicBezTo>
                  <a:cubicBezTo>
                    <a:pt x="13691" y="4298"/>
                    <a:pt x="14430" y="3274"/>
                    <a:pt x="14904" y="1852"/>
                  </a:cubicBezTo>
                  <a:cubicBezTo>
                    <a:pt x="15104" y="1229"/>
                    <a:pt x="15711" y="787"/>
                    <a:pt x="16336" y="787"/>
                  </a:cubicBezTo>
                  <a:close/>
                  <a:moveTo>
                    <a:pt x="10695" y="6668"/>
                  </a:moveTo>
                  <a:lnTo>
                    <a:pt x="11795" y="7768"/>
                  </a:lnTo>
                  <a:lnTo>
                    <a:pt x="6144" y="13418"/>
                  </a:lnTo>
                  <a:cubicBezTo>
                    <a:pt x="6005" y="13557"/>
                    <a:pt x="5803" y="13648"/>
                    <a:pt x="5610" y="13648"/>
                  </a:cubicBezTo>
                  <a:cubicBezTo>
                    <a:pt x="5592" y="13648"/>
                    <a:pt x="5574" y="13647"/>
                    <a:pt x="5556" y="13646"/>
                  </a:cubicBezTo>
                  <a:cubicBezTo>
                    <a:pt x="5443" y="13646"/>
                    <a:pt x="5329" y="13684"/>
                    <a:pt x="5253" y="13760"/>
                  </a:cubicBezTo>
                  <a:cubicBezTo>
                    <a:pt x="5139" y="13873"/>
                    <a:pt x="5443" y="13570"/>
                    <a:pt x="3945" y="15068"/>
                  </a:cubicBezTo>
                  <a:cubicBezTo>
                    <a:pt x="3865" y="15140"/>
                    <a:pt x="3777" y="15170"/>
                    <a:pt x="3693" y="15170"/>
                  </a:cubicBezTo>
                  <a:cubicBezTo>
                    <a:pt x="3398" y="15170"/>
                    <a:pt x="3144" y="14798"/>
                    <a:pt x="3395" y="14518"/>
                  </a:cubicBezTo>
                  <a:lnTo>
                    <a:pt x="4703" y="13210"/>
                  </a:lnTo>
                  <a:cubicBezTo>
                    <a:pt x="4779" y="13115"/>
                    <a:pt x="4817" y="13020"/>
                    <a:pt x="4817" y="12906"/>
                  </a:cubicBezTo>
                  <a:cubicBezTo>
                    <a:pt x="4798" y="12679"/>
                    <a:pt x="4893" y="12470"/>
                    <a:pt x="5045" y="12318"/>
                  </a:cubicBezTo>
                  <a:lnTo>
                    <a:pt x="10695" y="6668"/>
                  </a:lnTo>
                  <a:close/>
                  <a:moveTo>
                    <a:pt x="3907" y="12906"/>
                  </a:moveTo>
                  <a:lnTo>
                    <a:pt x="2845" y="13968"/>
                  </a:lnTo>
                  <a:cubicBezTo>
                    <a:pt x="2018" y="14809"/>
                    <a:pt x="2789" y="15972"/>
                    <a:pt x="3689" y="15972"/>
                  </a:cubicBezTo>
                  <a:cubicBezTo>
                    <a:pt x="3966" y="15972"/>
                    <a:pt x="4255" y="15862"/>
                    <a:pt x="4514" y="15599"/>
                  </a:cubicBezTo>
                  <a:lnTo>
                    <a:pt x="4798" y="15314"/>
                  </a:lnTo>
                  <a:lnTo>
                    <a:pt x="4798" y="19107"/>
                  </a:lnTo>
                  <a:lnTo>
                    <a:pt x="778" y="19107"/>
                  </a:lnTo>
                  <a:lnTo>
                    <a:pt x="778" y="12906"/>
                  </a:lnTo>
                  <a:close/>
                  <a:moveTo>
                    <a:pt x="7756" y="12887"/>
                  </a:moveTo>
                  <a:lnTo>
                    <a:pt x="9557" y="12906"/>
                  </a:lnTo>
                  <a:lnTo>
                    <a:pt x="9557" y="19107"/>
                  </a:lnTo>
                  <a:lnTo>
                    <a:pt x="5556" y="19107"/>
                  </a:lnTo>
                  <a:lnTo>
                    <a:pt x="5556" y="14537"/>
                  </a:lnTo>
                  <a:lnTo>
                    <a:pt x="5689" y="14404"/>
                  </a:lnTo>
                  <a:cubicBezTo>
                    <a:pt x="6068" y="14385"/>
                    <a:pt x="6429" y="14215"/>
                    <a:pt x="6694" y="13949"/>
                  </a:cubicBezTo>
                  <a:lnTo>
                    <a:pt x="7756" y="12887"/>
                  </a:lnTo>
                  <a:close/>
                  <a:moveTo>
                    <a:pt x="14336" y="12906"/>
                  </a:moveTo>
                  <a:lnTo>
                    <a:pt x="14336" y="19107"/>
                  </a:lnTo>
                  <a:lnTo>
                    <a:pt x="10335" y="19107"/>
                  </a:lnTo>
                  <a:lnTo>
                    <a:pt x="10335" y="12906"/>
                  </a:lnTo>
                  <a:close/>
                  <a:moveTo>
                    <a:pt x="19114" y="12906"/>
                  </a:moveTo>
                  <a:lnTo>
                    <a:pt x="19114" y="19107"/>
                  </a:lnTo>
                  <a:lnTo>
                    <a:pt x="15113" y="19107"/>
                  </a:lnTo>
                  <a:lnTo>
                    <a:pt x="15113" y="12906"/>
                  </a:lnTo>
                  <a:close/>
                  <a:moveTo>
                    <a:pt x="16345" y="0"/>
                  </a:moveTo>
                  <a:cubicBezTo>
                    <a:pt x="15418" y="0"/>
                    <a:pt x="14512" y="626"/>
                    <a:pt x="14184" y="1586"/>
                  </a:cubicBezTo>
                  <a:cubicBezTo>
                    <a:pt x="13862" y="2705"/>
                    <a:pt x="13160" y="3672"/>
                    <a:pt x="12174" y="4298"/>
                  </a:cubicBezTo>
                  <a:cubicBezTo>
                    <a:pt x="11887" y="4029"/>
                    <a:pt x="11567" y="3914"/>
                    <a:pt x="11259" y="3914"/>
                  </a:cubicBezTo>
                  <a:cubicBezTo>
                    <a:pt x="10265" y="3914"/>
                    <a:pt x="9397" y="5105"/>
                    <a:pt x="10164" y="6118"/>
                  </a:cubicBezTo>
                  <a:lnTo>
                    <a:pt x="4514" y="11769"/>
                  </a:lnTo>
                  <a:cubicBezTo>
                    <a:pt x="4400" y="11863"/>
                    <a:pt x="4305" y="11996"/>
                    <a:pt x="4229" y="12129"/>
                  </a:cubicBezTo>
                  <a:lnTo>
                    <a:pt x="399" y="12129"/>
                  </a:lnTo>
                  <a:cubicBezTo>
                    <a:pt x="171" y="12129"/>
                    <a:pt x="1" y="12300"/>
                    <a:pt x="1" y="12508"/>
                  </a:cubicBezTo>
                  <a:lnTo>
                    <a:pt x="1" y="19505"/>
                  </a:lnTo>
                  <a:cubicBezTo>
                    <a:pt x="1" y="19713"/>
                    <a:pt x="171" y="19884"/>
                    <a:pt x="399" y="19884"/>
                  </a:cubicBezTo>
                  <a:lnTo>
                    <a:pt x="399" y="19903"/>
                  </a:lnTo>
                  <a:lnTo>
                    <a:pt x="19493" y="19903"/>
                  </a:lnTo>
                  <a:cubicBezTo>
                    <a:pt x="19721" y="19884"/>
                    <a:pt x="19891" y="19713"/>
                    <a:pt x="19891" y="19505"/>
                  </a:cubicBezTo>
                  <a:lnTo>
                    <a:pt x="19891" y="12508"/>
                  </a:lnTo>
                  <a:cubicBezTo>
                    <a:pt x="19891" y="12300"/>
                    <a:pt x="19721" y="12129"/>
                    <a:pt x="19493" y="12129"/>
                  </a:cubicBezTo>
                  <a:lnTo>
                    <a:pt x="8533" y="12129"/>
                  </a:lnTo>
                  <a:lnTo>
                    <a:pt x="12364" y="8299"/>
                  </a:lnTo>
                  <a:cubicBezTo>
                    <a:pt x="12635" y="8504"/>
                    <a:pt x="12918" y="8592"/>
                    <a:pt x="13187" y="8592"/>
                  </a:cubicBezTo>
                  <a:cubicBezTo>
                    <a:pt x="14235" y="8592"/>
                    <a:pt x="15070" y="7254"/>
                    <a:pt x="14165" y="6289"/>
                  </a:cubicBezTo>
                  <a:cubicBezTo>
                    <a:pt x="14810" y="5322"/>
                    <a:pt x="15758" y="4601"/>
                    <a:pt x="16876" y="4298"/>
                  </a:cubicBezTo>
                  <a:cubicBezTo>
                    <a:pt x="18355" y="3786"/>
                    <a:pt x="19038" y="1871"/>
                    <a:pt x="17825" y="638"/>
                  </a:cubicBezTo>
                  <a:cubicBezTo>
                    <a:pt x="17389" y="196"/>
                    <a:pt x="16864" y="0"/>
                    <a:pt x="16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0"/>
            <p:cNvSpPr/>
            <p:nvPr/>
          </p:nvSpPr>
          <p:spPr>
            <a:xfrm>
              <a:off x="4401488" y="3633625"/>
              <a:ext cx="19450" cy="77875"/>
            </a:xfrm>
            <a:custGeom>
              <a:avLst/>
              <a:gdLst/>
              <a:ahLst/>
              <a:cxnLst/>
              <a:rect l="l" t="t" r="r" b="b"/>
              <a:pathLst>
                <a:path w="778" h="3115" extrusionOk="0">
                  <a:moveTo>
                    <a:pt x="379" y="1"/>
                  </a:moveTo>
                  <a:cubicBezTo>
                    <a:pt x="171" y="1"/>
                    <a:pt x="0" y="190"/>
                    <a:pt x="0" y="399"/>
                  </a:cubicBezTo>
                  <a:lnTo>
                    <a:pt x="0" y="2731"/>
                  </a:lnTo>
                  <a:cubicBezTo>
                    <a:pt x="0" y="2987"/>
                    <a:pt x="194" y="3115"/>
                    <a:pt x="389" y="3115"/>
                  </a:cubicBezTo>
                  <a:cubicBezTo>
                    <a:pt x="583" y="3115"/>
                    <a:pt x="778" y="2987"/>
                    <a:pt x="778" y="2731"/>
                  </a:cubicBezTo>
                  <a:lnTo>
                    <a:pt x="778" y="418"/>
                  </a:lnTo>
                  <a:cubicBezTo>
                    <a:pt x="778" y="190"/>
                    <a:pt x="607" y="20"/>
                    <a:pt x="379" y="20"/>
                  </a:cubicBezTo>
                  <a:lnTo>
                    <a:pt x="3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4" name="Google Shape;2834;p50"/>
          <p:cNvGrpSpPr/>
          <p:nvPr/>
        </p:nvGrpSpPr>
        <p:grpSpPr>
          <a:xfrm>
            <a:off x="5298689" y="2684789"/>
            <a:ext cx="299625" cy="365975"/>
            <a:chOff x="4668363" y="3341625"/>
            <a:chExt cx="299625" cy="365975"/>
          </a:xfrm>
        </p:grpSpPr>
        <p:sp>
          <p:nvSpPr>
            <p:cNvPr id="2835" name="Google Shape;2835;p50"/>
            <p:cNvSpPr/>
            <p:nvPr/>
          </p:nvSpPr>
          <p:spPr>
            <a:xfrm>
              <a:off x="4875038" y="3581475"/>
              <a:ext cx="85825" cy="119025"/>
            </a:xfrm>
            <a:custGeom>
              <a:avLst/>
              <a:gdLst/>
              <a:ahLst/>
              <a:cxnLst/>
              <a:rect l="l" t="t" r="r" b="b"/>
              <a:pathLst>
                <a:path w="3433" h="4761" extrusionOk="0">
                  <a:moveTo>
                    <a:pt x="854" y="1"/>
                  </a:moveTo>
                  <a:lnTo>
                    <a:pt x="1" y="1726"/>
                  </a:lnTo>
                  <a:lnTo>
                    <a:pt x="1726" y="4760"/>
                  </a:lnTo>
                  <a:lnTo>
                    <a:pt x="3433" y="1726"/>
                  </a:lnTo>
                  <a:lnTo>
                    <a:pt x="2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0"/>
            <p:cNvSpPr/>
            <p:nvPr/>
          </p:nvSpPr>
          <p:spPr>
            <a:xfrm>
              <a:off x="4877888" y="3553050"/>
              <a:ext cx="80600" cy="28450"/>
            </a:xfrm>
            <a:custGeom>
              <a:avLst/>
              <a:gdLst/>
              <a:ahLst/>
              <a:cxnLst/>
              <a:rect l="l" t="t" r="r" b="b"/>
              <a:pathLst>
                <a:path w="3224" h="1138" extrusionOk="0">
                  <a:moveTo>
                    <a:pt x="759" y="0"/>
                  </a:moveTo>
                  <a:cubicBezTo>
                    <a:pt x="0" y="0"/>
                    <a:pt x="0" y="1138"/>
                    <a:pt x="759" y="1138"/>
                  </a:cubicBezTo>
                  <a:lnTo>
                    <a:pt x="2465" y="1138"/>
                  </a:lnTo>
                  <a:cubicBezTo>
                    <a:pt x="3224" y="1138"/>
                    <a:pt x="3224" y="0"/>
                    <a:pt x="24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0"/>
            <p:cNvSpPr/>
            <p:nvPr/>
          </p:nvSpPr>
          <p:spPr>
            <a:xfrm>
              <a:off x="4896838" y="3349800"/>
              <a:ext cx="42700" cy="203275"/>
            </a:xfrm>
            <a:custGeom>
              <a:avLst/>
              <a:gdLst/>
              <a:ahLst/>
              <a:cxnLst/>
              <a:rect l="l" t="t" r="r" b="b"/>
              <a:pathLst>
                <a:path w="1708" h="8131" extrusionOk="0">
                  <a:moveTo>
                    <a:pt x="854" y="0"/>
                  </a:moveTo>
                  <a:cubicBezTo>
                    <a:pt x="442" y="0"/>
                    <a:pt x="29" y="271"/>
                    <a:pt x="1" y="811"/>
                  </a:cubicBezTo>
                  <a:lnTo>
                    <a:pt x="1" y="8130"/>
                  </a:lnTo>
                  <a:lnTo>
                    <a:pt x="1707" y="8130"/>
                  </a:lnTo>
                  <a:lnTo>
                    <a:pt x="1707" y="811"/>
                  </a:lnTo>
                  <a:cubicBezTo>
                    <a:pt x="1679" y="271"/>
                    <a:pt x="1267" y="0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0"/>
            <p:cNvSpPr/>
            <p:nvPr/>
          </p:nvSpPr>
          <p:spPr>
            <a:xfrm>
              <a:off x="4775013" y="3348725"/>
              <a:ext cx="71600" cy="351775"/>
            </a:xfrm>
            <a:custGeom>
              <a:avLst/>
              <a:gdLst/>
              <a:ahLst/>
              <a:cxnLst/>
              <a:rect l="l" t="t" r="r" b="b"/>
              <a:pathLst>
                <a:path w="2864" h="14071" extrusionOk="0">
                  <a:moveTo>
                    <a:pt x="1" y="1"/>
                  </a:moveTo>
                  <a:lnTo>
                    <a:pt x="1" y="14070"/>
                  </a:lnTo>
                  <a:lnTo>
                    <a:pt x="2864" y="14070"/>
                  </a:lnTo>
                  <a:lnTo>
                    <a:pt x="28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0"/>
            <p:cNvSpPr/>
            <p:nvPr/>
          </p:nvSpPr>
          <p:spPr>
            <a:xfrm>
              <a:off x="4675463" y="3632200"/>
              <a:ext cx="56925" cy="68300"/>
            </a:xfrm>
            <a:custGeom>
              <a:avLst/>
              <a:gdLst/>
              <a:ahLst/>
              <a:cxnLst/>
              <a:rect l="l" t="t" r="r" b="b"/>
              <a:pathLst>
                <a:path w="2277" h="2732" extrusionOk="0">
                  <a:moveTo>
                    <a:pt x="1" y="1"/>
                  </a:moveTo>
                  <a:lnTo>
                    <a:pt x="1" y="266"/>
                  </a:lnTo>
                  <a:lnTo>
                    <a:pt x="1139" y="2731"/>
                  </a:lnTo>
                  <a:lnTo>
                    <a:pt x="2276" y="266"/>
                  </a:lnTo>
                  <a:lnTo>
                    <a:pt x="2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0"/>
            <p:cNvSpPr/>
            <p:nvPr/>
          </p:nvSpPr>
          <p:spPr>
            <a:xfrm>
              <a:off x="4675463" y="3425050"/>
              <a:ext cx="56925" cy="207175"/>
            </a:xfrm>
            <a:custGeom>
              <a:avLst/>
              <a:gdLst/>
              <a:ahLst/>
              <a:cxnLst/>
              <a:rect l="l" t="t" r="r" b="b"/>
              <a:pathLst>
                <a:path w="2277" h="8287" extrusionOk="0">
                  <a:moveTo>
                    <a:pt x="1" y="1"/>
                  </a:moveTo>
                  <a:lnTo>
                    <a:pt x="1" y="8287"/>
                  </a:lnTo>
                  <a:lnTo>
                    <a:pt x="2276" y="8287"/>
                  </a:lnTo>
                  <a:lnTo>
                    <a:pt x="22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0"/>
            <p:cNvSpPr/>
            <p:nvPr/>
          </p:nvSpPr>
          <p:spPr>
            <a:xfrm>
              <a:off x="4675463" y="3396600"/>
              <a:ext cx="56925" cy="28475"/>
            </a:xfrm>
            <a:custGeom>
              <a:avLst/>
              <a:gdLst/>
              <a:ahLst/>
              <a:cxnLst/>
              <a:rect l="l" t="t" r="r" b="b"/>
              <a:pathLst>
                <a:path w="2277" h="1139" extrusionOk="0">
                  <a:moveTo>
                    <a:pt x="1" y="1"/>
                  </a:moveTo>
                  <a:lnTo>
                    <a:pt x="1" y="1139"/>
                  </a:lnTo>
                  <a:lnTo>
                    <a:pt x="2276" y="1139"/>
                  </a:lnTo>
                  <a:lnTo>
                    <a:pt x="2276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0"/>
            <p:cNvSpPr/>
            <p:nvPr/>
          </p:nvSpPr>
          <p:spPr>
            <a:xfrm>
              <a:off x="4675463" y="3348725"/>
              <a:ext cx="56925" cy="47900"/>
            </a:xfrm>
            <a:custGeom>
              <a:avLst/>
              <a:gdLst/>
              <a:ahLst/>
              <a:cxnLst/>
              <a:rect l="l" t="t" r="r" b="b"/>
              <a:pathLst>
                <a:path w="2277" h="1916" extrusionOk="0">
                  <a:moveTo>
                    <a:pt x="570" y="1"/>
                  </a:moveTo>
                  <a:cubicBezTo>
                    <a:pt x="247" y="1"/>
                    <a:pt x="1" y="266"/>
                    <a:pt x="1" y="570"/>
                  </a:cubicBezTo>
                  <a:lnTo>
                    <a:pt x="1" y="1916"/>
                  </a:lnTo>
                  <a:lnTo>
                    <a:pt x="2276" y="1916"/>
                  </a:lnTo>
                  <a:lnTo>
                    <a:pt x="2276" y="570"/>
                  </a:lnTo>
                  <a:cubicBezTo>
                    <a:pt x="2276" y="266"/>
                    <a:pt x="2030" y="1"/>
                    <a:pt x="1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0"/>
            <p:cNvSpPr/>
            <p:nvPr/>
          </p:nvSpPr>
          <p:spPr>
            <a:xfrm>
              <a:off x="4908688" y="3603300"/>
              <a:ext cx="16625" cy="14100"/>
            </a:xfrm>
            <a:custGeom>
              <a:avLst/>
              <a:gdLst/>
              <a:ahLst/>
              <a:cxnLst/>
              <a:rect l="l" t="t" r="r" b="b"/>
              <a:pathLst>
                <a:path w="665" h="564" extrusionOk="0">
                  <a:moveTo>
                    <a:pt x="380" y="0"/>
                  </a:moveTo>
                  <a:cubicBezTo>
                    <a:pt x="115" y="0"/>
                    <a:pt x="1" y="303"/>
                    <a:pt x="172" y="474"/>
                  </a:cubicBezTo>
                  <a:cubicBezTo>
                    <a:pt x="234" y="536"/>
                    <a:pt x="309" y="564"/>
                    <a:pt x="381" y="564"/>
                  </a:cubicBezTo>
                  <a:cubicBezTo>
                    <a:pt x="528" y="564"/>
                    <a:pt x="665" y="450"/>
                    <a:pt x="665" y="284"/>
                  </a:cubicBezTo>
                  <a:cubicBezTo>
                    <a:pt x="665" y="114"/>
                    <a:pt x="532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0"/>
            <p:cNvSpPr/>
            <p:nvPr/>
          </p:nvSpPr>
          <p:spPr>
            <a:xfrm>
              <a:off x="4696338" y="3474950"/>
              <a:ext cx="16600" cy="14125"/>
            </a:xfrm>
            <a:custGeom>
              <a:avLst/>
              <a:gdLst/>
              <a:ahLst/>
              <a:cxnLst/>
              <a:rect l="l" t="t" r="r" b="b"/>
              <a:pathLst>
                <a:path w="664" h="565" extrusionOk="0">
                  <a:moveTo>
                    <a:pt x="284" y="0"/>
                  </a:moveTo>
                  <a:cubicBezTo>
                    <a:pt x="137" y="0"/>
                    <a:pt x="0" y="115"/>
                    <a:pt x="0" y="280"/>
                  </a:cubicBezTo>
                  <a:cubicBezTo>
                    <a:pt x="0" y="451"/>
                    <a:pt x="133" y="564"/>
                    <a:pt x="285" y="564"/>
                  </a:cubicBezTo>
                  <a:cubicBezTo>
                    <a:pt x="550" y="564"/>
                    <a:pt x="664" y="261"/>
                    <a:pt x="493" y="90"/>
                  </a:cubicBezTo>
                  <a:cubicBezTo>
                    <a:pt x="431" y="28"/>
                    <a:pt x="356" y="0"/>
                    <a:pt x="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0"/>
            <p:cNvSpPr/>
            <p:nvPr/>
          </p:nvSpPr>
          <p:spPr>
            <a:xfrm>
              <a:off x="4696813" y="3503750"/>
              <a:ext cx="14225" cy="56200"/>
            </a:xfrm>
            <a:custGeom>
              <a:avLst/>
              <a:gdLst/>
              <a:ahLst/>
              <a:cxnLst/>
              <a:rect l="l" t="t" r="r" b="b"/>
              <a:pathLst>
                <a:path w="569" h="2248" extrusionOk="0">
                  <a:moveTo>
                    <a:pt x="285" y="0"/>
                  </a:moveTo>
                  <a:cubicBezTo>
                    <a:pt x="133" y="0"/>
                    <a:pt x="0" y="114"/>
                    <a:pt x="0" y="285"/>
                  </a:cubicBezTo>
                  <a:lnTo>
                    <a:pt x="0" y="1991"/>
                  </a:lnTo>
                  <a:cubicBezTo>
                    <a:pt x="10" y="2162"/>
                    <a:pt x="142" y="2247"/>
                    <a:pt x="277" y="2247"/>
                  </a:cubicBezTo>
                  <a:cubicBezTo>
                    <a:pt x="413" y="2247"/>
                    <a:pt x="550" y="2162"/>
                    <a:pt x="569" y="1991"/>
                  </a:cubicBezTo>
                  <a:lnTo>
                    <a:pt x="569" y="285"/>
                  </a:lnTo>
                  <a:cubicBezTo>
                    <a:pt x="569" y="114"/>
                    <a:pt x="436" y="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0"/>
            <p:cNvSpPr/>
            <p:nvPr/>
          </p:nvSpPr>
          <p:spPr>
            <a:xfrm>
              <a:off x="4767913" y="3341625"/>
              <a:ext cx="85825" cy="365975"/>
            </a:xfrm>
            <a:custGeom>
              <a:avLst/>
              <a:gdLst/>
              <a:ahLst/>
              <a:cxnLst/>
              <a:rect l="l" t="t" r="r" b="b"/>
              <a:pathLst>
                <a:path w="3433" h="14639" extrusionOk="0">
                  <a:moveTo>
                    <a:pt x="2864" y="569"/>
                  </a:moveTo>
                  <a:lnTo>
                    <a:pt x="2864" y="1896"/>
                  </a:lnTo>
                  <a:lnTo>
                    <a:pt x="2010" y="1896"/>
                  </a:lnTo>
                  <a:cubicBezTo>
                    <a:pt x="1998" y="1895"/>
                    <a:pt x="1987" y="1895"/>
                    <a:pt x="1976" y="1895"/>
                  </a:cubicBezTo>
                  <a:cubicBezTo>
                    <a:pt x="1605" y="1895"/>
                    <a:pt x="1605" y="2467"/>
                    <a:pt x="1976" y="2467"/>
                  </a:cubicBezTo>
                  <a:cubicBezTo>
                    <a:pt x="1987" y="2467"/>
                    <a:pt x="1998" y="2466"/>
                    <a:pt x="2010" y="2465"/>
                  </a:cubicBezTo>
                  <a:lnTo>
                    <a:pt x="2864" y="2465"/>
                  </a:lnTo>
                  <a:lnTo>
                    <a:pt x="2864" y="3603"/>
                  </a:lnTo>
                  <a:lnTo>
                    <a:pt x="2010" y="3603"/>
                  </a:lnTo>
                  <a:cubicBezTo>
                    <a:pt x="1999" y="3602"/>
                    <a:pt x="1987" y="3601"/>
                    <a:pt x="1976" y="3601"/>
                  </a:cubicBezTo>
                  <a:cubicBezTo>
                    <a:pt x="1604" y="3601"/>
                    <a:pt x="1604" y="4192"/>
                    <a:pt x="1976" y="4192"/>
                  </a:cubicBezTo>
                  <a:cubicBezTo>
                    <a:pt x="1987" y="4192"/>
                    <a:pt x="1999" y="4192"/>
                    <a:pt x="2010" y="4191"/>
                  </a:cubicBezTo>
                  <a:lnTo>
                    <a:pt x="2864" y="4191"/>
                  </a:lnTo>
                  <a:lnTo>
                    <a:pt x="2864" y="5328"/>
                  </a:lnTo>
                  <a:lnTo>
                    <a:pt x="2010" y="5328"/>
                  </a:lnTo>
                  <a:cubicBezTo>
                    <a:pt x="1631" y="5328"/>
                    <a:pt x="1631" y="5897"/>
                    <a:pt x="2010" y="5897"/>
                  </a:cubicBezTo>
                  <a:lnTo>
                    <a:pt x="2864" y="5897"/>
                  </a:lnTo>
                  <a:lnTo>
                    <a:pt x="2864" y="7035"/>
                  </a:lnTo>
                  <a:lnTo>
                    <a:pt x="2010" y="7035"/>
                  </a:lnTo>
                  <a:cubicBezTo>
                    <a:pt x="1998" y="7034"/>
                    <a:pt x="1987" y="7033"/>
                    <a:pt x="1976" y="7033"/>
                  </a:cubicBezTo>
                  <a:cubicBezTo>
                    <a:pt x="1605" y="7033"/>
                    <a:pt x="1605" y="7605"/>
                    <a:pt x="1976" y="7605"/>
                  </a:cubicBezTo>
                  <a:cubicBezTo>
                    <a:pt x="1987" y="7605"/>
                    <a:pt x="1998" y="7605"/>
                    <a:pt x="2010" y="7604"/>
                  </a:cubicBezTo>
                  <a:lnTo>
                    <a:pt x="2864" y="7604"/>
                  </a:lnTo>
                  <a:lnTo>
                    <a:pt x="2864" y="8761"/>
                  </a:lnTo>
                  <a:lnTo>
                    <a:pt x="2010" y="8761"/>
                  </a:lnTo>
                  <a:cubicBezTo>
                    <a:pt x="1998" y="8759"/>
                    <a:pt x="1987" y="8759"/>
                    <a:pt x="1976" y="8759"/>
                  </a:cubicBezTo>
                  <a:cubicBezTo>
                    <a:pt x="1605" y="8759"/>
                    <a:pt x="1605" y="9331"/>
                    <a:pt x="1976" y="9331"/>
                  </a:cubicBezTo>
                  <a:cubicBezTo>
                    <a:pt x="1987" y="9331"/>
                    <a:pt x="1998" y="9330"/>
                    <a:pt x="2010" y="9329"/>
                  </a:cubicBezTo>
                  <a:lnTo>
                    <a:pt x="2864" y="9329"/>
                  </a:lnTo>
                  <a:lnTo>
                    <a:pt x="2864" y="10467"/>
                  </a:lnTo>
                  <a:lnTo>
                    <a:pt x="2010" y="10467"/>
                  </a:lnTo>
                  <a:cubicBezTo>
                    <a:pt x="1998" y="10466"/>
                    <a:pt x="1987" y="10465"/>
                    <a:pt x="1976" y="10465"/>
                  </a:cubicBezTo>
                  <a:cubicBezTo>
                    <a:pt x="1605" y="10465"/>
                    <a:pt x="1605" y="11037"/>
                    <a:pt x="1976" y="11037"/>
                  </a:cubicBezTo>
                  <a:cubicBezTo>
                    <a:pt x="1987" y="11037"/>
                    <a:pt x="1998" y="11037"/>
                    <a:pt x="2010" y="11036"/>
                  </a:cubicBezTo>
                  <a:lnTo>
                    <a:pt x="2864" y="11036"/>
                  </a:lnTo>
                  <a:lnTo>
                    <a:pt x="2864" y="12193"/>
                  </a:lnTo>
                  <a:lnTo>
                    <a:pt x="2010" y="12193"/>
                  </a:lnTo>
                  <a:cubicBezTo>
                    <a:pt x="1993" y="12190"/>
                    <a:pt x="1977" y="12189"/>
                    <a:pt x="1961" y="12189"/>
                  </a:cubicBezTo>
                  <a:cubicBezTo>
                    <a:pt x="1604" y="12189"/>
                    <a:pt x="1610" y="12763"/>
                    <a:pt x="1976" y="12763"/>
                  </a:cubicBezTo>
                  <a:cubicBezTo>
                    <a:pt x="1987" y="12763"/>
                    <a:pt x="1999" y="12762"/>
                    <a:pt x="2010" y="12761"/>
                  </a:cubicBezTo>
                  <a:lnTo>
                    <a:pt x="2864" y="12761"/>
                  </a:lnTo>
                  <a:lnTo>
                    <a:pt x="2864" y="14070"/>
                  </a:lnTo>
                  <a:lnTo>
                    <a:pt x="569" y="14070"/>
                  </a:lnTo>
                  <a:lnTo>
                    <a:pt x="569" y="569"/>
                  </a:lnTo>
                  <a:close/>
                  <a:moveTo>
                    <a:pt x="304" y="0"/>
                  </a:moveTo>
                  <a:cubicBezTo>
                    <a:pt x="133" y="0"/>
                    <a:pt x="0" y="133"/>
                    <a:pt x="0" y="285"/>
                  </a:cubicBezTo>
                  <a:lnTo>
                    <a:pt x="0" y="14354"/>
                  </a:lnTo>
                  <a:cubicBezTo>
                    <a:pt x="0" y="14506"/>
                    <a:pt x="133" y="14639"/>
                    <a:pt x="304" y="14639"/>
                  </a:cubicBezTo>
                  <a:lnTo>
                    <a:pt x="3148" y="14639"/>
                  </a:lnTo>
                  <a:cubicBezTo>
                    <a:pt x="3319" y="14639"/>
                    <a:pt x="3432" y="14506"/>
                    <a:pt x="3432" y="14354"/>
                  </a:cubicBezTo>
                  <a:lnTo>
                    <a:pt x="3432" y="285"/>
                  </a:lnTo>
                  <a:cubicBezTo>
                    <a:pt x="3432" y="133"/>
                    <a:pt x="3319" y="0"/>
                    <a:pt x="31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0"/>
            <p:cNvSpPr/>
            <p:nvPr/>
          </p:nvSpPr>
          <p:spPr>
            <a:xfrm>
              <a:off x="4867463" y="3341725"/>
              <a:ext cx="100525" cy="365650"/>
            </a:xfrm>
            <a:custGeom>
              <a:avLst/>
              <a:gdLst/>
              <a:ahLst/>
              <a:cxnLst/>
              <a:rect l="l" t="t" r="r" b="b"/>
              <a:pathLst>
                <a:path w="4021" h="14626" extrusionOk="0">
                  <a:moveTo>
                    <a:pt x="2029" y="565"/>
                  </a:moveTo>
                  <a:cubicBezTo>
                    <a:pt x="2352" y="565"/>
                    <a:pt x="2598" y="831"/>
                    <a:pt x="2598" y="1134"/>
                  </a:cubicBezTo>
                  <a:lnTo>
                    <a:pt x="2598" y="8169"/>
                  </a:lnTo>
                  <a:lnTo>
                    <a:pt x="1460" y="8169"/>
                  </a:lnTo>
                  <a:lnTo>
                    <a:pt x="1460" y="1134"/>
                  </a:lnTo>
                  <a:cubicBezTo>
                    <a:pt x="1460" y="831"/>
                    <a:pt x="1707" y="565"/>
                    <a:pt x="2029" y="565"/>
                  </a:cubicBezTo>
                  <a:close/>
                  <a:moveTo>
                    <a:pt x="2917" y="8736"/>
                  </a:moveTo>
                  <a:cubicBezTo>
                    <a:pt x="3288" y="8736"/>
                    <a:pt x="3288" y="9308"/>
                    <a:pt x="2917" y="9308"/>
                  </a:cubicBezTo>
                  <a:cubicBezTo>
                    <a:pt x="2906" y="9308"/>
                    <a:pt x="2894" y="9307"/>
                    <a:pt x="2882" y="9306"/>
                  </a:cubicBezTo>
                  <a:lnTo>
                    <a:pt x="1176" y="9306"/>
                  </a:lnTo>
                  <a:cubicBezTo>
                    <a:pt x="1164" y="9307"/>
                    <a:pt x="1152" y="9308"/>
                    <a:pt x="1141" y="9308"/>
                  </a:cubicBezTo>
                  <a:cubicBezTo>
                    <a:pt x="770" y="9308"/>
                    <a:pt x="770" y="8736"/>
                    <a:pt x="1141" y="8736"/>
                  </a:cubicBezTo>
                  <a:cubicBezTo>
                    <a:pt x="1152" y="8736"/>
                    <a:pt x="1164" y="8736"/>
                    <a:pt x="1176" y="8738"/>
                  </a:cubicBezTo>
                  <a:lnTo>
                    <a:pt x="2882" y="8738"/>
                  </a:lnTo>
                  <a:cubicBezTo>
                    <a:pt x="2894" y="8736"/>
                    <a:pt x="2906" y="8736"/>
                    <a:pt x="2917" y="8736"/>
                  </a:cubicBezTo>
                  <a:close/>
                  <a:moveTo>
                    <a:pt x="2712" y="9894"/>
                  </a:moveTo>
                  <a:lnTo>
                    <a:pt x="3413" y="11297"/>
                  </a:lnTo>
                  <a:lnTo>
                    <a:pt x="2314" y="13269"/>
                  </a:lnTo>
                  <a:lnTo>
                    <a:pt x="2314" y="11904"/>
                  </a:lnTo>
                  <a:cubicBezTo>
                    <a:pt x="2295" y="11724"/>
                    <a:pt x="2162" y="11634"/>
                    <a:pt x="2029" y="11634"/>
                  </a:cubicBezTo>
                  <a:cubicBezTo>
                    <a:pt x="1896" y="11634"/>
                    <a:pt x="1764" y="11724"/>
                    <a:pt x="1745" y="11904"/>
                  </a:cubicBezTo>
                  <a:lnTo>
                    <a:pt x="1745" y="13269"/>
                  </a:lnTo>
                  <a:lnTo>
                    <a:pt x="645" y="11316"/>
                  </a:lnTo>
                  <a:lnTo>
                    <a:pt x="1347" y="9894"/>
                  </a:lnTo>
                  <a:close/>
                  <a:moveTo>
                    <a:pt x="2043" y="0"/>
                  </a:moveTo>
                  <a:cubicBezTo>
                    <a:pt x="1455" y="0"/>
                    <a:pt x="891" y="454"/>
                    <a:pt x="891" y="1134"/>
                  </a:cubicBezTo>
                  <a:lnTo>
                    <a:pt x="891" y="8226"/>
                  </a:lnTo>
                  <a:cubicBezTo>
                    <a:pt x="190" y="8472"/>
                    <a:pt x="114" y="9420"/>
                    <a:pt x="759" y="9780"/>
                  </a:cubicBezTo>
                  <a:lnTo>
                    <a:pt x="57" y="11184"/>
                  </a:lnTo>
                  <a:cubicBezTo>
                    <a:pt x="0" y="11259"/>
                    <a:pt x="0" y="11373"/>
                    <a:pt x="57" y="11449"/>
                  </a:cubicBezTo>
                  <a:cubicBezTo>
                    <a:pt x="474" y="12189"/>
                    <a:pt x="1347" y="13724"/>
                    <a:pt x="1764" y="14483"/>
                  </a:cubicBezTo>
                  <a:cubicBezTo>
                    <a:pt x="1821" y="14578"/>
                    <a:pt x="1920" y="14625"/>
                    <a:pt x="2020" y="14625"/>
                  </a:cubicBezTo>
                  <a:cubicBezTo>
                    <a:pt x="2119" y="14625"/>
                    <a:pt x="2219" y="14578"/>
                    <a:pt x="2276" y="14483"/>
                  </a:cubicBezTo>
                  <a:lnTo>
                    <a:pt x="3982" y="11468"/>
                  </a:lnTo>
                  <a:cubicBezTo>
                    <a:pt x="4020" y="11373"/>
                    <a:pt x="4020" y="11278"/>
                    <a:pt x="3982" y="11184"/>
                  </a:cubicBezTo>
                  <a:lnTo>
                    <a:pt x="3262" y="9780"/>
                  </a:lnTo>
                  <a:cubicBezTo>
                    <a:pt x="3906" y="9420"/>
                    <a:pt x="3830" y="8472"/>
                    <a:pt x="3148" y="8226"/>
                  </a:cubicBezTo>
                  <a:lnTo>
                    <a:pt x="3148" y="1134"/>
                  </a:lnTo>
                  <a:cubicBezTo>
                    <a:pt x="3148" y="831"/>
                    <a:pt x="3015" y="546"/>
                    <a:pt x="2807" y="338"/>
                  </a:cubicBezTo>
                  <a:lnTo>
                    <a:pt x="2845" y="338"/>
                  </a:lnTo>
                  <a:cubicBezTo>
                    <a:pt x="2611" y="104"/>
                    <a:pt x="2324" y="0"/>
                    <a:pt x="20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0"/>
            <p:cNvSpPr/>
            <p:nvPr/>
          </p:nvSpPr>
          <p:spPr>
            <a:xfrm>
              <a:off x="4668363" y="3341625"/>
              <a:ext cx="71125" cy="365625"/>
            </a:xfrm>
            <a:custGeom>
              <a:avLst/>
              <a:gdLst/>
              <a:ahLst/>
              <a:cxnLst/>
              <a:rect l="l" t="t" r="r" b="b"/>
              <a:pathLst>
                <a:path w="2845" h="14625" extrusionOk="0">
                  <a:moveTo>
                    <a:pt x="1991" y="550"/>
                  </a:moveTo>
                  <a:cubicBezTo>
                    <a:pt x="2143" y="550"/>
                    <a:pt x="2276" y="683"/>
                    <a:pt x="2276" y="835"/>
                  </a:cubicBezTo>
                  <a:lnTo>
                    <a:pt x="2276" y="1896"/>
                  </a:lnTo>
                  <a:lnTo>
                    <a:pt x="550" y="1896"/>
                  </a:lnTo>
                  <a:lnTo>
                    <a:pt x="550" y="835"/>
                  </a:lnTo>
                  <a:cubicBezTo>
                    <a:pt x="550" y="683"/>
                    <a:pt x="683" y="550"/>
                    <a:pt x="835" y="550"/>
                  </a:cubicBezTo>
                  <a:close/>
                  <a:moveTo>
                    <a:pt x="2276" y="2465"/>
                  </a:moveTo>
                  <a:lnTo>
                    <a:pt x="2276" y="3034"/>
                  </a:lnTo>
                  <a:lnTo>
                    <a:pt x="550" y="3034"/>
                  </a:lnTo>
                  <a:lnTo>
                    <a:pt x="550" y="2465"/>
                  </a:lnTo>
                  <a:close/>
                  <a:moveTo>
                    <a:pt x="2276" y="3622"/>
                  </a:moveTo>
                  <a:lnTo>
                    <a:pt x="2276" y="11339"/>
                  </a:lnTo>
                  <a:lnTo>
                    <a:pt x="550" y="11339"/>
                  </a:lnTo>
                  <a:lnTo>
                    <a:pt x="550" y="3622"/>
                  </a:lnTo>
                  <a:close/>
                  <a:moveTo>
                    <a:pt x="2238" y="11908"/>
                  </a:moveTo>
                  <a:lnTo>
                    <a:pt x="1423" y="13653"/>
                  </a:lnTo>
                  <a:lnTo>
                    <a:pt x="607" y="11908"/>
                  </a:lnTo>
                  <a:close/>
                  <a:moveTo>
                    <a:pt x="854" y="0"/>
                  </a:moveTo>
                  <a:cubicBezTo>
                    <a:pt x="380" y="0"/>
                    <a:pt x="0" y="380"/>
                    <a:pt x="0" y="854"/>
                  </a:cubicBezTo>
                  <a:lnTo>
                    <a:pt x="0" y="11889"/>
                  </a:lnTo>
                  <a:cubicBezTo>
                    <a:pt x="0" y="11927"/>
                    <a:pt x="0" y="11965"/>
                    <a:pt x="19" y="12003"/>
                  </a:cubicBezTo>
                  <a:lnTo>
                    <a:pt x="1157" y="14468"/>
                  </a:lnTo>
                  <a:cubicBezTo>
                    <a:pt x="1204" y="14572"/>
                    <a:pt x="1309" y="14624"/>
                    <a:pt x="1413" y="14624"/>
                  </a:cubicBezTo>
                  <a:cubicBezTo>
                    <a:pt x="1517" y="14624"/>
                    <a:pt x="1622" y="14572"/>
                    <a:pt x="1669" y="14468"/>
                  </a:cubicBezTo>
                  <a:lnTo>
                    <a:pt x="2826" y="12003"/>
                  </a:lnTo>
                  <a:cubicBezTo>
                    <a:pt x="2826" y="11965"/>
                    <a:pt x="2845" y="11927"/>
                    <a:pt x="2845" y="11889"/>
                  </a:cubicBezTo>
                  <a:lnTo>
                    <a:pt x="2845" y="854"/>
                  </a:lnTo>
                  <a:cubicBezTo>
                    <a:pt x="2845" y="380"/>
                    <a:pt x="2465" y="0"/>
                    <a:pt x="19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50"/>
          <p:cNvGrpSpPr/>
          <p:nvPr/>
        </p:nvGrpSpPr>
        <p:grpSpPr>
          <a:xfrm>
            <a:off x="6023253" y="2684897"/>
            <a:ext cx="277964" cy="365758"/>
            <a:chOff x="5162788" y="3252750"/>
            <a:chExt cx="343250" cy="453400"/>
          </a:xfrm>
        </p:grpSpPr>
        <p:sp>
          <p:nvSpPr>
            <p:cNvPr id="2850" name="Google Shape;2850;p50"/>
            <p:cNvSpPr/>
            <p:nvPr/>
          </p:nvSpPr>
          <p:spPr>
            <a:xfrm>
              <a:off x="5356663" y="3536450"/>
              <a:ext cx="138450" cy="160725"/>
            </a:xfrm>
            <a:custGeom>
              <a:avLst/>
              <a:gdLst/>
              <a:ahLst/>
              <a:cxnLst/>
              <a:rect l="l" t="t" r="r" b="b"/>
              <a:pathLst>
                <a:path w="5538" h="6429" extrusionOk="0">
                  <a:moveTo>
                    <a:pt x="2466" y="0"/>
                  </a:moveTo>
                  <a:lnTo>
                    <a:pt x="1" y="1385"/>
                  </a:lnTo>
                  <a:lnTo>
                    <a:pt x="3072" y="6428"/>
                  </a:lnTo>
                  <a:lnTo>
                    <a:pt x="3603" y="4494"/>
                  </a:lnTo>
                  <a:lnTo>
                    <a:pt x="5537" y="5006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0"/>
            <p:cNvSpPr/>
            <p:nvPr/>
          </p:nvSpPr>
          <p:spPr>
            <a:xfrm>
              <a:off x="5178888" y="3537400"/>
              <a:ext cx="133250" cy="160250"/>
            </a:xfrm>
            <a:custGeom>
              <a:avLst/>
              <a:gdLst/>
              <a:ahLst/>
              <a:cxnLst/>
              <a:rect l="l" t="t" r="r" b="b"/>
              <a:pathLst>
                <a:path w="5330" h="6410" extrusionOk="0">
                  <a:moveTo>
                    <a:pt x="2845" y="0"/>
                  </a:moveTo>
                  <a:lnTo>
                    <a:pt x="1" y="4987"/>
                  </a:lnTo>
                  <a:lnTo>
                    <a:pt x="1935" y="4475"/>
                  </a:lnTo>
                  <a:lnTo>
                    <a:pt x="2447" y="6409"/>
                  </a:lnTo>
                  <a:lnTo>
                    <a:pt x="5329" y="1347"/>
                  </a:lnTo>
                  <a:lnTo>
                    <a:pt x="2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0"/>
            <p:cNvSpPr/>
            <p:nvPr/>
          </p:nvSpPr>
          <p:spPr>
            <a:xfrm>
              <a:off x="5172738" y="3261975"/>
              <a:ext cx="322375" cy="318175"/>
            </a:xfrm>
            <a:custGeom>
              <a:avLst/>
              <a:gdLst/>
              <a:ahLst/>
              <a:cxnLst/>
              <a:rect l="l" t="t" r="r" b="b"/>
              <a:pathLst>
                <a:path w="12895" h="12727" extrusionOk="0">
                  <a:moveTo>
                    <a:pt x="6419" y="1"/>
                  </a:moveTo>
                  <a:cubicBezTo>
                    <a:pt x="6253" y="1"/>
                    <a:pt x="6087" y="58"/>
                    <a:pt x="5954" y="171"/>
                  </a:cubicBezTo>
                  <a:lnTo>
                    <a:pt x="4760" y="1214"/>
                  </a:lnTo>
                  <a:cubicBezTo>
                    <a:pt x="4627" y="1309"/>
                    <a:pt x="4475" y="1385"/>
                    <a:pt x="4305" y="1385"/>
                  </a:cubicBezTo>
                  <a:lnTo>
                    <a:pt x="2731" y="1385"/>
                  </a:lnTo>
                  <a:cubicBezTo>
                    <a:pt x="2390" y="1385"/>
                    <a:pt x="2086" y="1631"/>
                    <a:pt x="2029" y="1973"/>
                  </a:cubicBezTo>
                  <a:lnTo>
                    <a:pt x="1745" y="3528"/>
                  </a:lnTo>
                  <a:cubicBezTo>
                    <a:pt x="1726" y="3679"/>
                    <a:pt x="1631" y="3831"/>
                    <a:pt x="1517" y="3945"/>
                  </a:cubicBezTo>
                  <a:lnTo>
                    <a:pt x="323" y="4969"/>
                  </a:lnTo>
                  <a:cubicBezTo>
                    <a:pt x="57" y="5196"/>
                    <a:pt x="0" y="5594"/>
                    <a:pt x="171" y="5898"/>
                  </a:cubicBezTo>
                  <a:lnTo>
                    <a:pt x="949" y="7263"/>
                  </a:lnTo>
                  <a:cubicBezTo>
                    <a:pt x="1043" y="7415"/>
                    <a:pt x="1062" y="7585"/>
                    <a:pt x="1024" y="7756"/>
                  </a:cubicBezTo>
                  <a:lnTo>
                    <a:pt x="759" y="9311"/>
                  </a:lnTo>
                  <a:cubicBezTo>
                    <a:pt x="702" y="9671"/>
                    <a:pt x="911" y="10012"/>
                    <a:pt x="1233" y="10126"/>
                  </a:cubicBezTo>
                  <a:lnTo>
                    <a:pt x="2712" y="10676"/>
                  </a:lnTo>
                  <a:cubicBezTo>
                    <a:pt x="2864" y="10733"/>
                    <a:pt x="2996" y="10847"/>
                    <a:pt x="3091" y="10998"/>
                  </a:cubicBezTo>
                  <a:lnTo>
                    <a:pt x="3091" y="11017"/>
                  </a:lnTo>
                  <a:lnTo>
                    <a:pt x="3850" y="12345"/>
                  </a:lnTo>
                  <a:cubicBezTo>
                    <a:pt x="3979" y="12575"/>
                    <a:pt x="4230" y="12707"/>
                    <a:pt x="4484" y="12707"/>
                  </a:cubicBezTo>
                  <a:cubicBezTo>
                    <a:pt x="4564" y="12707"/>
                    <a:pt x="4645" y="12694"/>
                    <a:pt x="4722" y="12667"/>
                  </a:cubicBezTo>
                  <a:lnTo>
                    <a:pt x="5575" y="12364"/>
                  </a:lnTo>
                  <a:lnTo>
                    <a:pt x="6182" y="12155"/>
                  </a:lnTo>
                  <a:cubicBezTo>
                    <a:pt x="6258" y="12117"/>
                    <a:pt x="6343" y="12098"/>
                    <a:pt x="6428" y="12098"/>
                  </a:cubicBezTo>
                  <a:cubicBezTo>
                    <a:pt x="6514" y="12098"/>
                    <a:pt x="6599" y="12117"/>
                    <a:pt x="6675" y="12155"/>
                  </a:cubicBezTo>
                  <a:lnTo>
                    <a:pt x="7339" y="12383"/>
                  </a:lnTo>
                  <a:lnTo>
                    <a:pt x="8154" y="12686"/>
                  </a:lnTo>
                  <a:cubicBezTo>
                    <a:pt x="8231" y="12713"/>
                    <a:pt x="8311" y="12726"/>
                    <a:pt x="8389" y="12726"/>
                  </a:cubicBezTo>
                  <a:cubicBezTo>
                    <a:pt x="8638" y="12726"/>
                    <a:pt x="8877" y="12594"/>
                    <a:pt x="9007" y="12364"/>
                  </a:cubicBezTo>
                  <a:lnTo>
                    <a:pt x="9804" y="10979"/>
                  </a:lnTo>
                  <a:cubicBezTo>
                    <a:pt x="9879" y="10847"/>
                    <a:pt x="10012" y="10733"/>
                    <a:pt x="10164" y="10676"/>
                  </a:cubicBezTo>
                  <a:lnTo>
                    <a:pt x="11643" y="10126"/>
                  </a:lnTo>
                  <a:cubicBezTo>
                    <a:pt x="11984" y="10012"/>
                    <a:pt x="12174" y="9671"/>
                    <a:pt x="12117" y="9311"/>
                  </a:cubicBezTo>
                  <a:lnTo>
                    <a:pt x="11851" y="7756"/>
                  </a:lnTo>
                  <a:cubicBezTo>
                    <a:pt x="11814" y="7585"/>
                    <a:pt x="11851" y="7415"/>
                    <a:pt x="11927" y="7263"/>
                  </a:cubicBezTo>
                  <a:lnTo>
                    <a:pt x="12724" y="5898"/>
                  </a:lnTo>
                  <a:cubicBezTo>
                    <a:pt x="12894" y="5594"/>
                    <a:pt x="12818" y="5196"/>
                    <a:pt x="12553" y="4969"/>
                  </a:cubicBezTo>
                  <a:lnTo>
                    <a:pt x="11358" y="3945"/>
                  </a:lnTo>
                  <a:cubicBezTo>
                    <a:pt x="11226" y="3831"/>
                    <a:pt x="11150" y="3679"/>
                    <a:pt x="11112" y="3528"/>
                  </a:cubicBezTo>
                  <a:lnTo>
                    <a:pt x="10846" y="1973"/>
                  </a:lnTo>
                  <a:cubicBezTo>
                    <a:pt x="10792" y="1643"/>
                    <a:pt x="10506" y="1384"/>
                    <a:pt x="10179" y="1384"/>
                  </a:cubicBezTo>
                  <a:cubicBezTo>
                    <a:pt x="10168" y="1384"/>
                    <a:pt x="10156" y="1384"/>
                    <a:pt x="10145" y="1385"/>
                  </a:cubicBezTo>
                  <a:lnTo>
                    <a:pt x="8552" y="1385"/>
                  </a:lnTo>
                  <a:cubicBezTo>
                    <a:pt x="8381" y="1385"/>
                    <a:pt x="8211" y="1328"/>
                    <a:pt x="8078" y="1214"/>
                  </a:cubicBezTo>
                  <a:lnTo>
                    <a:pt x="6884" y="171"/>
                  </a:lnTo>
                  <a:cubicBezTo>
                    <a:pt x="6751" y="58"/>
                    <a:pt x="6585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0"/>
            <p:cNvSpPr/>
            <p:nvPr/>
          </p:nvSpPr>
          <p:spPr>
            <a:xfrm>
              <a:off x="5283188" y="3367700"/>
              <a:ext cx="101000" cy="96250"/>
            </a:xfrm>
            <a:custGeom>
              <a:avLst/>
              <a:gdLst/>
              <a:ahLst/>
              <a:cxnLst/>
              <a:rect l="l" t="t" r="r" b="b"/>
              <a:pathLst>
                <a:path w="4040" h="3850" extrusionOk="0">
                  <a:moveTo>
                    <a:pt x="2010" y="0"/>
                  </a:moveTo>
                  <a:lnTo>
                    <a:pt x="1404" y="1271"/>
                  </a:lnTo>
                  <a:lnTo>
                    <a:pt x="1" y="1479"/>
                  </a:lnTo>
                  <a:lnTo>
                    <a:pt x="1005" y="2446"/>
                  </a:lnTo>
                  <a:lnTo>
                    <a:pt x="778" y="3849"/>
                  </a:lnTo>
                  <a:lnTo>
                    <a:pt x="778" y="3849"/>
                  </a:lnTo>
                  <a:lnTo>
                    <a:pt x="2029" y="3186"/>
                  </a:lnTo>
                  <a:lnTo>
                    <a:pt x="3262" y="3849"/>
                  </a:lnTo>
                  <a:lnTo>
                    <a:pt x="3034" y="2446"/>
                  </a:lnTo>
                  <a:lnTo>
                    <a:pt x="4039" y="1479"/>
                  </a:lnTo>
                  <a:lnTo>
                    <a:pt x="2636" y="1271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0"/>
            <p:cNvSpPr/>
            <p:nvPr/>
          </p:nvSpPr>
          <p:spPr>
            <a:xfrm>
              <a:off x="5254263" y="3332250"/>
              <a:ext cx="20425" cy="17925"/>
            </a:xfrm>
            <a:custGeom>
              <a:avLst/>
              <a:gdLst/>
              <a:ahLst/>
              <a:cxnLst/>
              <a:rect l="l" t="t" r="r" b="b"/>
              <a:pathLst>
                <a:path w="817" h="717" extrusionOk="0">
                  <a:moveTo>
                    <a:pt x="352" y="1"/>
                  </a:moveTo>
                  <a:cubicBezTo>
                    <a:pt x="171" y="1"/>
                    <a:pt x="1" y="140"/>
                    <a:pt x="1" y="356"/>
                  </a:cubicBezTo>
                  <a:cubicBezTo>
                    <a:pt x="1" y="546"/>
                    <a:pt x="153" y="717"/>
                    <a:pt x="342" y="717"/>
                  </a:cubicBezTo>
                  <a:cubicBezTo>
                    <a:pt x="665" y="717"/>
                    <a:pt x="816" y="337"/>
                    <a:pt x="608" y="110"/>
                  </a:cubicBezTo>
                  <a:cubicBezTo>
                    <a:pt x="533" y="35"/>
                    <a:pt x="441" y="1"/>
                    <a:pt x="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0"/>
            <p:cNvSpPr/>
            <p:nvPr/>
          </p:nvSpPr>
          <p:spPr>
            <a:xfrm>
              <a:off x="5162788" y="3252750"/>
              <a:ext cx="343250" cy="453400"/>
            </a:xfrm>
            <a:custGeom>
              <a:avLst/>
              <a:gdLst/>
              <a:ahLst/>
              <a:cxnLst/>
              <a:rect l="l" t="t" r="r" b="b"/>
              <a:pathLst>
                <a:path w="13730" h="18136" extrusionOk="0">
                  <a:moveTo>
                    <a:pt x="6817" y="702"/>
                  </a:moveTo>
                  <a:cubicBezTo>
                    <a:pt x="6902" y="702"/>
                    <a:pt x="6988" y="730"/>
                    <a:pt x="7054" y="787"/>
                  </a:cubicBezTo>
                  <a:lnTo>
                    <a:pt x="8268" y="1830"/>
                  </a:lnTo>
                  <a:cubicBezTo>
                    <a:pt x="8457" y="2000"/>
                    <a:pt x="8704" y="2095"/>
                    <a:pt x="8950" y="2095"/>
                  </a:cubicBezTo>
                  <a:lnTo>
                    <a:pt x="10543" y="2095"/>
                  </a:lnTo>
                  <a:cubicBezTo>
                    <a:pt x="10714" y="2095"/>
                    <a:pt x="10865" y="2228"/>
                    <a:pt x="10903" y="2399"/>
                  </a:cubicBezTo>
                  <a:lnTo>
                    <a:pt x="11169" y="3935"/>
                  </a:lnTo>
                  <a:cubicBezTo>
                    <a:pt x="11207" y="4200"/>
                    <a:pt x="11339" y="4409"/>
                    <a:pt x="11529" y="4579"/>
                  </a:cubicBezTo>
                  <a:lnTo>
                    <a:pt x="12723" y="5603"/>
                  </a:lnTo>
                  <a:cubicBezTo>
                    <a:pt x="12875" y="5717"/>
                    <a:pt x="12894" y="5907"/>
                    <a:pt x="12818" y="6077"/>
                  </a:cubicBezTo>
                  <a:lnTo>
                    <a:pt x="12022" y="7442"/>
                  </a:lnTo>
                  <a:cubicBezTo>
                    <a:pt x="11908" y="7670"/>
                    <a:pt x="11851" y="7916"/>
                    <a:pt x="11908" y="8182"/>
                  </a:cubicBezTo>
                  <a:lnTo>
                    <a:pt x="12174" y="9737"/>
                  </a:lnTo>
                  <a:cubicBezTo>
                    <a:pt x="12212" y="9907"/>
                    <a:pt x="12098" y="10097"/>
                    <a:pt x="11927" y="10154"/>
                  </a:cubicBezTo>
                  <a:lnTo>
                    <a:pt x="10467" y="10704"/>
                  </a:lnTo>
                  <a:cubicBezTo>
                    <a:pt x="10240" y="10780"/>
                    <a:pt x="10050" y="10931"/>
                    <a:pt x="9936" y="11121"/>
                  </a:cubicBezTo>
                  <a:cubicBezTo>
                    <a:pt x="9917" y="11140"/>
                    <a:pt x="9898" y="11159"/>
                    <a:pt x="9898" y="11197"/>
                  </a:cubicBezTo>
                  <a:lnTo>
                    <a:pt x="9121" y="12543"/>
                  </a:lnTo>
                  <a:cubicBezTo>
                    <a:pt x="9047" y="12661"/>
                    <a:pt x="8917" y="12733"/>
                    <a:pt x="8783" y="12733"/>
                  </a:cubicBezTo>
                  <a:cubicBezTo>
                    <a:pt x="8744" y="12733"/>
                    <a:pt x="8704" y="12727"/>
                    <a:pt x="8666" y="12714"/>
                  </a:cubicBezTo>
                  <a:lnTo>
                    <a:pt x="7206" y="12164"/>
                  </a:lnTo>
                  <a:cubicBezTo>
                    <a:pt x="7082" y="12116"/>
                    <a:pt x="6954" y="12093"/>
                    <a:pt x="6829" y="12093"/>
                  </a:cubicBezTo>
                  <a:cubicBezTo>
                    <a:pt x="6703" y="12093"/>
                    <a:pt x="6580" y="12116"/>
                    <a:pt x="6466" y="12164"/>
                  </a:cubicBezTo>
                  <a:lnTo>
                    <a:pt x="4987" y="12714"/>
                  </a:lnTo>
                  <a:cubicBezTo>
                    <a:pt x="4949" y="12727"/>
                    <a:pt x="4910" y="12733"/>
                    <a:pt x="4873" y="12733"/>
                  </a:cubicBezTo>
                  <a:cubicBezTo>
                    <a:pt x="4744" y="12733"/>
                    <a:pt x="4625" y="12661"/>
                    <a:pt x="4551" y="12543"/>
                  </a:cubicBezTo>
                  <a:lnTo>
                    <a:pt x="3831" y="11273"/>
                  </a:lnTo>
                  <a:cubicBezTo>
                    <a:pt x="3812" y="11197"/>
                    <a:pt x="3774" y="11140"/>
                    <a:pt x="3717" y="11083"/>
                  </a:cubicBezTo>
                  <a:cubicBezTo>
                    <a:pt x="3584" y="10912"/>
                    <a:pt x="3413" y="10761"/>
                    <a:pt x="3205" y="10685"/>
                  </a:cubicBezTo>
                  <a:lnTo>
                    <a:pt x="1726" y="10154"/>
                  </a:lnTo>
                  <a:cubicBezTo>
                    <a:pt x="1555" y="10078"/>
                    <a:pt x="1460" y="9907"/>
                    <a:pt x="1498" y="9737"/>
                  </a:cubicBezTo>
                  <a:lnTo>
                    <a:pt x="1764" y="8163"/>
                  </a:lnTo>
                  <a:cubicBezTo>
                    <a:pt x="1821" y="7916"/>
                    <a:pt x="1764" y="7670"/>
                    <a:pt x="1650" y="7442"/>
                  </a:cubicBezTo>
                  <a:lnTo>
                    <a:pt x="854" y="6077"/>
                  </a:lnTo>
                  <a:cubicBezTo>
                    <a:pt x="778" y="5907"/>
                    <a:pt x="797" y="5717"/>
                    <a:pt x="948" y="5603"/>
                  </a:cubicBezTo>
                  <a:lnTo>
                    <a:pt x="2143" y="4579"/>
                  </a:lnTo>
                  <a:cubicBezTo>
                    <a:pt x="2333" y="4409"/>
                    <a:pt x="2465" y="4200"/>
                    <a:pt x="2503" y="3935"/>
                  </a:cubicBezTo>
                  <a:lnTo>
                    <a:pt x="2769" y="2399"/>
                  </a:lnTo>
                  <a:cubicBezTo>
                    <a:pt x="2807" y="2228"/>
                    <a:pt x="2958" y="2095"/>
                    <a:pt x="3129" y="2095"/>
                  </a:cubicBezTo>
                  <a:lnTo>
                    <a:pt x="4703" y="2095"/>
                  </a:lnTo>
                  <a:cubicBezTo>
                    <a:pt x="4968" y="2095"/>
                    <a:pt x="5215" y="2000"/>
                    <a:pt x="5404" y="1830"/>
                  </a:cubicBezTo>
                  <a:lnTo>
                    <a:pt x="6580" y="787"/>
                  </a:lnTo>
                  <a:cubicBezTo>
                    <a:pt x="6646" y="730"/>
                    <a:pt x="6732" y="702"/>
                    <a:pt x="6817" y="702"/>
                  </a:cubicBezTo>
                  <a:close/>
                  <a:moveTo>
                    <a:pt x="3489" y="12088"/>
                  </a:moveTo>
                  <a:lnTo>
                    <a:pt x="3963" y="12903"/>
                  </a:lnTo>
                  <a:cubicBezTo>
                    <a:pt x="4141" y="13244"/>
                    <a:pt x="4492" y="13446"/>
                    <a:pt x="4872" y="13446"/>
                  </a:cubicBezTo>
                  <a:cubicBezTo>
                    <a:pt x="4979" y="13446"/>
                    <a:pt x="5088" y="13430"/>
                    <a:pt x="5196" y="13396"/>
                  </a:cubicBezTo>
                  <a:lnTo>
                    <a:pt x="5196" y="13396"/>
                  </a:lnTo>
                  <a:lnTo>
                    <a:pt x="3205" y="16847"/>
                  </a:lnTo>
                  <a:lnTo>
                    <a:pt x="2901" y="15748"/>
                  </a:lnTo>
                  <a:cubicBezTo>
                    <a:pt x="2870" y="15591"/>
                    <a:pt x="2723" y="15486"/>
                    <a:pt x="2576" y="15486"/>
                  </a:cubicBezTo>
                  <a:cubicBezTo>
                    <a:pt x="2545" y="15486"/>
                    <a:pt x="2514" y="15491"/>
                    <a:pt x="2484" y="15501"/>
                  </a:cubicBezTo>
                  <a:lnTo>
                    <a:pt x="1366" y="15804"/>
                  </a:lnTo>
                  <a:lnTo>
                    <a:pt x="3489" y="12088"/>
                  </a:lnTo>
                  <a:close/>
                  <a:moveTo>
                    <a:pt x="10221" y="12031"/>
                  </a:moveTo>
                  <a:lnTo>
                    <a:pt x="12515" y="15785"/>
                  </a:lnTo>
                  <a:lnTo>
                    <a:pt x="12515" y="15785"/>
                  </a:lnTo>
                  <a:lnTo>
                    <a:pt x="11434" y="15501"/>
                  </a:lnTo>
                  <a:cubicBezTo>
                    <a:pt x="11401" y="15491"/>
                    <a:pt x="11368" y="15486"/>
                    <a:pt x="11335" y="15486"/>
                  </a:cubicBezTo>
                  <a:cubicBezTo>
                    <a:pt x="11183" y="15486"/>
                    <a:pt x="11048" y="15591"/>
                    <a:pt x="11017" y="15748"/>
                  </a:cubicBezTo>
                  <a:lnTo>
                    <a:pt x="10695" y="16885"/>
                  </a:lnTo>
                  <a:lnTo>
                    <a:pt x="8571" y="13415"/>
                  </a:lnTo>
                  <a:lnTo>
                    <a:pt x="8571" y="13415"/>
                  </a:lnTo>
                  <a:cubicBezTo>
                    <a:pt x="8647" y="13434"/>
                    <a:pt x="8723" y="13434"/>
                    <a:pt x="8798" y="13434"/>
                  </a:cubicBezTo>
                  <a:cubicBezTo>
                    <a:pt x="9197" y="13434"/>
                    <a:pt x="9538" y="13226"/>
                    <a:pt x="9728" y="12903"/>
                  </a:cubicBezTo>
                  <a:lnTo>
                    <a:pt x="10221" y="12031"/>
                  </a:lnTo>
                  <a:close/>
                  <a:moveTo>
                    <a:pt x="6836" y="0"/>
                  </a:moveTo>
                  <a:cubicBezTo>
                    <a:pt x="6589" y="0"/>
                    <a:pt x="6343" y="85"/>
                    <a:pt x="6144" y="256"/>
                  </a:cubicBezTo>
                  <a:lnTo>
                    <a:pt x="4949" y="1299"/>
                  </a:lnTo>
                  <a:cubicBezTo>
                    <a:pt x="4873" y="1356"/>
                    <a:pt x="4798" y="1375"/>
                    <a:pt x="4703" y="1375"/>
                  </a:cubicBezTo>
                  <a:lnTo>
                    <a:pt x="3148" y="1375"/>
                  </a:lnTo>
                  <a:cubicBezTo>
                    <a:pt x="2617" y="1375"/>
                    <a:pt x="2181" y="1754"/>
                    <a:pt x="2086" y="2285"/>
                  </a:cubicBezTo>
                  <a:lnTo>
                    <a:pt x="1821" y="3821"/>
                  </a:lnTo>
                  <a:cubicBezTo>
                    <a:pt x="1802" y="3897"/>
                    <a:pt x="1764" y="3972"/>
                    <a:pt x="1688" y="4048"/>
                  </a:cubicBezTo>
                  <a:lnTo>
                    <a:pt x="493" y="5053"/>
                  </a:lnTo>
                  <a:cubicBezTo>
                    <a:pt x="95" y="5395"/>
                    <a:pt x="0" y="5963"/>
                    <a:pt x="247" y="6418"/>
                  </a:cubicBezTo>
                  <a:lnTo>
                    <a:pt x="1043" y="7803"/>
                  </a:lnTo>
                  <a:cubicBezTo>
                    <a:pt x="1081" y="7879"/>
                    <a:pt x="1100" y="7973"/>
                    <a:pt x="1081" y="8049"/>
                  </a:cubicBezTo>
                  <a:lnTo>
                    <a:pt x="816" y="9623"/>
                  </a:lnTo>
                  <a:cubicBezTo>
                    <a:pt x="721" y="10135"/>
                    <a:pt x="1024" y="10628"/>
                    <a:pt x="1498" y="10818"/>
                  </a:cubicBezTo>
                  <a:lnTo>
                    <a:pt x="2977" y="11348"/>
                  </a:lnTo>
                  <a:cubicBezTo>
                    <a:pt x="3015" y="11367"/>
                    <a:pt x="3034" y="11386"/>
                    <a:pt x="3053" y="11405"/>
                  </a:cubicBezTo>
                  <a:lnTo>
                    <a:pt x="342" y="16184"/>
                  </a:lnTo>
                  <a:cubicBezTo>
                    <a:pt x="188" y="16422"/>
                    <a:pt x="372" y="16707"/>
                    <a:pt x="645" y="16707"/>
                  </a:cubicBezTo>
                  <a:cubicBezTo>
                    <a:pt x="675" y="16707"/>
                    <a:pt x="707" y="16703"/>
                    <a:pt x="740" y="16696"/>
                  </a:cubicBezTo>
                  <a:lnTo>
                    <a:pt x="2333" y="16278"/>
                  </a:lnTo>
                  <a:lnTo>
                    <a:pt x="2750" y="17871"/>
                  </a:lnTo>
                  <a:cubicBezTo>
                    <a:pt x="2792" y="18040"/>
                    <a:pt x="2940" y="18132"/>
                    <a:pt x="3088" y="18132"/>
                  </a:cubicBezTo>
                  <a:cubicBezTo>
                    <a:pt x="3207" y="18132"/>
                    <a:pt x="3327" y="18073"/>
                    <a:pt x="3394" y="17947"/>
                  </a:cubicBezTo>
                  <a:lnTo>
                    <a:pt x="6220" y="13017"/>
                  </a:lnTo>
                  <a:lnTo>
                    <a:pt x="6732" y="12827"/>
                  </a:lnTo>
                  <a:cubicBezTo>
                    <a:pt x="6770" y="12818"/>
                    <a:pt x="6807" y="12813"/>
                    <a:pt x="6845" y="12813"/>
                  </a:cubicBezTo>
                  <a:cubicBezTo>
                    <a:pt x="6883" y="12813"/>
                    <a:pt x="6921" y="12818"/>
                    <a:pt x="6959" y="12827"/>
                  </a:cubicBezTo>
                  <a:lnTo>
                    <a:pt x="7509" y="13036"/>
                  </a:lnTo>
                  <a:lnTo>
                    <a:pt x="10543" y="17966"/>
                  </a:lnTo>
                  <a:cubicBezTo>
                    <a:pt x="10609" y="18081"/>
                    <a:pt x="10721" y="18136"/>
                    <a:pt x="10835" y="18136"/>
                  </a:cubicBezTo>
                  <a:cubicBezTo>
                    <a:pt x="10983" y="18136"/>
                    <a:pt x="11134" y="18043"/>
                    <a:pt x="11188" y="17871"/>
                  </a:cubicBezTo>
                  <a:lnTo>
                    <a:pt x="11605" y="16278"/>
                  </a:lnTo>
                  <a:lnTo>
                    <a:pt x="13198" y="16696"/>
                  </a:lnTo>
                  <a:cubicBezTo>
                    <a:pt x="13233" y="16707"/>
                    <a:pt x="13267" y="16712"/>
                    <a:pt x="13301" y="16712"/>
                  </a:cubicBezTo>
                  <a:cubicBezTo>
                    <a:pt x="13553" y="16712"/>
                    <a:pt x="13730" y="16416"/>
                    <a:pt x="13596" y="16165"/>
                  </a:cubicBezTo>
                  <a:lnTo>
                    <a:pt x="10657" y="11386"/>
                  </a:lnTo>
                  <a:cubicBezTo>
                    <a:pt x="10676" y="11367"/>
                    <a:pt x="10695" y="11348"/>
                    <a:pt x="10714" y="11348"/>
                  </a:cubicBezTo>
                  <a:lnTo>
                    <a:pt x="12174" y="10818"/>
                  </a:lnTo>
                  <a:cubicBezTo>
                    <a:pt x="12667" y="10628"/>
                    <a:pt x="12951" y="10116"/>
                    <a:pt x="12875" y="9604"/>
                  </a:cubicBezTo>
                  <a:lnTo>
                    <a:pt x="12591" y="8068"/>
                  </a:lnTo>
                  <a:cubicBezTo>
                    <a:pt x="12591" y="7973"/>
                    <a:pt x="12591" y="7879"/>
                    <a:pt x="12648" y="7803"/>
                  </a:cubicBezTo>
                  <a:lnTo>
                    <a:pt x="13425" y="6418"/>
                  </a:lnTo>
                  <a:cubicBezTo>
                    <a:pt x="13691" y="5963"/>
                    <a:pt x="13577" y="5395"/>
                    <a:pt x="13179" y="5053"/>
                  </a:cubicBezTo>
                  <a:lnTo>
                    <a:pt x="11984" y="4048"/>
                  </a:lnTo>
                  <a:cubicBezTo>
                    <a:pt x="11927" y="3972"/>
                    <a:pt x="11870" y="3897"/>
                    <a:pt x="11851" y="3821"/>
                  </a:cubicBezTo>
                  <a:lnTo>
                    <a:pt x="11586" y="2285"/>
                  </a:lnTo>
                  <a:cubicBezTo>
                    <a:pt x="11491" y="1754"/>
                    <a:pt x="11055" y="1375"/>
                    <a:pt x="10524" y="1375"/>
                  </a:cubicBezTo>
                  <a:lnTo>
                    <a:pt x="8969" y="1375"/>
                  </a:lnTo>
                  <a:cubicBezTo>
                    <a:pt x="8874" y="1375"/>
                    <a:pt x="8798" y="1356"/>
                    <a:pt x="8723" y="1299"/>
                  </a:cubicBezTo>
                  <a:lnTo>
                    <a:pt x="7528" y="256"/>
                  </a:lnTo>
                  <a:cubicBezTo>
                    <a:pt x="7329" y="85"/>
                    <a:pt x="7082" y="0"/>
                    <a:pt x="68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0"/>
            <p:cNvSpPr/>
            <p:nvPr/>
          </p:nvSpPr>
          <p:spPr>
            <a:xfrm>
              <a:off x="5208288" y="3305600"/>
              <a:ext cx="250325" cy="230250"/>
            </a:xfrm>
            <a:custGeom>
              <a:avLst/>
              <a:gdLst/>
              <a:ahLst/>
              <a:cxnLst/>
              <a:rect l="l" t="t" r="r" b="b"/>
              <a:pathLst>
                <a:path w="10013" h="9210" extrusionOk="0">
                  <a:moveTo>
                    <a:pt x="5025" y="0"/>
                  </a:moveTo>
                  <a:cubicBezTo>
                    <a:pt x="4419" y="0"/>
                    <a:pt x="3812" y="114"/>
                    <a:pt x="3262" y="361"/>
                  </a:cubicBezTo>
                  <a:cubicBezTo>
                    <a:pt x="2876" y="512"/>
                    <a:pt x="3040" y="1034"/>
                    <a:pt x="3384" y="1034"/>
                  </a:cubicBezTo>
                  <a:cubicBezTo>
                    <a:pt x="3429" y="1034"/>
                    <a:pt x="3477" y="1025"/>
                    <a:pt x="3527" y="1005"/>
                  </a:cubicBezTo>
                  <a:cubicBezTo>
                    <a:pt x="4019" y="799"/>
                    <a:pt x="4532" y="700"/>
                    <a:pt x="5037" y="700"/>
                  </a:cubicBezTo>
                  <a:cubicBezTo>
                    <a:pt x="6343" y="700"/>
                    <a:pt x="7600" y="1360"/>
                    <a:pt x="8325" y="2522"/>
                  </a:cubicBezTo>
                  <a:cubicBezTo>
                    <a:pt x="9349" y="4115"/>
                    <a:pt x="9045" y="6220"/>
                    <a:pt x="7642" y="7490"/>
                  </a:cubicBezTo>
                  <a:cubicBezTo>
                    <a:pt x="6901" y="8152"/>
                    <a:pt x="5969" y="8485"/>
                    <a:pt x="5034" y="8485"/>
                  </a:cubicBezTo>
                  <a:cubicBezTo>
                    <a:pt x="4176" y="8485"/>
                    <a:pt x="3315" y="8204"/>
                    <a:pt x="2598" y="7642"/>
                  </a:cubicBezTo>
                  <a:cubicBezTo>
                    <a:pt x="1119" y="6447"/>
                    <a:pt x="702" y="4361"/>
                    <a:pt x="1631" y="2712"/>
                  </a:cubicBezTo>
                  <a:cubicBezTo>
                    <a:pt x="1763" y="2435"/>
                    <a:pt x="1529" y="2195"/>
                    <a:pt x="1297" y="2195"/>
                  </a:cubicBezTo>
                  <a:cubicBezTo>
                    <a:pt x="1195" y="2195"/>
                    <a:pt x="1094" y="2241"/>
                    <a:pt x="1025" y="2351"/>
                  </a:cubicBezTo>
                  <a:cubicBezTo>
                    <a:pt x="1" y="4172"/>
                    <a:pt x="323" y="6428"/>
                    <a:pt x="1802" y="7888"/>
                  </a:cubicBezTo>
                  <a:cubicBezTo>
                    <a:pt x="2694" y="8757"/>
                    <a:pt x="3861" y="9210"/>
                    <a:pt x="5035" y="9210"/>
                  </a:cubicBezTo>
                  <a:cubicBezTo>
                    <a:pt x="5834" y="9210"/>
                    <a:pt x="6636" y="9001"/>
                    <a:pt x="7358" y="8571"/>
                  </a:cubicBezTo>
                  <a:cubicBezTo>
                    <a:pt x="9159" y="7528"/>
                    <a:pt x="10012" y="5404"/>
                    <a:pt x="9481" y="3394"/>
                  </a:cubicBezTo>
                  <a:cubicBezTo>
                    <a:pt x="8931" y="1403"/>
                    <a:pt x="7111" y="0"/>
                    <a:pt x="5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0"/>
            <p:cNvSpPr/>
            <p:nvPr/>
          </p:nvSpPr>
          <p:spPr>
            <a:xfrm>
              <a:off x="5271813" y="3358925"/>
              <a:ext cx="123750" cy="113825"/>
            </a:xfrm>
            <a:custGeom>
              <a:avLst/>
              <a:gdLst/>
              <a:ahLst/>
              <a:cxnLst/>
              <a:rect l="l" t="t" r="r" b="b"/>
              <a:pathLst>
                <a:path w="4950" h="4553" extrusionOk="0">
                  <a:moveTo>
                    <a:pt x="2484" y="1167"/>
                  </a:moveTo>
                  <a:lnTo>
                    <a:pt x="2788" y="1792"/>
                  </a:lnTo>
                  <a:cubicBezTo>
                    <a:pt x="2845" y="1887"/>
                    <a:pt x="2939" y="1963"/>
                    <a:pt x="3053" y="1982"/>
                  </a:cubicBezTo>
                  <a:lnTo>
                    <a:pt x="3736" y="2077"/>
                  </a:lnTo>
                  <a:lnTo>
                    <a:pt x="3243" y="2551"/>
                  </a:lnTo>
                  <a:cubicBezTo>
                    <a:pt x="3148" y="2627"/>
                    <a:pt x="3110" y="2759"/>
                    <a:pt x="3148" y="2873"/>
                  </a:cubicBezTo>
                  <a:lnTo>
                    <a:pt x="3262" y="3556"/>
                  </a:lnTo>
                  <a:lnTo>
                    <a:pt x="3262" y="3556"/>
                  </a:lnTo>
                  <a:lnTo>
                    <a:pt x="2636" y="3233"/>
                  </a:lnTo>
                  <a:cubicBezTo>
                    <a:pt x="2598" y="3195"/>
                    <a:pt x="2541" y="3195"/>
                    <a:pt x="2484" y="3195"/>
                  </a:cubicBezTo>
                  <a:cubicBezTo>
                    <a:pt x="2428" y="3195"/>
                    <a:pt x="2371" y="3195"/>
                    <a:pt x="2314" y="3233"/>
                  </a:cubicBezTo>
                  <a:lnTo>
                    <a:pt x="1707" y="3556"/>
                  </a:lnTo>
                  <a:lnTo>
                    <a:pt x="1707" y="3556"/>
                  </a:lnTo>
                  <a:lnTo>
                    <a:pt x="1821" y="2873"/>
                  </a:lnTo>
                  <a:cubicBezTo>
                    <a:pt x="1840" y="2759"/>
                    <a:pt x="1802" y="2627"/>
                    <a:pt x="1707" y="2551"/>
                  </a:cubicBezTo>
                  <a:lnTo>
                    <a:pt x="1214" y="2077"/>
                  </a:lnTo>
                  <a:lnTo>
                    <a:pt x="1897" y="1982"/>
                  </a:lnTo>
                  <a:cubicBezTo>
                    <a:pt x="2010" y="1963"/>
                    <a:pt x="2124" y="1887"/>
                    <a:pt x="2181" y="1792"/>
                  </a:cubicBezTo>
                  <a:lnTo>
                    <a:pt x="2484" y="1167"/>
                  </a:lnTo>
                  <a:close/>
                  <a:moveTo>
                    <a:pt x="2475" y="0"/>
                  </a:moveTo>
                  <a:cubicBezTo>
                    <a:pt x="2352" y="0"/>
                    <a:pt x="2228" y="67"/>
                    <a:pt x="2162" y="199"/>
                  </a:cubicBezTo>
                  <a:lnTo>
                    <a:pt x="1612" y="1299"/>
                  </a:lnTo>
                  <a:lnTo>
                    <a:pt x="399" y="1470"/>
                  </a:lnTo>
                  <a:cubicBezTo>
                    <a:pt x="114" y="1508"/>
                    <a:pt x="0" y="1868"/>
                    <a:pt x="209" y="2077"/>
                  </a:cubicBezTo>
                  <a:lnTo>
                    <a:pt x="1081" y="2930"/>
                  </a:lnTo>
                  <a:lnTo>
                    <a:pt x="873" y="4143"/>
                  </a:lnTo>
                  <a:cubicBezTo>
                    <a:pt x="854" y="4276"/>
                    <a:pt x="911" y="4409"/>
                    <a:pt x="1024" y="4485"/>
                  </a:cubicBezTo>
                  <a:cubicBezTo>
                    <a:pt x="1088" y="4527"/>
                    <a:pt x="1158" y="4552"/>
                    <a:pt x="1231" y="4552"/>
                  </a:cubicBezTo>
                  <a:cubicBezTo>
                    <a:pt x="1287" y="4552"/>
                    <a:pt x="1345" y="4537"/>
                    <a:pt x="1404" y="4504"/>
                  </a:cubicBezTo>
                  <a:lnTo>
                    <a:pt x="2484" y="3935"/>
                  </a:lnTo>
                  <a:lnTo>
                    <a:pt x="3565" y="4504"/>
                  </a:lnTo>
                  <a:cubicBezTo>
                    <a:pt x="3621" y="4532"/>
                    <a:pt x="3679" y="4545"/>
                    <a:pt x="3733" y="4545"/>
                  </a:cubicBezTo>
                  <a:cubicBezTo>
                    <a:pt x="3937" y="4545"/>
                    <a:pt x="4107" y="4368"/>
                    <a:pt x="4077" y="4143"/>
                  </a:cubicBezTo>
                  <a:lnTo>
                    <a:pt x="3869" y="2930"/>
                  </a:lnTo>
                  <a:lnTo>
                    <a:pt x="4741" y="2077"/>
                  </a:lnTo>
                  <a:cubicBezTo>
                    <a:pt x="4949" y="1868"/>
                    <a:pt x="4836" y="1508"/>
                    <a:pt x="4551" y="1470"/>
                  </a:cubicBezTo>
                  <a:lnTo>
                    <a:pt x="3338" y="1299"/>
                  </a:lnTo>
                  <a:lnTo>
                    <a:pt x="2788" y="199"/>
                  </a:lnTo>
                  <a:cubicBezTo>
                    <a:pt x="2721" y="67"/>
                    <a:pt x="2598" y="0"/>
                    <a:pt x="24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8" name="Google Shape;2858;p50"/>
          <p:cNvGrpSpPr/>
          <p:nvPr/>
        </p:nvGrpSpPr>
        <p:grpSpPr>
          <a:xfrm>
            <a:off x="6693104" y="2688273"/>
            <a:ext cx="365741" cy="359005"/>
            <a:chOff x="5899913" y="3216125"/>
            <a:chExt cx="491125" cy="488975"/>
          </a:xfrm>
        </p:grpSpPr>
        <p:sp>
          <p:nvSpPr>
            <p:cNvPr id="2859" name="Google Shape;2859;p50"/>
            <p:cNvSpPr/>
            <p:nvPr/>
          </p:nvSpPr>
          <p:spPr>
            <a:xfrm>
              <a:off x="5909388" y="3226075"/>
              <a:ext cx="471700" cy="469550"/>
            </a:xfrm>
            <a:custGeom>
              <a:avLst/>
              <a:gdLst/>
              <a:ahLst/>
              <a:cxnLst/>
              <a:rect l="l" t="t" r="r" b="b"/>
              <a:pathLst>
                <a:path w="18868" h="18782" extrusionOk="0">
                  <a:moveTo>
                    <a:pt x="9434" y="0"/>
                  </a:moveTo>
                  <a:cubicBezTo>
                    <a:pt x="8922" y="0"/>
                    <a:pt x="8410" y="43"/>
                    <a:pt x="7908" y="128"/>
                  </a:cubicBezTo>
                  <a:lnTo>
                    <a:pt x="7908" y="1892"/>
                  </a:lnTo>
                  <a:cubicBezTo>
                    <a:pt x="6941" y="2081"/>
                    <a:pt x="6011" y="2461"/>
                    <a:pt x="5196" y="3011"/>
                  </a:cubicBezTo>
                  <a:lnTo>
                    <a:pt x="4096" y="1911"/>
                  </a:lnTo>
                  <a:cubicBezTo>
                    <a:pt x="3262" y="2499"/>
                    <a:pt x="2523" y="3238"/>
                    <a:pt x="1935" y="4072"/>
                  </a:cubicBezTo>
                  <a:lnTo>
                    <a:pt x="3035" y="5172"/>
                  </a:lnTo>
                  <a:cubicBezTo>
                    <a:pt x="2485" y="5988"/>
                    <a:pt x="2124" y="6898"/>
                    <a:pt x="1916" y="7865"/>
                  </a:cubicBezTo>
                  <a:lnTo>
                    <a:pt x="171" y="7865"/>
                  </a:lnTo>
                  <a:cubicBezTo>
                    <a:pt x="1" y="8870"/>
                    <a:pt x="1" y="9894"/>
                    <a:pt x="171" y="10918"/>
                  </a:cubicBezTo>
                  <a:lnTo>
                    <a:pt x="1916" y="10918"/>
                  </a:lnTo>
                  <a:cubicBezTo>
                    <a:pt x="2124" y="11866"/>
                    <a:pt x="2485" y="12776"/>
                    <a:pt x="3035" y="13591"/>
                  </a:cubicBezTo>
                  <a:lnTo>
                    <a:pt x="1935" y="14691"/>
                  </a:lnTo>
                  <a:cubicBezTo>
                    <a:pt x="2542" y="15525"/>
                    <a:pt x="3262" y="16246"/>
                    <a:pt x="4096" y="16852"/>
                  </a:cubicBezTo>
                  <a:lnTo>
                    <a:pt x="5196" y="15753"/>
                  </a:lnTo>
                  <a:cubicBezTo>
                    <a:pt x="6011" y="16284"/>
                    <a:pt x="6922" y="16663"/>
                    <a:pt x="7870" y="16871"/>
                  </a:cubicBezTo>
                  <a:lnTo>
                    <a:pt x="7870" y="18654"/>
                  </a:lnTo>
                  <a:cubicBezTo>
                    <a:pt x="8372" y="18739"/>
                    <a:pt x="8884" y="18782"/>
                    <a:pt x="9396" y="18782"/>
                  </a:cubicBezTo>
                  <a:cubicBezTo>
                    <a:pt x="9908" y="18782"/>
                    <a:pt x="10420" y="18739"/>
                    <a:pt x="10923" y="18654"/>
                  </a:cubicBezTo>
                  <a:lnTo>
                    <a:pt x="10923" y="16871"/>
                  </a:lnTo>
                  <a:cubicBezTo>
                    <a:pt x="11890" y="16663"/>
                    <a:pt x="12800" y="16284"/>
                    <a:pt x="13615" y="15753"/>
                  </a:cubicBezTo>
                  <a:lnTo>
                    <a:pt x="14696" y="16852"/>
                  </a:lnTo>
                  <a:cubicBezTo>
                    <a:pt x="15549" y="16246"/>
                    <a:pt x="16270" y="15525"/>
                    <a:pt x="16857" y="14691"/>
                  </a:cubicBezTo>
                  <a:lnTo>
                    <a:pt x="15777" y="13591"/>
                  </a:lnTo>
                  <a:cubicBezTo>
                    <a:pt x="16308" y="12776"/>
                    <a:pt x="16687" y="11866"/>
                    <a:pt x="16876" y="10918"/>
                  </a:cubicBezTo>
                  <a:lnTo>
                    <a:pt x="18697" y="10918"/>
                  </a:lnTo>
                  <a:cubicBezTo>
                    <a:pt x="18867" y="9894"/>
                    <a:pt x="18867" y="8870"/>
                    <a:pt x="18697" y="7865"/>
                  </a:cubicBezTo>
                  <a:lnTo>
                    <a:pt x="16895" y="7865"/>
                  </a:lnTo>
                  <a:cubicBezTo>
                    <a:pt x="16687" y="6898"/>
                    <a:pt x="16308" y="5988"/>
                    <a:pt x="15777" y="5172"/>
                  </a:cubicBezTo>
                  <a:lnTo>
                    <a:pt x="16876" y="4072"/>
                  </a:lnTo>
                  <a:cubicBezTo>
                    <a:pt x="16270" y="3238"/>
                    <a:pt x="15549" y="2518"/>
                    <a:pt x="14715" y="1911"/>
                  </a:cubicBezTo>
                  <a:lnTo>
                    <a:pt x="13615" y="3011"/>
                  </a:lnTo>
                  <a:cubicBezTo>
                    <a:pt x="12819" y="2480"/>
                    <a:pt x="11909" y="2100"/>
                    <a:pt x="10960" y="1892"/>
                  </a:cubicBezTo>
                  <a:lnTo>
                    <a:pt x="10960" y="128"/>
                  </a:lnTo>
                  <a:cubicBezTo>
                    <a:pt x="10458" y="43"/>
                    <a:pt x="9946" y="0"/>
                    <a:pt x="9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0"/>
            <p:cNvSpPr/>
            <p:nvPr/>
          </p:nvSpPr>
          <p:spPr>
            <a:xfrm>
              <a:off x="5966288" y="3326925"/>
              <a:ext cx="312400" cy="267700"/>
            </a:xfrm>
            <a:custGeom>
              <a:avLst/>
              <a:gdLst/>
              <a:ahLst/>
              <a:cxnLst/>
              <a:rect l="l" t="t" r="r" b="b"/>
              <a:pathLst>
                <a:path w="12496" h="10708" extrusionOk="0">
                  <a:moveTo>
                    <a:pt x="7149" y="1"/>
                  </a:moveTo>
                  <a:cubicBezTo>
                    <a:pt x="2389" y="1"/>
                    <a:pt x="0" y="5765"/>
                    <a:pt x="3375" y="9140"/>
                  </a:cubicBezTo>
                  <a:cubicBezTo>
                    <a:pt x="4458" y="10223"/>
                    <a:pt x="5792" y="10708"/>
                    <a:pt x="7102" y="10708"/>
                  </a:cubicBezTo>
                  <a:cubicBezTo>
                    <a:pt x="9851" y="10708"/>
                    <a:pt x="12496" y="8571"/>
                    <a:pt x="12496" y="5348"/>
                  </a:cubicBezTo>
                  <a:cubicBezTo>
                    <a:pt x="12496" y="2390"/>
                    <a:pt x="10107" y="1"/>
                    <a:pt x="7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0"/>
            <p:cNvSpPr/>
            <p:nvPr/>
          </p:nvSpPr>
          <p:spPr>
            <a:xfrm>
              <a:off x="6082888" y="3403175"/>
              <a:ext cx="22300" cy="19525"/>
            </a:xfrm>
            <a:custGeom>
              <a:avLst/>
              <a:gdLst/>
              <a:ahLst/>
              <a:cxnLst/>
              <a:rect l="l" t="t" r="r" b="b"/>
              <a:pathLst>
                <a:path w="892" h="781" extrusionOk="0">
                  <a:moveTo>
                    <a:pt x="382" y="0"/>
                  </a:moveTo>
                  <a:cubicBezTo>
                    <a:pt x="190" y="0"/>
                    <a:pt x="1" y="153"/>
                    <a:pt x="1" y="383"/>
                  </a:cubicBezTo>
                  <a:cubicBezTo>
                    <a:pt x="1" y="591"/>
                    <a:pt x="171" y="762"/>
                    <a:pt x="380" y="781"/>
                  </a:cubicBezTo>
                  <a:cubicBezTo>
                    <a:pt x="721" y="762"/>
                    <a:pt x="892" y="364"/>
                    <a:pt x="645" y="117"/>
                  </a:cubicBezTo>
                  <a:cubicBezTo>
                    <a:pt x="571" y="36"/>
                    <a:pt x="476" y="0"/>
                    <a:pt x="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0"/>
            <p:cNvSpPr/>
            <p:nvPr/>
          </p:nvSpPr>
          <p:spPr>
            <a:xfrm>
              <a:off x="5899913" y="3216125"/>
              <a:ext cx="491125" cy="488975"/>
            </a:xfrm>
            <a:custGeom>
              <a:avLst/>
              <a:gdLst/>
              <a:ahLst/>
              <a:cxnLst/>
              <a:rect l="l" t="t" r="r" b="b"/>
              <a:pathLst>
                <a:path w="19645" h="19559" extrusionOk="0">
                  <a:moveTo>
                    <a:pt x="9806" y="778"/>
                  </a:moveTo>
                  <a:cubicBezTo>
                    <a:pt x="10188" y="778"/>
                    <a:pt x="10571" y="801"/>
                    <a:pt x="10960" y="849"/>
                  </a:cubicBezTo>
                  <a:lnTo>
                    <a:pt x="10960" y="2309"/>
                  </a:lnTo>
                  <a:cubicBezTo>
                    <a:pt x="10960" y="2479"/>
                    <a:pt x="11074" y="2631"/>
                    <a:pt x="11264" y="2669"/>
                  </a:cubicBezTo>
                  <a:cubicBezTo>
                    <a:pt x="12155" y="2859"/>
                    <a:pt x="13008" y="3219"/>
                    <a:pt x="13785" y="3731"/>
                  </a:cubicBezTo>
                  <a:cubicBezTo>
                    <a:pt x="13843" y="3772"/>
                    <a:pt x="13914" y="3792"/>
                    <a:pt x="13988" y="3792"/>
                  </a:cubicBezTo>
                  <a:cubicBezTo>
                    <a:pt x="14084" y="3792"/>
                    <a:pt x="14184" y="3758"/>
                    <a:pt x="14260" y="3693"/>
                  </a:cubicBezTo>
                  <a:lnTo>
                    <a:pt x="15113" y="2821"/>
                  </a:lnTo>
                  <a:cubicBezTo>
                    <a:pt x="15720" y="3295"/>
                    <a:pt x="16269" y="3826"/>
                    <a:pt x="16743" y="4433"/>
                  </a:cubicBezTo>
                  <a:lnTo>
                    <a:pt x="15871" y="5305"/>
                  </a:lnTo>
                  <a:cubicBezTo>
                    <a:pt x="15739" y="5437"/>
                    <a:pt x="15720" y="5627"/>
                    <a:pt x="15814" y="5779"/>
                  </a:cubicBezTo>
                  <a:cubicBezTo>
                    <a:pt x="16345" y="6556"/>
                    <a:pt x="16706" y="7428"/>
                    <a:pt x="16895" y="8339"/>
                  </a:cubicBezTo>
                  <a:cubicBezTo>
                    <a:pt x="16914" y="8509"/>
                    <a:pt x="17085" y="8642"/>
                    <a:pt x="17255" y="8642"/>
                  </a:cubicBezTo>
                  <a:lnTo>
                    <a:pt x="18734" y="8642"/>
                  </a:lnTo>
                  <a:cubicBezTo>
                    <a:pt x="18829" y="9400"/>
                    <a:pt x="18829" y="10178"/>
                    <a:pt x="18734" y="10936"/>
                  </a:cubicBezTo>
                  <a:lnTo>
                    <a:pt x="17255" y="10936"/>
                  </a:lnTo>
                  <a:cubicBezTo>
                    <a:pt x="17243" y="10935"/>
                    <a:pt x="17231" y="10934"/>
                    <a:pt x="17220" y="10934"/>
                  </a:cubicBezTo>
                  <a:cubicBezTo>
                    <a:pt x="17047" y="10934"/>
                    <a:pt x="16912" y="11062"/>
                    <a:pt x="16876" y="11240"/>
                  </a:cubicBezTo>
                  <a:cubicBezTo>
                    <a:pt x="16687" y="12131"/>
                    <a:pt x="16326" y="13003"/>
                    <a:pt x="15814" y="13781"/>
                  </a:cubicBezTo>
                  <a:cubicBezTo>
                    <a:pt x="15720" y="13932"/>
                    <a:pt x="15739" y="14122"/>
                    <a:pt x="15871" y="14255"/>
                  </a:cubicBezTo>
                  <a:lnTo>
                    <a:pt x="16725" y="15108"/>
                  </a:lnTo>
                  <a:cubicBezTo>
                    <a:pt x="16269" y="15715"/>
                    <a:pt x="15720" y="16264"/>
                    <a:pt x="15113" y="16738"/>
                  </a:cubicBezTo>
                  <a:lnTo>
                    <a:pt x="14241" y="15866"/>
                  </a:lnTo>
                  <a:cubicBezTo>
                    <a:pt x="14176" y="15802"/>
                    <a:pt x="14081" y="15768"/>
                    <a:pt x="13983" y="15768"/>
                  </a:cubicBezTo>
                  <a:cubicBezTo>
                    <a:pt x="13908" y="15768"/>
                    <a:pt x="13832" y="15787"/>
                    <a:pt x="13767" y="15828"/>
                  </a:cubicBezTo>
                  <a:cubicBezTo>
                    <a:pt x="12989" y="16340"/>
                    <a:pt x="12136" y="16701"/>
                    <a:pt x="11226" y="16871"/>
                  </a:cubicBezTo>
                  <a:cubicBezTo>
                    <a:pt x="11036" y="16909"/>
                    <a:pt x="10922" y="17080"/>
                    <a:pt x="10922" y="17250"/>
                  </a:cubicBezTo>
                  <a:lnTo>
                    <a:pt x="10922" y="18710"/>
                  </a:lnTo>
                  <a:cubicBezTo>
                    <a:pt x="10534" y="18758"/>
                    <a:pt x="10150" y="18782"/>
                    <a:pt x="9768" y="18782"/>
                  </a:cubicBezTo>
                  <a:cubicBezTo>
                    <a:pt x="9386" y="18782"/>
                    <a:pt x="9007" y="18758"/>
                    <a:pt x="8628" y="18710"/>
                  </a:cubicBezTo>
                  <a:lnTo>
                    <a:pt x="8628" y="17250"/>
                  </a:lnTo>
                  <a:cubicBezTo>
                    <a:pt x="8628" y="17080"/>
                    <a:pt x="8495" y="16909"/>
                    <a:pt x="8325" y="16871"/>
                  </a:cubicBezTo>
                  <a:cubicBezTo>
                    <a:pt x="7414" y="16701"/>
                    <a:pt x="6542" y="16340"/>
                    <a:pt x="5784" y="15828"/>
                  </a:cubicBezTo>
                  <a:cubicBezTo>
                    <a:pt x="5718" y="15787"/>
                    <a:pt x="5642" y="15768"/>
                    <a:pt x="5567" y="15768"/>
                  </a:cubicBezTo>
                  <a:cubicBezTo>
                    <a:pt x="5469" y="15768"/>
                    <a:pt x="5374" y="15802"/>
                    <a:pt x="5310" y="15866"/>
                  </a:cubicBezTo>
                  <a:lnTo>
                    <a:pt x="4437" y="16738"/>
                  </a:lnTo>
                  <a:cubicBezTo>
                    <a:pt x="3831" y="16264"/>
                    <a:pt x="3281" y="15715"/>
                    <a:pt x="2826" y="15108"/>
                  </a:cubicBezTo>
                  <a:lnTo>
                    <a:pt x="3679" y="14255"/>
                  </a:lnTo>
                  <a:cubicBezTo>
                    <a:pt x="3812" y="14122"/>
                    <a:pt x="3831" y="13932"/>
                    <a:pt x="3736" y="13781"/>
                  </a:cubicBezTo>
                  <a:cubicBezTo>
                    <a:pt x="3224" y="13003"/>
                    <a:pt x="2864" y="12131"/>
                    <a:pt x="2674" y="11240"/>
                  </a:cubicBezTo>
                  <a:cubicBezTo>
                    <a:pt x="2636" y="11050"/>
                    <a:pt x="2484" y="10936"/>
                    <a:pt x="2295" y="10936"/>
                  </a:cubicBezTo>
                  <a:lnTo>
                    <a:pt x="873" y="10936"/>
                  </a:lnTo>
                  <a:cubicBezTo>
                    <a:pt x="778" y="10159"/>
                    <a:pt x="778" y="9400"/>
                    <a:pt x="873" y="8642"/>
                  </a:cubicBezTo>
                  <a:lnTo>
                    <a:pt x="2295" y="8642"/>
                  </a:lnTo>
                  <a:cubicBezTo>
                    <a:pt x="2484" y="8642"/>
                    <a:pt x="2636" y="8509"/>
                    <a:pt x="2674" y="8339"/>
                  </a:cubicBezTo>
                  <a:cubicBezTo>
                    <a:pt x="2864" y="7409"/>
                    <a:pt x="3224" y="6556"/>
                    <a:pt x="3736" y="5779"/>
                  </a:cubicBezTo>
                  <a:cubicBezTo>
                    <a:pt x="3831" y="5627"/>
                    <a:pt x="3812" y="5437"/>
                    <a:pt x="3679" y="5305"/>
                  </a:cubicBezTo>
                  <a:lnTo>
                    <a:pt x="2826" y="4433"/>
                  </a:lnTo>
                  <a:cubicBezTo>
                    <a:pt x="3281" y="3826"/>
                    <a:pt x="3831" y="3276"/>
                    <a:pt x="4437" y="2821"/>
                  </a:cubicBezTo>
                  <a:lnTo>
                    <a:pt x="5310" y="3693"/>
                  </a:lnTo>
                  <a:cubicBezTo>
                    <a:pt x="5374" y="3758"/>
                    <a:pt x="5469" y="3792"/>
                    <a:pt x="5567" y="3792"/>
                  </a:cubicBezTo>
                  <a:cubicBezTo>
                    <a:pt x="5642" y="3792"/>
                    <a:pt x="5718" y="3772"/>
                    <a:pt x="5784" y="3731"/>
                  </a:cubicBezTo>
                  <a:cubicBezTo>
                    <a:pt x="6561" y="3219"/>
                    <a:pt x="7433" y="2859"/>
                    <a:pt x="8362" y="2669"/>
                  </a:cubicBezTo>
                  <a:cubicBezTo>
                    <a:pt x="8533" y="2631"/>
                    <a:pt x="8666" y="2479"/>
                    <a:pt x="8666" y="2309"/>
                  </a:cubicBezTo>
                  <a:lnTo>
                    <a:pt x="8666" y="849"/>
                  </a:lnTo>
                  <a:cubicBezTo>
                    <a:pt x="9045" y="801"/>
                    <a:pt x="9424" y="778"/>
                    <a:pt x="9806" y="778"/>
                  </a:cubicBezTo>
                  <a:close/>
                  <a:moveTo>
                    <a:pt x="9796" y="0"/>
                  </a:moveTo>
                  <a:cubicBezTo>
                    <a:pt x="9263" y="0"/>
                    <a:pt x="8732" y="43"/>
                    <a:pt x="8211" y="128"/>
                  </a:cubicBezTo>
                  <a:cubicBezTo>
                    <a:pt x="8021" y="166"/>
                    <a:pt x="7888" y="318"/>
                    <a:pt x="7888" y="507"/>
                  </a:cubicBezTo>
                  <a:lnTo>
                    <a:pt x="7888" y="1986"/>
                  </a:lnTo>
                  <a:cubicBezTo>
                    <a:pt x="7092" y="2176"/>
                    <a:pt x="6315" y="2498"/>
                    <a:pt x="5613" y="2916"/>
                  </a:cubicBezTo>
                  <a:lnTo>
                    <a:pt x="4760" y="2043"/>
                  </a:lnTo>
                  <a:cubicBezTo>
                    <a:pt x="4686" y="1969"/>
                    <a:pt x="4588" y="1931"/>
                    <a:pt x="4490" y="1931"/>
                  </a:cubicBezTo>
                  <a:cubicBezTo>
                    <a:pt x="4412" y="1931"/>
                    <a:pt x="4334" y="1955"/>
                    <a:pt x="4267" y="2005"/>
                  </a:cubicBezTo>
                  <a:cubicBezTo>
                    <a:pt x="3395" y="2612"/>
                    <a:pt x="2636" y="3371"/>
                    <a:pt x="2010" y="4243"/>
                  </a:cubicBezTo>
                  <a:cubicBezTo>
                    <a:pt x="1897" y="4395"/>
                    <a:pt x="1916" y="4603"/>
                    <a:pt x="2048" y="4736"/>
                  </a:cubicBezTo>
                  <a:lnTo>
                    <a:pt x="2939" y="5627"/>
                  </a:lnTo>
                  <a:cubicBezTo>
                    <a:pt x="2503" y="6310"/>
                    <a:pt x="2200" y="7068"/>
                    <a:pt x="1991" y="7865"/>
                  </a:cubicBezTo>
                  <a:lnTo>
                    <a:pt x="550" y="7865"/>
                  </a:lnTo>
                  <a:cubicBezTo>
                    <a:pt x="361" y="7865"/>
                    <a:pt x="209" y="7997"/>
                    <a:pt x="171" y="8187"/>
                  </a:cubicBezTo>
                  <a:cubicBezTo>
                    <a:pt x="0" y="9249"/>
                    <a:pt x="0" y="10311"/>
                    <a:pt x="171" y="11372"/>
                  </a:cubicBezTo>
                  <a:cubicBezTo>
                    <a:pt x="209" y="11562"/>
                    <a:pt x="361" y="11695"/>
                    <a:pt x="550" y="11695"/>
                  </a:cubicBezTo>
                  <a:lnTo>
                    <a:pt x="1991" y="11695"/>
                  </a:lnTo>
                  <a:cubicBezTo>
                    <a:pt x="2200" y="12472"/>
                    <a:pt x="2503" y="13231"/>
                    <a:pt x="2939" y="13932"/>
                  </a:cubicBezTo>
                  <a:lnTo>
                    <a:pt x="2048" y="14823"/>
                  </a:lnTo>
                  <a:cubicBezTo>
                    <a:pt x="1916" y="14937"/>
                    <a:pt x="1897" y="15146"/>
                    <a:pt x="2010" y="15297"/>
                  </a:cubicBezTo>
                  <a:cubicBezTo>
                    <a:pt x="2636" y="16170"/>
                    <a:pt x="3395" y="16928"/>
                    <a:pt x="4267" y="17554"/>
                  </a:cubicBezTo>
                  <a:cubicBezTo>
                    <a:pt x="4334" y="17604"/>
                    <a:pt x="4412" y="17629"/>
                    <a:pt x="4490" y="17629"/>
                  </a:cubicBezTo>
                  <a:cubicBezTo>
                    <a:pt x="4588" y="17629"/>
                    <a:pt x="4686" y="17590"/>
                    <a:pt x="4760" y="17516"/>
                  </a:cubicBezTo>
                  <a:lnTo>
                    <a:pt x="5632" y="16625"/>
                  </a:lnTo>
                  <a:cubicBezTo>
                    <a:pt x="6334" y="17061"/>
                    <a:pt x="7073" y="17364"/>
                    <a:pt x="7869" y="17573"/>
                  </a:cubicBezTo>
                  <a:lnTo>
                    <a:pt x="7869" y="19052"/>
                  </a:lnTo>
                  <a:cubicBezTo>
                    <a:pt x="7869" y="19241"/>
                    <a:pt x="8002" y="19393"/>
                    <a:pt x="8192" y="19431"/>
                  </a:cubicBezTo>
                  <a:cubicBezTo>
                    <a:pt x="8713" y="19516"/>
                    <a:pt x="9244" y="19559"/>
                    <a:pt x="9777" y="19559"/>
                  </a:cubicBezTo>
                  <a:cubicBezTo>
                    <a:pt x="10311" y="19559"/>
                    <a:pt x="10846" y="19516"/>
                    <a:pt x="11377" y="19431"/>
                  </a:cubicBezTo>
                  <a:cubicBezTo>
                    <a:pt x="11548" y="19393"/>
                    <a:pt x="11681" y="19241"/>
                    <a:pt x="11681" y="19052"/>
                  </a:cubicBezTo>
                  <a:lnTo>
                    <a:pt x="11681" y="17573"/>
                  </a:lnTo>
                  <a:cubicBezTo>
                    <a:pt x="12477" y="17364"/>
                    <a:pt x="13255" y="17061"/>
                    <a:pt x="13937" y="16625"/>
                  </a:cubicBezTo>
                  <a:lnTo>
                    <a:pt x="14828" y="17516"/>
                  </a:lnTo>
                  <a:cubicBezTo>
                    <a:pt x="14902" y="17590"/>
                    <a:pt x="15000" y="17629"/>
                    <a:pt x="15098" y="17629"/>
                  </a:cubicBezTo>
                  <a:cubicBezTo>
                    <a:pt x="15176" y="17629"/>
                    <a:pt x="15254" y="17604"/>
                    <a:pt x="15321" y="17554"/>
                  </a:cubicBezTo>
                  <a:cubicBezTo>
                    <a:pt x="16194" y="16928"/>
                    <a:pt x="16952" y="16170"/>
                    <a:pt x="17559" y="15297"/>
                  </a:cubicBezTo>
                  <a:cubicBezTo>
                    <a:pt x="17673" y="15146"/>
                    <a:pt x="17654" y="14937"/>
                    <a:pt x="17521" y="14823"/>
                  </a:cubicBezTo>
                  <a:lnTo>
                    <a:pt x="16649" y="13932"/>
                  </a:lnTo>
                  <a:cubicBezTo>
                    <a:pt x="17066" y="13231"/>
                    <a:pt x="17388" y="12472"/>
                    <a:pt x="17578" y="11695"/>
                  </a:cubicBezTo>
                  <a:lnTo>
                    <a:pt x="19095" y="11695"/>
                  </a:lnTo>
                  <a:cubicBezTo>
                    <a:pt x="19265" y="11695"/>
                    <a:pt x="19436" y="11562"/>
                    <a:pt x="19455" y="11372"/>
                  </a:cubicBezTo>
                  <a:cubicBezTo>
                    <a:pt x="19645" y="10311"/>
                    <a:pt x="19645" y="9249"/>
                    <a:pt x="19455" y="8187"/>
                  </a:cubicBezTo>
                  <a:cubicBezTo>
                    <a:pt x="19436" y="7997"/>
                    <a:pt x="19265" y="7865"/>
                    <a:pt x="19095" y="7865"/>
                  </a:cubicBezTo>
                  <a:lnTo>
                    <a:pt x="17559" y="7865"/>
                  </a:lnTo>
                  <a:cubicBezTo>
                    <a:pt x="17369" y="7068"/>
                    <a:pt x="17066" y="6310"/>
                    <a:pt x="16630" y="5608"/>
                  </a:cubicBezTo>
                  <a:lnTo>
                    <a:pt x="17521" y="4736"/>
                  </a:lnTo>
                  <a:cubicBezTo>
                    <a:pt x="17654" y="4603"/>
                    <a:pt x="17654" y="4395"/>
                    <a:pt x="17559" y="4243"/>
                  </a:cubicBezTo>
                  <a:cubicBezTo>
                    <a:pt x="16933" y="3371"/>
                    <a:pt x="16175" y="2612"/>
                    <a:pt x="15302" y="1986"/>
                  </a:cubicBezTo>
                  <a:cubicBezTo>
                    <a:pt x="15233" y="1943"/>
                    <a:pt x="15151" y="1920"/>
                    <a:pt x="15071" y="1920"/>
                  </a:cubicBezTo>
                  <a:cubicBezTo>
                    <a:pt x="14976" y="1920"/>
                    <a:pt x="14881" y="1952"/>
                    <a:pt x="14809" y="2024"/>
                  </a:cubicBezTo>
                  <a:lnTo>
                    <a:pt x="13937" y="2916"/>
                  </a:lnTo>
                  <a:cubicBezTo>
                    <a:pt x="13255" y="2498"/>
                    <a:pt x="12496" y="2176"/>
                    <a:pt x="11719" y="1986"/>
                  </a:cubicBezTo>
                  <a:lnTo>
                    <a:pt x="11719" y="526"/>
                  </a:lnTo>
                  <a:cubicBezTo>
                    <a:pt x="11719" y="318"/>
                    <a:pt x="11567" y="166"/>
                    <a:pt x="11396" y="128"/>
                  </a:cubicBezTo>
                  <a:cubicBezTo>
                    <a:pt x="10865" y="43"/>
                    <a:pt x="10330" y="0"/>
                    <a:pt x="9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0"/>
            <p:cNvSpPr/>
            <p:nvPr/>
          </p:nvSpPr>
          <p:spPr>
            <a:xfrm>
              <a:off x="5953488" y="3317450"/>
              <a:ext cx="334675" cy="286725"/>
            </a:xfrm>
            <a:custGeom>
              <a:avLst/>
              <a:gdLst/>
              <a:ahLst/>
              <a:cxnLst/>
              <a:rect l="l" t="t" r="r" b="b"/>
              <a:pathLst>
                <a:path w="13387" h="11469" extrusionOk="0">
                  <a:moveTo>
                    <a:pt x="9234" y="1024"/>
                  </a:moveTo>
                  <a:lnTo>
                    <a:pt x="9234" y="1024"/>
                  </a:lnTo>
                  <a:cubicBezTo>
                    <a:pt x="10429" y="1422"/>
                    <a:pt x="11434" y="2276"/>
                    <a:pt x="12041" y="3394"/>
                  </a:cubicBezTo>
                  <a:lnTo>
                    <a:pt x="10107" y="3394"/>
                  </a:lnTo>
                  <a:cubicBezTo>
                    <a:pt x="9974" y="2560"/>
                    <a:pt x="9670" y="1745"/>
                    <a:pt x="9234" y="1024"/>
                  </a:cubicBezTo>
                  <a:close/>
                  <a:moveTo>
                    <a:pt x="7661" y="759"/>
                  </a:moveTo>
                  <a:cubicBezTo>
                    <a:pt x="8324" y="759"/>
                    <a:pt x="8988" y="1840"/>
                    <a:pt x="9310" y="3394"/>
                  </a:cubicBezTo>
                  <a:lnTo>
                    <a:pt x="7073" y="3394"/>
                  </a:lnTo>
                  <a:cubicBezTo>
                    <a:pt x="6599" y="3432"/>
                    <a:pt x="6599" y="4115"/>
                    <a:pt x="7073" y="4153"/>
                  </a:cubicBezTo>
                  <a:lnTo>
                    <a:pt x="9443" y="4153"/>
                  </a:lnTo>
                  <a:cubicBezTo>
                    <a:pt x="9519" y="4684"/>
                    <a:pt x="9557" y="5196"/>
                    <a:pt x="9557" y="5727"/>
                  </a:cubicBezTo>
                  <a:cubicBezTo>
                    <a:pt x="9557" y="6220"/>
                    <a:pt x="9519" y="6713"/>
                    <a:pt x="9462" y="7206"/>
                  </a:cubicBezTo>
                  <a:lnTo>
                    <a:pt x="5840" y="7206"/>
                  </a:lnTo>
                  <a:cubicBezTo>
                    <a:pt x="5783" y="6713"/>
                    <a:pt x="5745" y="6220"/>
                    <a:pt x="5745" y="5727"/>
                  </a:cubicBezTo>
                  <a:lnTo>
                    <a:pt x="5745" y="5347"/>
                  </a:lnTo>
                  <a:cubicBezTo>
                    <a:pt x="5755" y="5084"/>
                    <a:pt x="5559" y="4951"/>
                    <a:pt x="5364" y="4951"/>
                  </a:cubicBezTo>
                  <a:cubicBezTo>
                    <a:pt x="5180" y="4951"/>
                    <a:pt x="4996" y="5070"/>
                    <a:pt x="4987" y="5309"/>
                  </a:cubicBezTo>
                  <a:lnTo>
                    <a:pt x="4987" y="5727"/>
                  </a:lnTo>
                  <a:cubicBezTo>
                    <a:pt x="4987" y="6220"/>
                    <a:pt x="5025" y="6713"/>
                    <a:pt x="5082" y="7206"/>
                  </a:cubicBezTo>
                  <a:lnTo>
                    <a:pt x="2920" y="7206"/>
                  </a:lnTo>
                  <a:cubicBezTo>
                    <a:pt x="2768" y="6732"/>
                    <a:pt x="2693" y="6220"/>
                    <a:pt x="2693" y="5727"/>
                  </a:cubicBezTo>
                  <a:cubicBezTo>
                    <a:pt x="2693" y="5196"/>
                    <a:pt x="2787" y="4665"/>
                    <a:pt x="2958" y="4153"/>
                  </a:cubicBezTo>
                  <a:lnTo>
                    <a:pt x="4039" y="4153"/>
                  </a:lnTo>
                  <a:cubicBezTo>
                    <a:pt x="4494" y="4134"/>
                    <a:pt x="4494" y="3432"/>
                    <a:pt x="4039" y="3394"/>
                  </a:cubicBezTo>
                  <a:lnTo>
                    <a:pt x="3280" y="3394"/>
                  </a:lnTo>
                  <a:cubicBezTo>
                    <a:pt x="3887" y="2257"/>
                    <a:pt x="4892" y="1403"/>
                    <a:pt x="6125" y="1005"/>
                  </a:cubicBezTo>
                  <a:lnTo>
                    <a:pt x="6125" y="1005"/>
                  </a:lnTo>
                  <a:cubicBezTo>
                    <a:pt x="5878" y="1384"/>
                    <a:pt x="5689" y="1783"/>
                    <a:pt x="5537" y="2200"/>
                  </a:cubicBezTo>
                  <a:cubicBezTo>
                    <a:pt x="5489" y="2465"/>
                    <a:pt x="5709" y="2653"/>
                    <a:pt x="5929" y="2653"/>
                  </a:cubicBezTo>
                  <a:cubicBezTo>
                    <a:pt x="6055" y="2653"/>
                    <a:pt x="6181" y="2591"/>
                    <a:pt x="6257" y="2446"/>
                  </a:cubicBezTo>
                  <a:cubicBezTo>
                    <a:pt x="6618" y="1403"/>
                    <a:pt x="7168" y="759"/>
                    <a:pt x="7661" y="759"/>
                  </a:cubicBezTo>
                  <a:close/>
                  <a:moveTo>
                    <a:pt x="12382" y="4153"/>
                  </a:moveTo>
                  <a:cubicBezTo>
                    <a:pt x="12704" y="5139"/>
                    <a:pt x="12704" y="6220"/>
                    <a:pt x="12401" y="7206"/>
                  </a:cubicBezTo>
                  <a:lnTo>
                    <a:pt x="10239" y="7206"/>
                  </a:lnTo>
                  <a:cubicBezTo>
                    <a:pt x="10315" y="6713"/>
                    <a:pt x="10334" y="6220"/>
                    <a:pt x="10334" y="5727"/>
                  </a:cubicBezTo>
                  <a:cubicBezTo>
                    <a:pt x="10334" y="5196"/>
                    <a:pt x="10296" y="4665"/>
                    <a:pt x="10239" y="4153"/>
                  </a:cubicBezTo>
                  <a:close/>
                  <a:moveTo>
                    <a:pt x="5196" y="7983"/>
                  </a:moveTo>
                  <a:cubicBezTo>
                    <a:pt x="5328" y="8798"/>
                    <a:pt x="5613" y="9576"/>
                    <a:pt x="6011" y="10296"/>
                  </a:cubicBezTo>
                  <a:lnTo>
                    <a:pt x="6106" y="10448"/>
                  </a:lnTo>
                  <a:cubicBezTo>
                    <a:pt x="4873" y="10031"/>
                    <a:pt x="3830" y="9140"/>
                    <a:pt x="3243" y="7983"/>
                  </a:cubicBezTo>
                  <a:close/>
                  <a:moveTo>
                    <a:pt x="12098" y="7983"/>
                  </a:moveTo>
                  <a:cubicBezTo>
                    <a:pt x="11491" y="9140"/>
                    <a:pt x="10467" y="10031"/>
                    <a:pt x="9215" y="10448"/>
                  </a:cubicBezTo>
                  <a:lnTo>
                    <a:pt x="9215" y="10429"/>
                  </a:lnTo>
                  <a:cubicBezTo>
                    <a:pt x="9253" y="10391"/>
                    <a:pt x="9272" y="10334"/>
                    <a:pt x="9310" y="10296"/>
                  </a:cubicBezTo>
                  <a:cubicBezTo>
                    <a:pt x="9708" y="9576"/>
                    <a:pt x="9993" y="8779"/>
                    <a:pt x="10126" y="7983"/>
                  </a:cubicBezTo>
                  <a:close/>
                  <a:moveTo>
                    <a:pt x="9348" y="7983"/>
                  </a:moveTo>
                  <a:cubicBezTo>
                    <a:pt x="9007" y="9576"/>
                    <a:pt x="8343" y="10695"/>
                    <a:pt x="7661" y="10695"/>
                  </a:cubicBezTo>
                  <a:cubicBezTo>
                    <a:pt x="6997" y="10695"/>
                    <a:pt x="6314" y="9576"/>
                    <a:pt x="5973" y="7983"/>
                  </a:cubicBezTo>
                  <a:close/>
                  <a:moveTo>
                    <a:pt x="7661" y="0"/>
                  </a:moveTo>
                  <a:cubicBezTo>
                    <a:pt x="2560" y="0"/>
                    <a:pt x="0" y="6163"/>
                    <a:pt x="3603" y="9784"/>
                  </a:cubicBezTo>
                  <a:cubicBezTo>
                    <a:pt x="4772" y="10948"/>
                    <a:pt x="6207" y="11469"/>
                    <a:pt x="7614" y="11469"/>
                  </a:cubicBezTo>
                  <a:cubicBezTo>
                    <a:pt x="10562" y="11469"/>
                    <a:pt x="13387" y="9180"/>
                    <a:pt x="13387" y="5727"/>
                  </a:cubicBezTo>
                  <a:cubicBezTo>
                    <a:pt x="13387" y="2560"/>
                    <a:pt x="10827" y="0"/>
                    <a:pt x="76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4" name="Google Shape;2864;p50"/>
          <p:cNvGrpSpPr/>
          <p:nvPr/>
        </p:nvGrpSpPr>
        <p:grpSpPr>
          <a:xfrm>
            <a:off x="7411178" y="2684896"/>
            <a:ext cx="365780" cy="365760"/>
            <a:chOff x="6564038" y="3306475"/>
            <a:chExt cx="402000" cy="400175"/>
          </a:xfrm>
        </p:grpSpPr>
        <p:sp>
          <p:nvSpPr>
            <p:cNvPr id="2865" name="Google Shape;2865;p50"/>
            <p:cNvSpPr/>
            <p:nvPr/>
          </p:nvSpPr>
          <p:spPr>
            <a:xfrm>
              <a:off x="6571613" y="3314125"/>
              <a:ext cx="384475" cy="384475"/>
            </a:xfrm>
            <a:custGeom>
              <a:avLst/>
              <a:gdLst/>
              <a:ahLst/>
              <a:cxnLst/>
              <a:rect l="l" t="t" r="r" b="b"/>
              <a:pathLst>
                <a:path w="15379" h="15379" extrusionOk="0">
                  <a:moveTo>
                    <a:pt x="2693" y="6410"/>
                  </a:moveTo>
                  <a:lnTo>
                    <a:pt x="8970" y="12686"/>
                  </a:lnTo>
                  <a:lnTo>
                    <a:pt x="2693" y="12686"/>
                  </a:lnTo>
                  <a:lnTo>
                    <a:pt x="2693" y="6410"/>
                  </a:lnTo>
                  <a:close/>
                  <a:moveTo>
                    <a:pt x="1" y="1"/>
                  </a:moveTo>
                  <a:lnTo>
                    <a:pt x="1" y="15378"/>
                  </a:lnTo>
                  <a:lnTo>
                    <a:pt x="15379" y="153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0"/>
            <p:cNvSpPr/>
            <p:nvPr/>
          </p:nvSpPr>
          <p:spPr>
            <a:xfrm>
              <a:off x="6884963" y="3533600"/>
              <a:ext cx="72550" cy="70650"/>
            </a:xfrm>
            <a:custGeom>
              <a:avLst/>
              <a:gdLst/>
              <a:ahLst/>
              <a:cxnLst/>
              <a:rect l="l" t="t" r="r" b="b"/>
              <a:pathLst>
                <a:path w="2902" h="2826" extrusionOk="0">
                  <a:moveTo>
                    <a:pt x="1745" y="1"/>
                  </a:moveTo>
                  <a:lnTo>
                    <a:pt x="0" y="1745"/>
                  </a:lnTo>
                  <a:lnTo>
                    <a:pt x="892" y="2655"/>
                  </a:lnTo>
                  <a:cubicBezTo>
                    <a:pt x="1015" y="2769"/>
                    <a:pt x="1176" y="2826"/>
                    <a:pt x="1337" y="2826"/>
                  </a:cubicBezTo>
                  <a:cubicBezTo>
                    <a:pt x="1498" y="2826"/>
                    <a:pt x="1660" y="2769"/>
                    <a:pt x="1783" y="2655"/>
                  </a:cubicBezTo>
                  <a:lnTo>
                    <a:pt x="2655" y="1764"/>
                  </a:lnTo>
                  <a:cubicBezTo>
                    <a:pt x="2902" y="1518"/>
                    <a:pt x="2902" y="1119"/>
                    <a:pt x="2655" y="873"/>
                  </a:cubicBezTo>
                  <a:lnTo>
                    <a:pt x="17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0"/>
            <p:cNvSpPr/>
            <p:nvPr/>
          </p:nvSpPr>
          <p:spPr>
            <a:xfrm>
              <a:off x="6862688" y="3510850"/>
              <a:ext cx="66375" cy="66400"/>
            </a:xfrm>
            <a:custGeom>
              <a:avLst/>
              <a:gdLst/>
              <a:ahLst/>
              <a:cxnLst/>
              <a:rect l="l" t="t" r="r" b="b"/>
              <a:pathLst>
                <a:path w="2655" h="2656" extrusionOk="0">
                  <a:moveTo>
                    <a:pt x="1764" y="1"/>
                  </a:moveTo>
                  <a:lnTo>
                    <a:pt x="0" y="1764"/>
                  </a:lnTo>
                  <a:lnTo>
                    <a:pt x="891" y="2655"/>
                  </a:lnTo>
                  <a:lnTo>
                    <a:pt x="2655" y="892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0"/>
            <p:cNvSpPr/>
            <p:nvPr/>
          </p:nvSpPr>
          <p:spPr>
            <a:xfrm>
              <a:off x="6693463" y="3341625"/>
              <a:ext cx="213325" cy="213800"/>
            </a:xfrm>
            <a:custGeom>
              <a:avLst/>
              <a:gdLst/>
              <a:ahLst/>
              <a:cxnLst/>
              <a:rect l="l" t="t" r="r" b="b"/>
              <a:pathLst>
                <a:path w="8533" h="8552" extrusionOk="0">
                  <a:moveTo>
                    <a:pt x="1744" y="0"/>
                  </a:moveTo>
                  <a:lnTo>
                    <a:pt x="0" y="1764"/>
                  </a:lnTo>
                  <a:lnTo>
                    <a:pt x="6769" y="8552"/>
                  </a:lnTo>
                  <a:lnTo>
                    <a:pt x="6769" y="8533"/>
                  </a:lnTo>
                  <a:lnTo>
                    <a:pt x="8533" y="6789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0"/>
            <p:cNvSpPr/>
            <p:nvPr/>
          </p:nvSpPr>
          <p:spPr>
            <a:xfrm>
              <a:off x="6665963" y="3314125"/>
              <a:ext cx="71125" cy="71600"/>
            </a:xfrm>
            <a:custGeom>
              <a:avLst/>
              <a:gdLst/>
              <a:ahLst/>
              <a:cxnLst/>
              <a:rect l="l" t="t" r="r" b="b"/>
              <a:pathLst>
                <a:path w="2845" h="2864" extrusionOk="0">
                  <a:moveTo>
                    <a:pt x="0" y="1"/>
                  </a:moveTo>
                  <a:lnTo>
                    <a:pt x="891" y="2655"/>
                  </a:lnTo>
                  <a:lnTo>
                    <a:pt x="1100" y="2864"/>
                  </a:lnTo>
                  <a:lnTo>
                    <a:pt x="2844" y="1100"/>
                  </a:lnTo>
                  <a:lnTo>
                    <a:pt x="2655" y="8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0"/>
            <p:cNvSpPr/>
            <p:nvPr/>
          </p:nvSpPr>
          <p:spPr>
            <a:xfrm>
              <a:off x="6825713" y="3476250"/>
              <a:ext cx="20875" cy="15900"/>
            </a:xfrm>
            <a:custGeom>
              <a:avLst/>
              <a:gdLst/>
              <a:ahLst/>
              <a:cxnLst/>
              <a:rect l="l" t="t" r="r" b="b"/>
              <a:pathLst>
                <a:path w="835" h="636" extrusionOk="0">
                  <a:moveTo>
                    <a:pt x="417" y="0"/>
                  </a:moveTo>
                  <a:cubicBezTo>
                    <a:pt x="133" y="0"/>
                    <a:pt x="0" y="342"/>
                    <a:pt x="190" y="550"/>
                  </a:cubicBezTo>
                  <a:cubicBezTo>
                    <a:pt x="256" y="607"/>
                    <a:pt x="337" y="636"/>
                    <a:pt x="417" y="636"/>
                  </a:cubicBezTo>
                  <a:cubicBezTo>
                    <a:pt x="498" y="636"/>
                    <a:pt x="579" y="607"/>
                    <a:pt x="645" y="550"/>
                  </a:cubicBezTo>
                  <a:cubicBezTo>
                    <a:pt x="835" y="342"/>
                    <a:pt x="702" y="0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0"/>
            <p:cNvSpPr/>
            <p:nvPr/>
          </p:nvSpPr>
          <p:spPr>
            <a:xfrm>
              <a:off x="6564038" y="3306475"/>
              <a:ext cx="400125" cy="400175"/>
            </a:xfrm>
            <a:custGeom>
              <a:avLst/>
              <a:gdLst/>
              <a:ahLst/>
              <a:cxnLst/>
              <a:rect l="l" t="t" r="r" b="b"/>
              <a:pathLst>
                <a:path w="16005" h="16007" extrusionOk="0">
                  <a:moveTo>
                    <a:pt x="626" y="1065"/>
                  </a:moveTo>
                  <a:lnTo>
                    <a:pt x="3129" y="3587"/>
                  </a:lnTo>
                  <a:lnTo>
                    <a:pt x="2466" y="4251"/>
                  </a:lnTo>
                  <a:cubicBezTo>
                    <a:pt x="2260" y="4471"/>
                    <a:pt x="2464" y="4771"/>
                    <a:pt x="2699" y="4771"/>
                  </a:cubicBezTo>
                  <a:cubicBezTo>
                    <a:pt x="2767" y="4771"/>
                    <a:pt x="2838" y="4746"/>
                    <a:pt x="2902" y="4687"/>
                  </a:cubicBezTo>
                  <a:lnTo>
                    <a:pt x="3565" y="4023"/>
                  </a:lnTo>
                  <a:lnTo>
                    <a:pt x="4893" y="5350"/>
                  </a:lnTo>
                  <a:lnTo>
                    <a:pt x="4229" y="6014"/>
                  </a:lnTo>
                  <a:cubicBezTo>
                    <a:pt x="3983" y="6231"/>
                    <a:pt x="4201" y="6558"/>
                    <a:pt x="4452" y="6558"/>
                  </a:cubicBezTo>
                  <a:cubicBezTo>
                    <a:pt x="4530" y="6558"/>
                    <a:pt x="4612" y="6527"/>
                    <a:pt x="4684" y="6450"/>
                  </a:cubicBezTo>
                  <a:lnTo>
                    <a:pt x="5348" y="5786"/>
                  </a:lnTo>
                  <a:lnTo>
                    <a:pt x="6656" y="7114"/>
                  </a:lnTo>
                  <a:lnTo>
                    <a:pt x="6011" y="7777"/>
                  </a:lnTo>
                  <a:cubicBezTo>
                    <a:pt x="5738" y="7993"/>
                    <a:pt x="5956" y="8329"/>
                    <a:pt x="6210" y="8329"/>
                  </a:cubicBezTo>
                  <a:cubicBezTo>
                    <a:pt x="6290" y="8329"/>
                    <a:pt x="6374" y="8296"/>
                    <a:pt x="6447" y="8213"/>
                  </a:cubicBezTo>
                  <a:lnTo>
                    <a:pt x="7111" y="7569"/>
                  </a:lnTo>
                  <a:lnTo>
                    <a:pt x="8419" y="8896"/>
                  </a:lnTo>
                  <a:lnTo>
                    <a:pt x="7775" y="9560"/>
                  </a:lnTo>
                  <a:cubicBezTo>
                    <a:pt x="7568" y="9782"/>
                    <a:pt x="7765" y="10073"/>
                    <a:pt x="8005" y="10073"/>
                  </a:cubicBezTo>
                  <a:cubicBezTo>
                    <a:pt x="8073" y="10073"/>
                    <a:pt x="8144" y="10050"/>
                    <a:pt x="8211" y="9996"/>
                  </a:cubicBezTo>
                  <a:lnTo>
                    <a:pt x="8875" y="9332"/>
                  </a:lnTo>
                  <a:lnTo>
                    <a:pt x="10202" y="10660"/>
                  </a:lnTo>
                  <a:lnTo>
                    <a:pt x="9538" y="11323"/>
                  </a:lnTo>
                  <a:cubicBezTo>
                    <a:pt x="9294" y="11553"/>
                    <a:pt x="9507" y="11870"/>
                    <a:pt x="9748" y="11870"/>
                  </a:cubicBezTo>
                  <a:cubicBezTo>
                    <a:pt x="9825" y="11870"/>
                    <a:pt x="9905" y="11837"/>
                    <a:pt x="9974" y="11759"/>
                  </a:cubicBezTo>
                  <a:lnTo>
                    <a:pt x="10638" y="11096"/>
                  </a:lnTo>
                  <a:lnTo>
                    <a:pt x="11965" y="12423"/>
                  </a:lnTo>
                  <a:lnTo>
                    <a:pt x="11302" y="13087"/>
                  </a:lnTo>
                  <a:cubicBezTo>
                    <a:pt x="11095" y="13322"/>
                    <a:pt x="11301" y="13626"/>
                    <a:pt x="11536" y="13626"/>
                  </a:cubicBezTo>
                  <a:cubicBezTo>
                    <a:pt x="11604" y="13626"/>
                    <a:pt x="11674" y="13601"/>
                    <a:pt x="11738" y="13542"/>
                  </a:cubicBezTo>
                  <a:lnTo>
                    <a:pt x="12401" y="12878"/>
                  </a:lnTo>
                  <a:lnTo>
                    <a:pt x="14923" y="15381"/>
                  </a:lnTo>
                  <a:lnTo>
                    <a:pt x="626" y="15381"/>
                  </a:lnTo>
                  <a:lnTo>
                    <a:pt x="626" y="1065"/>
                  </a:lnTo>
                  <a:close/>
                  <a:moveTo>
                    <a:pt x="306" y="0"/>
                  </a:moveTo>
                  <a:cubicBezTo>
                    <a:pt x="147" y="0"/>
                    <a:pt x="1" y="128"/>
                    <a:pt x="1" y="307"/>
                  </a:cubicBezTo>
                  <a:lnTo>
                    <a:pt x="1" y="15684"/>
                  </a:lnTo>
                  <a:cubicBezTo>
                    <a:pt x="1" y="15855"/>
                    <a:pt x="133" y="15988"/>
                    <a:pt x="304" y="16007"/>
                  </a:cubicBezTo>
                  <a:lnTo>
                    <a:pt x="15682" y="16007"/>
                  </a:lnTo>
                  <a:cubicBezTo>
                    <a:pt x="15795" y="15988"/>
                    <a:pt x="15909" y="15912"/>
                    <a:pt x="15966" y="15798"/>
                  </a:cubicBezTo>
                  <a:cubicBezTo>
                    <a:pt x="16004" y="15684"/>
                    <a:pt x="15985" y="15552"/>
                    <a:pt x="15890" y="15457"/>
                  </a:cubicBezTo>
                  <a:lnTo>
                    <a:pt x="531" y="98"/>
                  </a:lnTo>
                  <a:cubicBezTo>
                    <a:pt x="463" y="30"/>
                    <a:pt x="383" y="0"/>
                    <a:pt x="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0"/>
            <p:cNvSpPr/>
            <p:nvPr/>
          </p:nvSpPr>
          <p:spPr>
            <a:xfrm>
              <a:off x="6630888" y="3466550"/>
              <a:ext cx="173500" cy="172800"/>
            </a:xfrm>
            <a:custGeom>
              <a:avLst/>
              <a:gdLst/>
              <a:ahLst/>
              <a:cxnLst/>
              <a:rect l="l" t="t" r="r" b="b"/>
              <a:pathLst>
                <a:path w="6940" h="6912" extrusionOk="0">
                  <a:moveTo>
                    <a:pt x="626" y="1071"/>
                  </a:moveTo>
                  <a:lnTo>
                    <a:pt x="5840" y="6285"/>
                  </a:lnTo>
                  <a:lnTo>
                    <a:pt x="626" y="6285"/>
                  </a:lnTo>
                  <a:lnTo>
                    <a:pt x="626" y="1071"/>
                  </a:lnTo>
                  <a:close/>
                  <a:moveTo>
                    <a:pt x="320" y="1"/>
                  </a:moveTo>
                  <a:cubicBezTo>
                    <a:pt x="278" y="1"/>
                    <a:pt x="234" y="9"/>
                    <a:pt x="190" y="28"/>
                  </a:cubicBezTo>
                  <a:cubicBezTo>
                    <a:pt x="76" y="66"/>
                    <a:pt x="0" y="180"/>
                    <a:pt x="0" y="313"/>
                  </a:cubicBezTo>
                  <a:lnTo>
                    <a:pt x="0" y="6589"/>
                  </a:lnTo>
                  <a:cubicBezTo>
                    <a:pt x="0" y="6759"/>
                    <a:pt x="152" y="6911"/>
                    <a:pt x="322" y="6911"/>
                  </a:cubicBezTo>
                  <a:lnTo>
                    <a:pt x="6599" y="6911"/>
                  </a:lnTo>
                  <a:cubicBezTo>
                    <a:pt x="6731" y="6911"/>
                    <a:pt x="6845" y="6835"/>
                    <a:pt x="6883" y="6721"/>
                  </a:cubicBezTo>
                  <a:cubicBezTo>
                    <a:pt x="6940" y="6589"/>
                    <a:pt x="6902" y="6456"/>
                    <a:pt x="6826" y="6380"/>
                  </a:cubicBezTo>
                  <a:lnTo>
                    <a:pt x="531" y="85"/>
                  </a:lnTo>
                  <a:cubicBezTo>
                    <a:pt x="480" y="34"/>
                    <a:pt x="405" y="1"/>
                    <a:pt x="3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0"/>
            <p:cNvSpPr/>
            <p:nvPr/>
          </p:nvSpPr>
          <p:spPr>
            <a:xfrm>
              <a:off x="6769938" y="3421050"/>
              <a:ext cx="56125" cy="49575"/>
            </a:xfrm>
            <a:custGeom>
              <a:avLst/>
              <a:gdLst/>
              <a:ahLst/>
              <a:cxnLst/>
              <a:rect l="l" t="t" r="r" b="b"/>
              <a:pathLst>
                <a:path w="2245" h="1983" extrusionOk="0">
                  <a:moveTo>
                    <a:pt x="446" y="0"/>
                  </a:moveTo>
                  <a:cubicBezTo>
                    <a:pt x="203" y="0"/>
                    <a:pt x="1" y="304"/>
                    <a:pt x="221" y="540"/>
                  </a:cubicBezTo>
                  <a:lnTo>
                    <a:pt x="1549" y="1867"/>
                  </a:lnTo>
                  <a:cubicBezTo>
                    <a:pt x="1617" y="1949"/>
                    <a:pt x="1697" y="1983"/>
                    <a:pt x="1775" y="1983"/>
                  </a:cubicBezTo>
                  <a:cubicBezTo>
                    <a:pt x="2022" y="1983"/>
                    <a:pt x="2244" y="1643"/>
                    <a:pt x="1985" y="1412"/>
                  </a:cubicBezTo>
                  <a:lnTo>
                    <a:pt x="657" y="85"/>
                  </a:lnTo>
                  <a:cubicBezTo>
                    <a:pt x="590" y="25"/>
                    <a:pt x="516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0"/>
            <p:cNvSpPr/>
            <p:nvPr/>
          </p:nvSpPr>
          <p:spPr>
            <a:xfrm>
              <a:off x="6656788" y="3306650"/>
              <a:ext cx="309250" cy="305325"/>
            </a:xfrm>
            <a:custGeom>
              <a:avLst/>
              <a:gdLst/>
              <a:ahLst/>
              <a:cxnLst/>
              <a:rect l="l" t="t" r="r" b="b"/>
              <a:pathLst>
                <a:path w="12370" h="12213" extrusionOk="0">
                  <a:moveTo>
                    <a:pt x="860" y="793"/>
                  </a:moveTo>
                  <a:lnTo>
                    <a:pt x="2737" y="1418"/>
                  </a:lnTo>
                  <a:lnTo>
                    <a:pt x="1505" y="2689"/>
                  </a:lnTo>
                  <a:lnTo>
                    <a:pt x="860" y="793"/>
                  </a:lnTo>
                  <a:close/>
                  <a:moveTo>
                    <a:pt x="3211" y="1835"/>
                  </a:moveTo>
                  <a:lnTo>
                    <a:pt x="9564" y="8188"/>
                  </a:lnTo>
                  <a:lnTo>
                    <a:pt x="8236" y="9496"/>
                  </a:lnTo>
                  <a:lnTo>
                    <a:pt x="1884" y="3163"/>
                  </a:lnTo>
                  <a:lnTo>
                    <a:pt x="3211" y="1835"/>
                  </a:lnTo>
                  <a:close/>
                  <a:moveTo>
                    <a:pt x="10000" y="8624"/>
                  </a:moveTo>
                  <a:lnTo>
                    <a:pt x="10436" y="9060"/>
                  </a:lnTo>
                  <a:lnTo>
                    <a:pt x="9109" y="10387"/>
                  </a:lnTo>
                  <a:lnTo>
                    <a:pt x="8672" y="9951"/>
                  </a:lnTo>
                  <a:lnTo>
                    <a:pt x="10000" y="8624"/>
                  </a:lnTo>
                  <a:close/>
                  <a:moveTo>
                    <a:pt x="10872" y="9496"/>
                  </a:moveTo>
                  <a:lnTo>
                    <a:pt x="11555" y="10178"/>
                  </a:lnTo>
                  <a:cubicBezTo>
                    <a:pt x="11687" y="10311"/>
                    <a:pt x="11687" y="10501"/>
                    <a:pt x="11555" y="10615"/>
                  </a:cubicBezTo>
                  <a:lnTo>
                    <a:pt x="10682" y="11506"/>
                  </a:lnTo>
                  <a:cubicBezTo>
                    <a:pt x="10616" y="11563"/>
                    <a:pt x="10535" y="11591"/>
                    <a:pt x="10455" y="11591"/>
                  </a:cubicBezTo>
                  <a:cubicBezTo>
                    <a:pt x="10374" y="11591"/>
                    <a:pt x="10294" y="11563"/>
                    <a:pt x="10227" y="11506"/>
                  </a:cubicBezTo>
                  <a:lnTo>
                    <a:pt x="9564" y="10823"/>
                  </a:lnTo>
                  <a:lnTo>
                    <a:pt x="10872" y="9496"/>
                  </a:lnTo>
                  <a:close/>
                  <a:moveTo>
                    <a:pt x="365" y="0"/>
                  </a:moveTo>
                  <a:cubicBezTo>
                    <a:pt x="161" y="0"/>
                    <a:pt x="1" y="200"/>
                    <a:pt x="83" y="413"/>
                  </a:cubicBezTo>
                  <a:lnTo>
                    <a:pt x="955" y="3068"/>
                  </a:lnTo>
                  <a:cubicBezTo>
                    <a:pt x="955" y="3106"/>
                    <a:pt x="993" y="3144"/>
                    <a:pt x="1031" y="3182"/>
                  </a:cubicBezTo>
                  <a:lnTo>
                    <a:pt x="9791" y="11942"/>
                  </a:lnTo>
                  <a:cubicBezTo>
                    <a:pt x="9971" y="12122"/>
                    <a:pt x="10213" y="12212"/>
                    <a:pt x="10455" y="12212"/>
                  </a:cubicBezTo>
                  <a:cubicBezTo>
                    <a:pt x="10697" y="12212"/>
                    <a:pt x="10938" y="12122"/>
                    <a:pt x="11118" y="11942"/>
                  </a:cubicBezTo>
                  <a:lnTo>
                    <a:pt x="12010" y="11070"/>
                  </a:lnTo>
                  <a:cubicBezTo>
                    <a:pt x="12370" y="10690"/>
                    <a:pt x="12370" y="10103"/>
                    <a:pt x="12010" y="9742"/>
                  </a:cubicBezTo>
                  <a:lnTo>
                    <a:pt x="3230" y="963"/>
                  </a:lnTo>
                  <a:cubicBezTo>
                    <a:pt x="3193" y="925"/>
                    <a:pt x="3155" y="906"/>
                    <a:pt x="3117" y="887"/>
                  </a:cubicBezTo>
                  <a:lnTo>
                    <a:pt x="462" y="15"/>
                  </a:lnTo>
                  <a:cubicBezTo>
                    <a:pt x="429" y="5"/>
                    <a:pt x="397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5" name="Google Shape;2875;p50"/>
          <p:cNvGrpSpPr/>
          <p:nvPr/>
        </p:nvGrpSpPr>
        <p:grpSpPr>
          <a:xfrm>
            <a:off x="8204581" y="2684907"/>
            <a:ext cx="215157" cy="365738"/>
            <a:chOff x="7382238" y="3252975"/>
            <a:chExt cx="364550" cy="621475"/>
          </a:xfrm>
        </p:grpSpPr>
        <p:sp>
          <p:nvSpPr>
            <p:cNvPr id="2876" name="Google Shape;2876;p50"/>
            <p:cNvSpPr/>
            <p:nvPr/>
          </p:nvSpPr>
          <p:spPr>
            <a:xfrm>
              <a:off x="7394563" y="3757825"/>
              <a:ext cx="339900" cy="104775"/>
            </a:xfrm>
            <a:custGeom>
              <a:avLst/>
              <a:gdLst/>
              <a:ahLst/>
              <a:cxnLst/>
              <a:rect l="l" t="t" r="r" b="b"/>
              <a:pathLst>
                <a:path w="13596" h="4191" extrusionOk="0">
                  <a:moveTo>
                    <a:pt x="0" y="0"/>
                  </a:moveTo>
                  <a:lnTo>
                    <a:pt x="0" y="3205"/>
                  </a:lnTo>
                  <a:cubicBezTo>
                    <a:pt x="0" y="3755"/>
                    <a:pt x="436" y="4191"/>
                    <a:pt x="967" y="4191"/>
                  </a:cubicBezTo>
                  <a:lnTo>
                    <a:pt x="12628" y="4191"/>
                  </a:lnTo>
                  <a:cubicBezTo>
                    <a:pt x="13159" y="4191"/>
                    <a:pt x="13596" y="3755"/>
                    <a:pt x="13596" y="3205"/>
                  </a:cubicBezTo>
                  <a:lnTo>
                    <a:pt x="13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0"/>
            <p:cNvSpPr/>
            <p:nvPr/>
          </p:nvSpPr>
          <p:spPr>
            <a:xfrm>
              <a:off x="7394563" y="3344950"/>
              <a:ext cx="339900" cy="412900"/>
            </a:xfrm>
            <a:custGeom>
              <a:avLst/>
              <a:gdLst/>
              <a:ahLst/>
              <a:cxnLst/>
              <a:rect l="l" t="t" r="r" b="b"/>
              <a:pathLst>
                <a:path w="13596" h="16516" extrusionOk="0">
                  <a:moveTo>
                    <a:pt x="0" y="0"/>
                  </a:moveTo>
                  <a:lnTo>
                    <a:pt x="0" y="16515"/>
                  </a:lnTo>
                  <a:lnTo>
                    <a:pt x="13596" y="16515"/>
                  </a:lnTo>
                  <a:lnTo>
                    <a:pt x="13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0"/>
            <p:cNvSpPr/>
            <p:nvPr/>
          </p:nvSpPr>
          <p:spPr>
            <a:xfrm>
              <a:off x="7394563" y="3264825"/>
              <a:ext cx="339900" cy="80150"/>
            </a:xfrm>
            <a:custGeom>
              <a:avLst/>
              <a:gdLst/>
              <a:ahLst/>
              <a:cxnLst/>
              <a:rect l="l" t="t" r="r" b="b"/>
              <a:pathLst>
                <a:path w="13596" h="3206" extrusionOk="0">
                  <a:moveTo>
                    <a:pt x="967" y="1"/>
                  </a:moveTo>
                  <a:cubicBezTo>
                    <a:pt x="436" y="1"/>
                    <a:pt x="0" y="437"/>
                    <a:pt x="0" y="968"/>
                  </a:cubicBezTo>
                  <a:lnTo>
                    <a:pt x="0" y="3205"/>
                  </a:lnTo>
                  <a:lnTo>
                    <a:pt x="13596" y="3205"/>
                  </a:lnTo>
                  <a:lnTo>
                    <a:pt x="13596" y="968"/>
                  </a:lnTo>
                  <a:cubicBezTo>
                    <a:pt x="13596" y="437"/>
                    <a:pt x="13159" y="1"/>
                    <a:pt x="12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0"/>
            <p:cNvSpPr/>
            <p:nvPr/>
          </p:nvSpPr>
          <p:spPr>
            <a:xfrm>
              <a:off x="7467088" y="363647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0" y="0"/>
                  </a:moveTo>
                  <a:lnTo>
                    <a:pt x="0" y="2920"/>
                  </a:lnTo>
                  <a:lnTo>
                    <a:pt x="2920" y="2920"/>
                  </a:lnTo>
                  <a:lnTo>
                    <a:pt x="292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0"/>
            <p:cNvSpPr/>
            <p:nvPr/>
          </p:nvSpPr>
          <p:spPr>
            <a:xfrm>
              <a:off x="7467088" y="351512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0" y="0"/>
                  </a:moveTo>
                  <a:lnTo>
                    <a:pt x="0" y="2920"/>
                  </a:lnTo>
                  <a:lnTo>
                    <a:pt x="2920" y="2920"/>
                  </a:lnTo>
                  <a:lnTo>
                    <a:pt x="292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0"/>
            <p:cNvSpPr/>
            <p:nvPr/>
          </p:nvSpPr>
          <p:spPr>
            <a:xfrm>
              <a:off x="7467088" y="3393775"/>
              <a:ext cx="73025" cy="72550"/>
            </a:xfrm>
            <a:custGeom>
              <a:avLst/>
              <a:gdLst/>
              <a:ahLst/>
              <a:cxnLst/>
              <a:rect l="l" t="t" r="r" b="b"/>
              <a:pathLst>
                <a:path w="2921" h="2902" extrusionOk="0">
                  <a:moveTo>
                    <a:pt x="0" y="0"/>
                  </a:moveTo>
                  <a:lnTo>
                    <a:pt x="0" y="2901"/>
                  </a:lnTo>
                  <a:lnTo>
                    <a:pt x="2920" y="2901"/>
                  </a:lnTo>
                  <a:lnTo>
                    <a:pt x="292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0"/>
            <p:cNvSpPr/>
            <p:nvPr/>
          </p:nvSpPr>
          <p:spPr>
            <a:xfrm>
              <a:off x="7601238" y="3798125"/>
              <a:ext cx="28325" cy="24200"/>
            </a:xfrm>
            <a:custGeom>
              <a:avLst/>
              <a:gdLst/>
              <a:ahLst/>
              <a:cxnLst/>
              <a:rect l="l" t="t" r="r" b="b"/>
              <a:pathLst>
                <a:path w="1133" h="968" extrusionOk="0">
                  <a:moveTo>
                    <a:pt x="492" y="0"/>
                  </a:moveTo>
                  <a:cubicBezTo>
                    <a:pt x="241" y="0"/>
                    <a:pt x="0" y="199"/>
                    <a:pt x="0" y="493"/>
                  </a:cubicBezTo>
                  <a:cubicBezTo>
                    <a:pt x="0" y="740"/>
                    <a:pt x="209" y="967"/>
                    <a:pt x="474" y="967"/>
                  </a:cubicBezTo>
                  <a:cubicBezTo>
                    <a:pt x="482" y="968"/>
                    <a:pt x="490" y="968"/>
                    <a:pt x="497" y="968"/>
                  </a:cubicBezTo>
                  <a:cubicBezTo>
                    <a:pt x="918" y="968"/>
                    <a:pt x="1133" y="450"/>
                    <a:pt x="835" y="152"/>
                  </a:cubicBezTo>
                  <a:cubicBezTo>
                    <a:pt x="736" y="47"/>
                    <a:pt x="613" y="0"/>
                    <a:pt x="4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0"/>
            <p:cNvSpPr/>
            <p:nvPr/>
          </p:nvSpPr>
          <p:spPr>
            <a:xfrm>
              <a:off x="7382238" y="3252975"/>
              <a:ext cx="364550" cy="621475"/>
            </a:xfrm>
            <a:custGeom>
              <a:avLst/>
              <a:gdLst/>
              <a:ahLst/>
              <a:cxnLst/>
              <a:rect l="l" t="t" r="r" b="b"/>
              <a:pathLst>
                <a:path w="14582" h="24859" extrusionOk="0">
                  <a:moveTo>
                    <a:pt x="13103" y="968"/>
                  </a:moveTo>
                  <a:cubicBezTo>
                    <a:pt x="13368" y="968"/>
                    <a:pt x="13577" y="1195"/>
                    <a:pt x="13577" y="1442"/>
                  </a:cubicBezTo>
                  <a:lnTo>
                    <a:pt x="13577" y="3205"/>
                  </a:lnTo>
                  <a:lnTo>
                    <a:pt x="948" y="3205"/>
                  </a:lnTo>
                  <a:lnTo>
                    <a:pt x="986" y="1442"/>
                  </a:lnTo>
                  <a:cubicBezTo>
                    <a:pt x="986" y="1195"/>
                    <a:pt x="1195" y="968"/>
                    <a:pt x="1460" y="968"/>
                  </a:cubicBezTo>
                  <a:close/>
                  <a:moveTo>
                    <a:pt x="13614" y="4172"/>
                  </a:moveTo>
                  <a:lnTo>
                    <a:pt x="13614" y="19720"/>
                  </a:lnTo>
                  <a:lnTo>
                    <a:pt x="986" y="19720"/>
                  </a:lnTo>
                  <a:lnTo>
                    <a:pt x="986" y="4172"/>
                  </a:lnTo>
                  <a:close/>
                  <a:moveTo>
                    <a:pt x="13614" y="20687"/>
                  </a:moveTo>
                  <a:lnTo>
                    <a:pt x="13614" y="23399"/>
                  </a:lnTo>
                  <a:cubicBezTo>
                    <a:pt x="13614" y="23664"/>
                    <a:pt x="13387" y="23873"/>
                    <a:pt x="13140" y="23873"/>
                  </a:cubicBezTo>
                  <a:lnTo>
                    <a:pt x="1479" y="23873"/>
                  </a:lnTo>
                  <a:cubicBezTo>
                    <a:pt x="1214" y="23873"/>
                    <a:pt x="1005" y="23664"/>
                    <a:pt x="1005" y="23399"/>
                  </a:cubicBezTo>
                  <a:lnTo>
                    <a:pt x="986" y="23399"/>
                  </a:lnTo>
                  <a:lnTo>
                    <a:pt x="986" y="20687"/>
                  </a:lnTo>
                  <a:close/>
                  <a:moveTo>
                    <a:pt x="1460" y="1"/>
                  </a:moveTo>
                  <a:cubicBezTo>
                    <a:pt x="664" y="1"/>
                    <a:pt x="0" y="645"/>
                    <a:pt x="0" y="1442"/>
                  </a:cubicBezTo>
                  <a:lnTo>
                    <a:pt x="0" y="23399"/>
                  </a:lnTo>
                  <a:cubicBezTo>
                    <a:pt x="0" y="24214"/>
                    <a:pt x="664" y="24859"/>
                    <a:pt x="1460" y="24859"/>
                  </a:cubicBezTo>
                  <a:lnTo>
                    <a:pt x="13121" y="24859"/>
                  </a:lnTo>
                  <a:cubicBezTo>
                    <a:pt x="13918" y="24859"/>
                    <a:pt x="14582" y="24214"/>
                    <a:pt x="14582" y="23399"/>
                  </a:cubicBezTo>
                  <a:lnTo>
                    <a:pt x="14582" y="1442"/>
                  </a:lnTo>
                  <a:cubicBezTo>
                    <a:pt x="14582" y="645"/>
                    <a:pt x="13918" y="1"/>
                    <a:pt x="13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0"/>
            <p:cNvSpPr/>
            <p:nvPr/>
          </p:nvSpPr>
          <p:spPr>
            <a:xfrm>
              <a:off x="7499788" y="3798125"/>
              <a:ext cx="81075" cy="24200"/>
            </a:xfrm>
            <a:custGeom>
              <a:avLst/>
              <a:gdLst/>
              <a:ahLst/>
              <a:cxnLst/>
              <a:rect l="l" t="t" r="r" b="b"/>
              <a:pathLst>
                <a:path w="3243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2598" y="967"/>
                  </a:lnTo>
                  <a:cubicBezTo>
                    <a:pt x="3243" y="967"/>
                    <a:pt x="3243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0"/>
            <p:cNvSpPr/>
            <p:nvPr/>
          </p:nvSpPr>
          <p:spPr>
            <a:xfrm>
              <a:off x="7455238" y="3381450"/>
              <a:ext cx="97200" cy="96725"/>
            </a:xfrm>
            <a:custGeom>
              <a:avLst/>
              <a:gdLst/>
              <a:ahLst/>
              <a:cxnLst/>
              <a:rect l="l" t="t" r="r" b="b"/>
              <a:pathLst>
                <a:path w="3888" h="3869" extrusionOk="0">
                  <a:moveTo>
                    <a:pt x="2920" y="967"/>
                  </a:moveTo>
                  <a:lnTo>
                    <a:pt x="2920" y="2920"/>
                  </a:lnTo>
                  <a:lnTo>
                    <a:pt x="986" y="2920"/>
                  </a:lnTo>
                  <a:lnTo>
                    <a:pt x="986" y="967"/>
                  </a:lnTo>
                  <a:close/>
                  <a:moveTo>
                    <a:pt x="493" y="0"/>
                  </a:moveTo>
                  <a:cubicBezTo>
                    <a:pt x="228" y="0"/>
                    <a:pt x="19" y="209"/>
                    <a:pt x="19" y="474"/>
                  </a:cubicBezTo>
                  <a:lnTo>
                    <a:pt x="19" y="3394"/>
                  </a:lnTo>
                  <a:cubicBezTo>
                    <a:pt x="0" y="3660"/>
                    <a:pt x="209" y="3868"/>
                    <a:pt x="493" y="3868"/>
                  </a:cubicBezTo>
                  <a:lnTo>
                    <a:pt x="3394" y="3868"/>
                  </a:lnTo>
                  <a:cubicBezTo>
                    <a:pt x="3660" y="3868"/>
                    <a:pt x="3887" y="3660"/>
                    <a:pt x="3868" y="3394"/>
                  </a:cubicBezTo>
                  <a:lnTo>
                    <a:pt x="3868" y="493"/>
                  </a:lnTo>
                  <a:cubicBezTo>
                    <a:pt x="3868" y="228"/>
                    <a:pt x="3660" y="19"/>
                    <a:pt x="3394" y="19"/>
                  </a:cubicBezTo>
                  <a:lnTo>
                    <a:pt x="3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0"/>
            <p:cNvSpPr/>
            <p:nvPr/>
          </p:nvSpPr>
          <p:spPr>
            <a:xfrm>
              <a:off x="7455238" y="3502800"/>
              <a:ext cx="96725" cy="97200"/>
            </a:xfrm>
            <a:custGeom>
              <a:avLst/>
              <a:gdLst/>
              <a:ahLst/>
              <a:cxnLst/>
              <a:rect l="l" t="t" r="r" b="b"/>
              <a:pathLst>
                <a:path w="3869" h="3888" extrusionOk="0">
                  <a:moveTo>
                    <a:pt x="2920" y="986"/>
                  </a:moveTo>
                  <a:lnTo>
                    <a:pt x="2920" y="2920"/>
                  </a:lnTo>
                  <a:lnTo>
                    <a:pt x="986" y="2920"/>
                  </a:lnTo>
                  <a:lnTo>
                    <a:pt x="986" y="986"/>
                  </a:lnTo>
                  <a:close/>
                  <a:moveTo>
                    <a:pt x="493" y="0"/>
                  </a:moveTo>
                  <a:cubicBezTo>
                    <a:pt x="228" y="19"/>
                    <a:pt x="19" y="228"/>
                    <a:pt x="19" y="474"/>
                  </a:cubicBezTo>
                  <a:lnTo>
                    <a:pt x="19" y="3394"/>
                  </a:lnTo>
                  <a:cubicBezTo>
                    <a:pt x="0" y="3660"/>
                    <a:pt x="228" y="3868"/>
                    <a:pt x="493" y="3887"/>
                  </a:cubicBezTo>
                  <a:lnTo>
                    <a:pt x="3394" y="3887"/>
                  </a:lnTo>
                  <a:cubicBezTo>
                    <a:pt x="3660" y="3868"/>
                    <a:pt x="3868" y="3660"/>
                    <a:pt x="3868" y="3394"/>
                  </a:cubicBezTo>
                  <a:lnTo>
                    <a:pt x="3868" y="474"/>
                  </a:lnTo>
                  <a:cubicBezTo>
                    <a:pt x="3868" y="228"/>
                    <a:pt x="3660" y="19"/>
                    <a:pt x="3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0"/>
            <p:cNvSpPr/>
            <p:nvPr/>
          </p:nvSpPr>
          <p:spPr>
            <a:xfrm>
              <a:off x="7455238" y="3624625"/>
              <a:ext cx="97200" cy="96725"/>
            </a:xfrm>
            <a:custGeom>
              <a:avLst/>
              <a:gdLst/>
              <a:ahLst/>
              <a:cxnLst/>
              <a:rect l="l" t="t" r="r" b="b"/>
              <a:pathLst>
                <a:path w="3888" h="3869" extrusionOk="0">
                  <a:moveTo>
                    <a:pt x="2920" y="967"/>
                  </a:moveTo>
                  <a:lnTo>
                    <a:pt x="2920" y="2901"/>
                  </a:lnTo>
                  <a:lnTo>
                    <a:pt x="986" y="2901"/>
                  </a:lnTo>
                  <a:lnTo>
                    <a:pt x="986" y="967"/>
                  </a:lnTo>
                  <a:close/>
                  <a:moveTo>
                    <a:pt x="493" y="0"/>
                  </a:moveTo>
                  <a:cubicBezTo>
                    <a:pt x="228" y="0"/>
                    <a:pt x="19" y="209"/>
                    <a:pt x="19" y="474"/>
                  </a:cubicBezTo>
                  <a:lnTo>
                    <a:pt x="19" y="3375"/>
                  </a:lnTo>
                  <a:cubicBezTo>
                    <a:pt x="0" y="3641"/>
                    <a:pt x="209" y="3868"/>
                    <a:pt x="493" y="3868"/>
                  </a:cubicBezTo>
                  <a:lnTo>
                    <a:pt x="3394" y="3868"/>
                  </a:lnTo>
                  <a:cubicBezTo>
                    <a:pt x="3660" y="3868"/>
                    <a:pt x="3887" y="3641"/>
                    <a:pt x="3868" y="3375"/>
                  </a:cubicBezTo>
                  <a:lnTo>
                    <a:pt x="3868" y="474"/>
                  </a:lnTo>
                  <a:cubicBezTo>
                    <a:pt x="3868" y="209"/>
                    <a:pt x="3660" y="0"/>
                    <a:pt x="3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0"/>
            <p:cNvSpPr/>
            <p:nvPr/>
          </p:nvSpPr>
          <p:spPr>
            <a:xfrm>
              <a:off x="7572788" y="3393775"/>
              <a:ext cx="105275" cy="24200"/>
            </a:xfrm>
            <a:custGeom>
              <a:avLst/>
              <a:gdLst/>
              <a:ahLst/>
              <a:cxnLst/>
              <a:rect l="l" t="t" r="r" b="b"/>
              <a:pathLst>
                <a:path w="4211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3565" y="967"/>
                  </a:lnTo>
                  <a:cubicBezTo>
                    <a:pt x="4210" y="967"/>
                    <a:pt x="4210" y="0"/>
                    <a:pt x="3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0"/>
            <p:cNvSpPr/>
            <p:nvPr/>
          </p:nvSpPr>
          <p:spPr>
            <a:xfrm>
              <a:off x="7572788" y="3442125"/>
              <a:ext cx="81100" cy="24200"/>
            </a:xfrm>
            <a:custGeom>
              <a:avLst/>
              <a:gdLst/>
              <a:ahLst/>
              <a:cxnLst/>
              <a:rect l="l" t="t" r="r" b="b"/>
              <a:pathLst>
                <a:path w="3244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2598" y="967"/>
                  </a:lnTo>
                  <a:cubicBezTo>
                    <a:pt x="3243" y="967"/>
                    <a:pt x="3243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0"/>
            <p:cNvSpPr/>
            <p:nvPr/>
          </p:nvSpPr>
          <p:spPr>
            <a:xfrm>
              <a:off x="7572788" y="3563475"/>
              <a:ext cx="81100" cy="24675"/>
            </a:xfrm>
            <a:custGeom>
              <a:avLst/>
              <a:gdLst/>
              <a:ahLst/>
              <a:cxnLst/>
              <a:rect l="l" t="t" r="r" b="b"/>
              <a:pathLst>
                <a:path w="3244" h="987" extrusionOk="0">
                  <a:moveTo>
                    <a:pt x="645" y="0"/>
                  </a:moveTo>
                  <a:cubicBezTo>
                    <a:pt x="1" y="0"/>
                    <a:pt x="1" y="986"/>
                    <a:pt x="645" y="986"/>
                  </a:cubicBezTo>
                  <a:lnTo>
                    <a:pt x="2598" y="986"/>
                  </a:lnTo>
                  <a:cubicBezTo>
                    <a:pt x="3243" y="986"/>
                    <a:pt x="3243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0"/>
            <p:cNvSpPr/>
            <p:nvPr/>
          </p:nvSpPr>
          <p:spPr>
            <a:xfrm>
              <a:off x="7572788" y="3685300"/>
              <a:ext cx="81100" cy="24200"/>
            </a:xfrm>
            <a:custGeom>
              <a:avLst/>
              <a:gdLst/>
              <a:ahLst/>
              <a:cxnLst/>
              <a:rect l="l" t="t" r="r" b="b"/>
              <a:pathLst>
                <a:path w="3244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2598" y="967"/>
                  </a:lnTo>
                  <a:cubicBezTo>
                    <a:pt x="3243" y="967"/>
                    <a:pt x="3243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0"/>
            <p:cNvSpPr/>
            <p:nvPr/>
          </p:nvSpPr>
          <p:spPr>
            <a:xfrm>
              <a:off x="7572788" y="3515125"/>
              <a:ext cx="105275" cy="24200"/>
            </a:xfrm>
            <a:custGeom>
              <a:avLst/>
              <a:gdLst/>
              <a:ahLst/>
              <a:cxnLst/>
              <a:rect l="l" t="t" r="r" b="b"/>
              <a:pathLst>
                <a:path w="4211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3565" y="967"/>
                  </a:lnTo>
                  <a:cubicBezTo>
                    <a:pt x="4210" y="967"/>
                    <a:pt x="4210" y="0"/>
                    <a:pt x="3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0"/>
            <p:cNvSpPr/>
            <p:nvPr/>
          </p:nvSpPr>
          <p:spPr>
            <a:xfrm>
              <a:off x="7572788" y="3636475"/>
              <a:ext cx="105275" cy="24200"/>
            </a:xfrm>
            <a:custGeom>
              <a:avLst/>
              <a:gdLst/>
              <a:ahLst/>
              <a:cxnLst/>
              <a:rect l="l" t="t" r="r" b="b"/>
              <a:pathLst>
                <a:path w="4211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3565" y="967"/>
                  </a:lnTo>
                  <a:cubicBezTo>
                    <a:pt x="4210" y="967"/>
                    <a:pt x="4210" y="0"/>
                    <a:pt x="3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4" name="Google Shape;2894;p50"/>
          <p:cNvGrpSpPr/>
          <p:nvPr/>
        </p:nvGrpSpPr>
        <p:grpSpPr>
          <a:xfrm>
            <a:off x="1685090" y="3378283"/>
            <a:ext cx="365768" cy="365768"/>
            <a:chOff x="1562938" y="4248450"/>
            <a:chExt cx="475950" cy="475950"/>
          </a:xfrm>
        </p:grpSpPr>
        <p:sp>
          <p:nvSpPr>
            <p:cNvPr id="2895" name="Google Shape;2895;p50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0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0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0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0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0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0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0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0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0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0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0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0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0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0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0" name="Google Shape;2910;p50"/>
          <p:cNvGrpSpPr/>
          <p:nvPr/>
        </p:nvGrpSpPr>
        <p:grpSpPr>
          <a:xfrm>
            <a:off x="2398842" y="3378291"/>
            <a:ext cx="365747" cy="365752"/>
            <a:chOff x="2036988" y="4249875"/>
            <a:chExt cx="525725" cy="524300"/>
          </a:xfrm>
        </p:grpSpPr>
        <p:sp>
          <p:nvSpPr>
            <p:cNvPr id="2911" name="Google Shape;2911;p50"/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0"/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0"/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0"/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0"/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0"/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0"/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0"/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0"/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0"/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1" name="Google Shape;2921;p50"/>
          <p:cNvGrpSpPr/>
          <p:nvPr/>
        </p:nvGrpSpPr>
        <p:grpSpPr>
          <a:xfrm>
            <a:off x="3127937" y="3378276"/>
            <a:ext cx="346837" cy="365781"/>
            <a:chOff x="2617188" y="4248250"/>
            <a:chExt cx="506775" cy="525925"/>
          </a:xfrm>
        </p:grpSpPr>
        <p:sp>
          <p:nvSpPr>
            <p:cNvPr id="2922" name="Google Shape;2922;p50"/>
            <p:cNvSpPr/>
            <p:nvPr/>
          </p:nvSpPr>
          <p:spPr>
            <a:xfrm>
              <a:off x="2634738" y="4258400"/>
              <a:ext cx="478325" cy="211925"/>
            </a:xfrm>
            <a:custGeom>
              <a:avLst/>
              <a:gdLst/>
              <a:ahLst/>
              <a:cxnLst/>
              <a:rect l="l" t="t" r="r" b="b"/>
              <a:pathLst>
                <a:path w="19133" h="8477" extrusionOk="0">
                  <a:moveTo>
                    <a:pt x="19133" y="1"/>
                  </a:moveTo>
                  <a:lnTo>
                    <a:pt x="1" y="5993"/>
                  </a:lnTo>
                  <a:lnTo>
                    <a:pt x="6580" y="8477"/>
                  </a:lnTo>
                  <a:lnTo>
                    <a:pt x="19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0"/>
            <p:cNvSpPr/>
            <p:nvPr/>
          </p:nvSpPr>
          <p:spPr>
            <a:xfrm>
              <a:off x="2778363" y="4490675"/>
              <a:ext cx="128975" cy="123275"/>
            </a:xfrm>
            <a:custGeom>
              <a:avLst/>
              <a:gdLst/>
              <a:ahLst/>
              <a:cxnLst/>
              <a:rect l="l" t="t" r="r" b="b"/>
              <a:pathLst>
                <a:path w="5159" h="4931" extrusionOk="0">
                  <a:moveTo>
                    <a:pt x="3281" y="1"/>
                  </a:moveTo>
                  <a:lnTo>
                    <a:pt x="1" y="4931"/>
                  </a:lnTo>
                  <a:lnTo>
                    <a:pt x="5158" y="2352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0"/>
            <p:cNvSpPr/>
            <p:nvPr/>
          </p:nvSpPr>
          <p:spPr>
            <a:xfrm>
              <a:off x="2860388" y="4258400"/>
              <a:ext cx="252675" cy="437575"/>
            </a:xfrm>
            <a:custGeom>
              <a:avLst/>
              <a:gdLst/>
              <a:ahLst/>
              <a:cxnLst/>
              <a:rect l="l" t="t" r="r" b="b"/>
              <a:pathLst>
                <a:path w="10107" h="17503" extrusionOk="0">
                  <a:moveTo>
                    <a:pt x="10107" y="1"/>
                  </a:moveTo>
                  <a:lnTo>
                    <a:pt x="0" y="9292"/>
                  </a:lnTo>
                  <a:lnTo>
                    <a:pt x="6580" y="17502"/>
                  </a:lnTo>
                  <a:lnTo>
                    <a:pt x="10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0"/>
            <p:cNvSpPr/>
            <p:nvPr/>
          </p:nvSpPr>
          <p:spPr>
            <a:xfrm>
              <a:off x="2778363" y="4258400"/>
              <a:ext cx="334700" cy="355550"/>
            </a:xfrm>
            <a:custGeom>
              <a:avLst/>
              <a:gdLst/>
              <a:ahLst/>
              <a:cxnLst/>
              <a:rect l="l" t="t" r="r" b="b"/>
              <a:pathLst>
                <a:path w="13388" h="14222" extrusionOk="0">
                  <a:moveTo>
                    <a:pt x="13388" y="1"/>
                  </a:moveTo>
                  <a:lnTo>
                    <a:pt x="816" y="8458"/>
                  </a:lnTo>
                  <a:lnTo>
                    <a:pt x="1" y="14222"/>
                  </a:lnTo>
                  <a:lnTo>
                    <a:pt x="3281" y="9292"/>
                  </a:lnTo>
                  <a:lnTo>
                    <a:pt x="133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0"/>
            <p:cNvSpPr/>
            <p:nvPr/>
          </p:nvSpPr>
          <p:spPr>
            <a:xfrm>
              <a:off x="3014438" y="4418600"/>
              <a:ext cx="24200" cy="20925"/>
            </a:xfrm>
            <a:custGeom>
              <a:avLst/>
              <a:gdLst/>
              <a:ahLst/>
              <a:cxnLst/>
              <a:rect l="l" t="t" r="r" b="b"/>
              <a:pathLst>
                <a:path w="968" h="837" extrusionOk="0">
                  <a:moveTo>
                    <a:pt x="414" y="0"/>
                  </a:moveTo>
                  <a:cubicBezTo>
                    <a:pt x="202" y="0"/>
                    <a:pt x="1" y="161"/>
                    <a:pt x="1" y="419"/>
                  </a:cubicBezTo>
                  <a:cubicBezTo>
                    <a:pt x="1" y="646"/>
                    <a:pt x="190" y="817"/>
                    <a:pt x="418" y="836"/>
                  </a:cubicBezTo>
                  <a:cubicBezTo>
                    <a:pt x="778" y="817"/>
                    <a:pt x="968" y="381"/>
                    <a:pt x="702" y="116"/>
                  </a:cubicBezTo>
                  <a:cubicBezTo>
                    <a:pt x="617" y="36"/>
                    <a:pt x="514" y="0"/>
                    <a:pt x="4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0"/>
            <p:cNvSpPr/>
            <p:nvPr/>
          </p:nvSpPr>
          <p:spPr>
            <a:xfrm>
              <a:off x="2621938" y="4248250"/>
              <a:ext cx="502025" cy="458025"/>
            </a:xfrm>
            <a:custGeom>
              <a:avLst/>
              <a:gdLst/>
              <a:ahLst/>
              <a:cxnLst/>
              <a:rect l="l" t="t" r="r" b="b"/>
              <a:pathLst>
                <a:path w="20081" h="18321" extrusionOk="0">
                  <a:moveTo>
                    <a:pt x="17085" y="1658"/>
                  </a:moveTo>
                  <a:lnTo>
                    <a:pt x="7016" y="8409"/>
                  </a:lnTo>
                  <a:lnTo>
                    <a:pt x="1764" y="6437"/>
                  </a:lnTo>
                  <a:lnTo>
                    <a:pt x="17085" y="1658"/>
                  </a:lnTo>
                  <a:close/>
                  <a:moveTo>
                    <a:pt x="15359" y="3801"/>
                  </a:moveTo>
                  <a:lnTo>
                    <a:pt x="9273" y="9395"/>
                  </a:lnTo>
                  <a:lnTo>
                    <a:pt x="9254" y="9395"/>
                  </a:lnTo>
                  <a:cubicBezTo>
                    <a:pt x="9235" y="9413"/>
                    <a:pt x="9235" y="9413"/>
                    <a:pt x="9235" y="9413"/>
                  </a:cubicBezTo>
                  <a:cubicBezTo>
                    <a:pt x="9235" y="9432"/>
                    <a:pt x="9235" y="9432"/>
                    <a:pt x="9235" y="9432"/>
                  </a:cubicBezTo>
                  <a:lnTo>
                    <a:pt x="9216" y="9451"/>
                  </a:lnTo>
                  <a:lnTo>
                    <a:pt x="6940" y="12883"/>
                  </a:lnTo>
                  <a:lnTo>
                    <a:pt x="7452" y="9110"/>
                  </a:lnTo>
                  <a:lnTo>
                    <a:pt x="15359" y="3801"/>
                  </a:lnTo>
                  <a:close/>
                  <a:moveTo>
                    <a:pt x="9576" y="10399"/>
                  </a:moveTo>
                  <a:lnTo>
                    <a:pt x="10790" y="11897"/>
                  </a:lnTo>
                  <a:lnTo>
                    <a:pt x="7452" y="13566"/>
                  </a:lnTo>
                  <a:lnTo>
                    <a:pt x="9576" y="10399"/>
                  </a:lnTo>
                  <a:close/>
                  <a:moveTo>
                    <a:pt x="19000" y="1563"/>
                  </a:moveTo>
                  <a:lnTo>
                    <a:pt x="15890" y="16960"/>
                  </a:lnTo>
                  <a:lnTo>
                    <a:pt x="10107" y="9736"/>
                  </a:lnTo>
                  <a:lnTo>
                    <a:pt x="19000" y="1563"/>
                  </a:lnTo>
                  <a:close/>
                  <a:moveTo>
                    <a:pt x="19648" y="1"/>
                  </a:moveTo>
                  <a:cubicBezTo>
                    <a:pt x="19602" y="1"/>
                    <a:pt x="19552" y="14"/>
                    <a:pt x="19512" y="28"/>
                  </a:cubicBezTo>
                  <a:lnTo>
                    <a:pt x="380" y="6019"/>
                  </a:lnTo>
                  <a:cubicBezTo>
                    <a:pt x="20" y="6133"/>
                    <a:pt x="1" y="6645"/>
                    <a:pt x="361" y="6797"/>
                  </a:cubicBezTo>
                  <a:lnTo>
                    <a:pt x="6618" y="9148"/>
                  </a:lnTo>
                  <a:lnTo>
                    <a:pt x="5841" y="14571"/>
                  </a:lnTo>
                  <a:cubicBezTo>
                    <a:pt x="5811" y="14826"/>
                    <a:pt x="6019" y="15034"/>
                    <a:pt x="6257" y="15034"/>
                  </a:cubicBezTo>
                  <a:cubicBezTo>
                    <a:pt x="6320" y="15034"/>
                    <a:pt x="6384" y="15020"/>
                    <a:pt x="6447" y="14988"/>
                  </a:cubicBezTo>
                  <a:lnTo>
                    <a:pt x="11302" y="12561"/>
                  </a:lnTo>
                  <a:lnTo>
                    <a:pt x="15796" y="18174"/>
                  </a:lnTo>
                  <a:cubicBezTo>
                    <a:pt x="15875" y="18274"/>
                    <a:pt x="15989" y="18320"/>
                    <a:pt x="16104" y="18320"/>
                  </a:cubicBezTo>
                  <a:cubicBezTo>
                    <a:pt x="16292" y="18320"/>
                    <a:pt x="16481" y="18196"/>
                    <a:pt x="16516" y="17984"/>
                  </a:cubicBezTo>
                  <a:lnTo>
                    <a:pt x="20043" y="502"/>
                  </a:lnTo>
                  <a:cubicBezTo>
                    <a:pt x="20081" y="369"/>
                    <a:pt x="20043" y="236"/>
                    <a:pt x="19967" y="141"/>
                  </a:cubicBezTo>
                  <a:cubicBezTo>
                    <a:pt x="19891" y="65"/>
                    <a:pt x="19796" y="9"/>
                    <a:pt x="19702" y="9"/>
                  </a:cubicBezTo>
                  <a:cubicBezTo>
                    <a:pt x="19685" y="3"/>
                    <a:pt x="19667" y="1"/>
                    <a:pt x="19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0"/>
            <p:cNvSpPr/>
            <p:nvPr/>
          </p:nvSpPr>
          <p:spPr>
            <a:xfrm>
              <a:off x="2986463" y="4459100"/>
              <a:ext cx="42325" cy="154425"/>
            </a:xfrm>
            <a:custGeom>
              <a:avLst/>
              <a:gdLst/>
              <a:ahLst/>
              <a:cxnLst/>
              <a:rect l="l" t="t" r="r" b="b"/>
              <a:pathLst>
                <a:path w="1693" h="6177" extrusionOk="0">
                  <a:moveTo>
                    <a:pt x="1231" y="0"/>
                  </a:moveTo>
                  <a:cubicBezTo>
                    <a:pt x="1048" y="0"/>
                    <a:pt x="869" y="110"/>
                    <a:pt x="835" y="354"/>
                  </a:cubicBezTo>
                  <a:lnTo>
                    <a:pt x="39" y="5701"/>
                  </a:lnTo>
                  <a:cubicBezTo>
                    <a:pt x="1" y="5928"/>
                    <a:pt x="153" y="6137"/>
                    <a:pt x="380" y="6175"/>
                  </a:cubicBezTo>
                  <a:lnTo>
                    <a:pt x="361" y="6175"/>
                  </a:lnTo>
                  <a:cubicBezTo>
                    <a:pt x="374" y="6176"/>
                    <a:pt x="387" y="6177"/>
                    <a:pt x="400" y="6177"/>
                  </a:cubicBezTo>
                  <a:cubicBezTo>
                    <a:pt x="614" y="6177"/>
                    <a:pt x="817" y="6029"/>
                    <a:pt x="835" y="5815"/>
                  </a:cubicBezTo>
                  <a:lnTo>
                    <a:pt x="1651" y="468"/>
                  </a:lnTo>
                  <a:cubicBezTo>
                    <a:pt x="1693" y="172"/>
                    <a:pt x="1459" y="0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0"/>
            <p:cNvSpPr/>
            <p:nvPr/>
          </p:nvSpPr>
          <p:spPr>
            <a:xfrm>
              <a:off x="2617188" y="4685625"/>
              <a:ext cx="90100" cy="88450"/>
            </a:xfrm>
            <a:custGeom>
              <a:avLst/>
              <a:gdLst/>
              <a:ahLst/>
              <a:cxnLst/>
              <a:rect l="l" t="t" r="r" b="b"/>
              <a:pathLst>
                <a:path w="3604" h="3538" extrusionOk="0">
                  <a:moveTo>
                    <a:pt x="3158" y="1"/>
                  </a:moveTo>
                  <a:cubicBezTo>
                    <a:pt x="3054" y="1"/>
                    <a:pt x="2949" y="43"/>
                    <a:pt x="2864" y="129"/>
                  </a:cubicBezTo>
                  <a:lnTo>
                    <a:pt x="153" y="2840"/>
                  </a:lnTo>
                  <a:cubicBezTo>
                    <a:pt x="1" y="2992"/>
                    <a:pt x="1" y="3257"/>
                    <a:pt x="153" y="3409"/>
                  </a:cubicBezTo>
                  <a:cubicBezTo>
                    <a:pt x="238" y="3494"/>
                    <a:pt x="342" y="3537"/>
                    <a:pt x="447" y="3537"/>
                  </a:cubicBezTo>
                  <a:cubicBezTo>
                    <a:pt x="551" y="3537"/>
                    <a:pt x="655" y="3494"/>
                    <a:pt x="740" y="3409"/>
                  </a:cubicBezTo>
                  <a:lnTo>
                    <a:pt x="3452" y="698"/>
                  </a:lnTo>
                  <a:cubicBezTo>
                    <a:pt x="3604" y="546"/>
                    <a:pt x="3604" y="280"/>
                    <a:pt x="3452" y="129"/>
                  </a:cubicBezTo>
                  <a:cubicBezTo>
                    <a:pt x="3367" y="43"/>
                    <a:pt x="3262" y="1"/>
                    <a:pt x="3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0"/>
            <p:cNvSpPr/>
            <p:nvPr/>
          </p:nvSpPr>
          <p:spPr>
            <a:xfrm>
              <a:off x="2716713" y="4685500"/>
              <a:ext cx="97275" cy="88675"/>
            </a:xfrm>
            <a:custGeom>
              <a:avLst/>
              <a:gdLst/>
              <a:ahLst/>
              <a:cxnLst/>
              <a:rect l="l" t="t" r="r" b="b"/>
              <a:pathLst>
                <a:path w="3891" h="3547" extrusionOk="0">
                  <a:moveTo>
                    <a:pt x="3304" y="1"/>
                  </a:moveTo>
                  <a:cubicBezTo>
                    <a:pt x="3207" y="1"/>
                    <a:pt x="3106" y="40"/>
                    <a:pt x="3017" y="134"/>
                  </a:cubicBezTo>
                  <a:lnTo>
                    <a:pt x="2998" y="134"/>
                  </a:lnTo>
                  <a:lnTo>
                    <a:pt x="305" y="2845"/>
                  </a:lnTo>
                  <a:cubicBezTo>
                    <a:pt x="1" y="3135"/>
                    <a:pt x="273" y="3547"/>
                    <a:pt x="587" y="3547"/>
                  </a:cubicBezTo>
                  <a:cubicBezTo>
                    <a:pt x="684" y="3547"/>
                    <a:pt x="785" y="3508"/>
                    <a:pt x="874" y="3414"/>
                  </a:cubicBezTo>
                  <a:lnTo>
                    <a:pt x="3586" y="703"/>
                  </a:lnTo>
                  <a:cubicBezTo>
                    <a:pt x="3890" y="413"/>
                    <a:pt x="3618" y="1"/>
                    <a:pt x="3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0"/>
            <p:cNvSpPr/>
            <p:nvPr/>
          </p:nvSpPr>
          <p:spPr>
            <a:xfrm>
              <a:off x="2617188" y="4582850"/>
              <a:ext cx="93600" cy="88475"/>
            </a:xfrm>
            <a:custGeom>
              <a:avLst/>
              <a:gdLst/>
              <a:ahLst/>
              <a:cxnLst/>
              <a:rect l="l" t="t" r="r" b="b"/>
              <a:pathLst>
                <a:path w="3744" h="3539" extrusionOk="0">
                  <a:moveTo>
                    <a:pt x="3154" y="0"/>
                  </a:moveTo>
                  <a:cubicBezTo>
                    <a:pt x="3058" y="0"/>
                    <a:pt x="2956" y="37"/>
                    <a:pt x="2864" y="125"/>
                  </a:cubicBezTo>
                  <a:lnTo>
                    <a:pt x="153" y="2837"/>
                  </a:lnTo>
                  <a:cubicBezTo>
                    <a:pt x="1" y="3007"/>
                    <a:pt x="1" y="3254"/>
                    <a:pt x="153" y="3424"/>
                  </a:cubicBezTo>
                  <a:cubicBezTo>
                    <a:pt x="238" y="3500"/>
                    <a:pt x="342" y="3538"/>
                    <a:pt x="447" y="3538"/>
                  </a:cubicBezTo>
                  <a:cubicBezTo>
                    <a:pt x="551" y="3538"/>
                    <a:pt x="655" y="3500"/>
                    <a:pt x="740" y="3424"/>
                  </a:cubicBezTo>
                  <a:lnTo>
                    <a:pt x="3452" y="713"/>
                  </a:lnTo>
                  <a:cubicBezTo>
                    <a:pt x="3743" y="407"/>
                    <a:pt x="3475" y="0"/>
                    <a:pt x="3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2" name="Google Shape;2932;p50"/>
          <p:cNvGrpSpPr/>
          <p:nvPr/>
        </p:nvGrpSpPr>
        <p:grpSpPr>
          <a:xfrm>
            <a:off x="3838140" y="3418052"/>
            <a:ext cx="365732" cy="286230"/>
            <a:chOff x="3340113" y="4284000"/>
            <a:chExt cx="627650" cy="489700"/>
          </a:xfrm>
        </p:grpSpPr>
        <p:sp>
          <p:nvSpPr>
            <p:cNvPr id="2933" name="Google Shape;2933;p50"/>
            <p:cNvSpPr/>
            <p:nvPr/>
          </p:nvSpPr>
          <p:spPr>
            <a:xfrm>
              <a:off x="3352438" y="4443275"/>
              <a:ext cx="603000" cy="269275"/>
            </a:xfrm>
            <a:custGeom>
              <a:avLst/>
              <a:gdLst/>
              <a:ahLst/>
              <a:cxnLst/>
              <a:rect l="l" t="t" r="r" b="b"/>
              <a:pathLst>
                <a:path w="24120" h="10771" extrusionOk="0">
                  <a:moveTo>
                    <a:pt x="0" y="1"/>
                  </a:moveTo>
                  <a:lnTo>
                    <a:pt x="0" y="10771"/>
                  </a:lnTo>
                  <a:lnTo>
                    <a:pt x="24119" y="10771"/>
                  </a:lnTo>
                  <a:lnTo>
                    <a:pt x="241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0"/>
            <p:cNvSpPr/>
            <p:nvPr/>
          </p:nvSpPr>
          <p:spPr>
            <a:xfrm>
              <a:off x="3352438" y="4295850"/>
              <a:ext cx="603000" cy="147450"/>
            </a:xfrm>
            <a:custGeom>
              <a:avLst/>
              <a:gdLst/>
              <a:ahLst/>
              <a:cxnLst/>
              <a:rect l="l" t="t" r="r" b="b"/>
              <a:pathLst>
                <a:path w="24120" h="5898" extrusionOk="0">
                  <a:moveTo>
                    <a:pt x="2939" y="1"/>
                  </a:moveTo>
                  <a:cubicBezTo>
                    <a:pt x="2408" y="1"/>
                    <a:pt x="1953" y="437"/>
                    <a:pt x="1972" y="987"/>
                  </a:cubicBezTo>
                  <a:lnTo>
                    <a:pt x="1972" y="1973"/>
                  </a:lnTo>
                  <a:lnTo>
                    <a:pt x="986" y="1973"/>
                  </a:lnTo>
                  <a:cubicBezTo>
                    <a:pt x="436" y="1973"/>
                    <a:pt x="0" y="2409"/>
                    <a:pt x="0" y="2959"/>
                  </a:cubicBezTo>
                  <a:lnTo>
                    <a:pt x="0" y="5898"/>
                  </a:lnTo>
                  <a:lnTo>
                    <a:pt x="24119" y="5898"/>
                  </a:lnTo>
                  <a:lnTo>
                    <a:pt x="24119" y="2959"/>
                  </a:lnTo>
                  <a:cubicBezTo>
                    <a:pt x="24119" y="2409"/>
                    <a:pt x="23683" y="1973"/>
                    <a:pt x="23133" y="1973"/>
                  </a:cubicBezTo>
                  <a:lnTo>
                    <a:pt x="22166" y="1973"/>
                  </a:lnTo>
                  <a:lnTo>
                    <a:pt x="22166" y="987"/>
                  </a:lnTo>
                  <a:cubicBezTo>
                    <a:pt x="22166" y="437"/>
                    <a:pt x="21730" y="1"/>
                    <a:pt x="21180" y="1"/>
                  </a:cubicBezTo>
                  <a:lnTo>
                    <a:pt x="20194" y="1"/>
                  </a:lnTo>
                  <a:cubicBezTo>
                    <a:pt x="19663" y="1"/>
                    <a:pt x="19227" y="437"/>
                    <a:pt x="19227" y="987"/>
                  </a:cubicBezTo>
                  <a:lnTo>
                    <a:pt x="19227" y="1973"/>
                  </a:lnTo>
                  <a:lnTo>
                    <a:pt x="6864" y="1973"/>
                  </a:lnTo>
                  <a:lnTo>
                    <a:pt x="6864" y="987"/>
                  </a:lnTo>
                  <a:cubicBezTo>
                    <a:pt x="6864" y="437"/>
                    <a:pt x="6428" y="1"/>
                    <a:pt x="5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0"/>
            <p:cNvSpPr/>
            <p:nvPr/>
          </p:nvSpPr>
          <p:spPr>
            <a:xfrm>
              <a:off x="3426063" y="4418625"/>
              <a:ext cx="57225" cy="49125"/>
            </a:xfrm>
            <a:custGeom>
              <a:avLst/>
              <a:gdLst/>
              <a:ahLst/>
              <a:cxnLst/>
              <a:rect l="l" t="t" r="r" b="b"/>
              <a:pathLst>
                <a:path w="2289" h="1965" extrusionOk="0">
                  <a:moveTo>
                    <a:pt x="980" y="1"/>
                  </a:moveTo>
                  <a:cubicBezTo>
                    <a:pt x="449" y="1"/>
                    <a:pt x="13" y="437"/>
                    <a:pt x="13" y="987"/>
                  </a:cubicBezTo>
                  <a:cubicBezTo>
                    <a:pt x="0" y="1575"/>
                    <a:pt x="479" y="1964"/>
                    <a:pt x="984" y="1964"/>
                  </a:cubicBezTo>
                  <a:cubicBezTo>
                    <a:pt x="1228" y="1964"/>
                    <a:pt x="1478" y="1873"/>
                    <a:pt x="1682" y="1669"/>
                  </a:cubicBezTo>
                  <a:cubicBezTo>
                    <a:pt x="2289" y="1063"/>
                    <a:pt x="1853" y="1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0"/>
            <p:cNvSpPr/>
            <p:nvPr/>
          </p:nvSpPr>
          <p:spPr>
            <a:xfrm>
              <a:off x="3556263" y="4467450"/>
              <a:ext cx="229000" cy="196225"/>
            </a:xfrm>
            <a:custGeom>
              <a:avLst/>
              <a:gdLst/>
              <a:ahLst/>
              <a:cxnLst/>
              <a:rect l="l" t="t" r="r" b="b"/>
              <a:pathLst>
                <a:path w="9160" h="7849" extrusionOk="0">
                  <a:moveTo>
                    <a:pt x="3907" y="1"/>
                  </a:moveTo>
                  <a:cubicBezTo>
                    <a:pt x="1745" y="1"/>
                    <a:pt x="1" y="1764"/>
                    <a:pt x="1" y="3926"/>
                  </a:cubicBezTo>
                  <a:cubicBezTo>
                    <a:pt x="1" y="6286"/>
                    <a:pt x="1928" y="7848"/>
                    <a:pt x="3938" y="7848"/>
                  </a:cubicBezTo>
                  <a:cubicBezTo>
                    <a:pt x="4898" y="7848"/>
                    <a:pt x="5878" y="7491"/>
                    <a:pt x="6675" y="6694"/>
                  </a:cubicBezTo>
                  <a:cubicBezTo>
                    <a:pt x="9159" y="4229"/>
                    <a:pt x="7396" y="1"/>
                    <a:pt x="3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0"/>
            <p:cNvSpPr/>
            <p:nvPr/>
          </p:nvSpPr>
          <p:spPr>
            <a:xfrm>
              <a:off x="3457188" y="4418625"/>
              <a:ext cx="343700" cy="294275"/>
            </a:xfrm>
            <a:custGeom>
              <a:avLst/>
              <a:gdLst/>
              <a:ahLst/>
              <a:cxnLst/>
              <a:rect l="l" t="t" r="r" b="b"/>
              <a:pathLst>
                <a:path w="13748" h="11771" extrusionOk="0">
                  <a:moveTo>
                    <a:pt x="7844" y="1956"/>
                  </a:moveTo>
                  <a:cubicBezTo>
                    <a:pt x="9859" y="1956"/>
                    <a:pt x="11795" y="3518"/>
                    <a:pt x="11795" y="5879"/>
                  </a:cubicBezTo>
                  <a:cubicBezTo>
                    <a:pt x="11795" y="8040"/>
                    <a:pt x="10031" y="9804"/>
                    <a:pt x="7870" y="9804"/>
                  </a:cubicBezTo>
                  <a:cubicBezTo>
                    <a:pt x="4381" y="9804"/>
                    <a:pt x="2636" y="5575"/>
                    <a:pt x="5101" y="3110"/>
                  </a:cubicBezTo>
                  <a:cubicBezTo>
                    <a:pt x="5899" y="2313"/>
                    <a:pt x="6880" y="1956"/>
                    <a:pt x="7844" y="1956"/>
                  </a:cubicBezTo>
                  <a:close/>
                  <a:moveTo>
                    <a:pt x="7870" y="1"/>
                  </a:moveTo>
                  <a:cubicBezTo>
                    <a:pt x="2636" y="1"/>
                    <a:pt x="1" y="6334"/>
                    <a:pt x="3717" y="10031"/>
                  </a:cubicBezTo>
                  <a:cubicBezTo>
                    <a:pt x="4913" y="11233"/>
                    <a:pt x="6385" y="11771"/>
                    <a:pt x="7829" y="11771"/>
                  </a:cubicBezTo>
                  <a:cubicBezTo>
                    <a:pt x="10849" y="11771"/>
                    <a:pt x="13748" y="9419"/>
                    <a:pt x="13748" y="5879"/>
                  </a:cubicBezTo>
                  <a:cubicBezTo>
                    <a:pt x="13748" y="2636"/>
                    <a:pt x="11112" y="1"/>
                    <a:pt x="7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0"/>
            <p:cNvSpPr/>
            <p:nvPr/>
          </p:nvSpPr>
          <p:spPr>
            <a:xfrm>
              <a:off x="3352438" y="4712525"/>
              <a:ext cx="603000" cy="49325"/>
            </a:xfrm>
            <a:custGeom>
              <a:avLst/>
              <a:gdLst/>
              <a:ahLst/>
              <a:cxnLst/>
              <a:rect l="l" t="t" r="r" b="b"/>
              <a:pathLst>
                <a:path w="24120" h="1973" extrusionOk="0">
                  <a:moveTo>
                    <a:pt x="0" y="1"/>
                  </a:moveTo>
                  <a:lnTo>
                    <a:pt x="0" y="987"/>
                  </a:lnTo>
                  <a:cubicBezTo>
                    <a:pt x="0" y="1518"/>
                    <a:pt x="436" y="1973"/>
                    <a:pt x="986" y="1973"/>
                  </a:cubicBezTo>
                  <a:lnTo>
                    <a:pt x="23133" y="1973"/>
                  </a:lnTo>
                  <a:cubicBezTo>
                    <a:pt x="23683" y="1973"/>
                    <a:pt x="24119" y="1518"/>
                    <a:pt x="24119" y="987"/>
                  </a:cubicBezTo>
                  <a:lnTo>
                    <a:pt x="241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0"/>
            <p:cNvSpPr/>
            <p:nvPr/>
          </p:nvSpPr>
          <p:spPr>
            <a:xfrm>
              <a:off x="3767688" y="4381900"/>
              <a:ext cx="32725" cy="24425"/>
            </a:xfrm>
            <a:custGeom>
              <a:avLst/>
              <a:gdLst/>
              <a:ahLst/>
              <a:cxnLst/>
              <a:rect l="l" t="t" r="r" b="b"/>
              <a:pathLst>
                <a:path w="1309" h="977" extrusionOk="0">
                  <a:moveTo>
                    <a:pt x="648" y="0"/>
                  </a:moveTo>
                  <a:cubicBezTo>
                    <a:pt x="522" y="0"/>
                    <a:pt x="399" y="48"/>
                    <a:pt x="304" y="142"/>
                  </a:cubicBezTo>
                  <a:cubicBezTo>
                    <a:pt x="1" y="446"/>
                    <a:pt x="209" y="977"/>
                    <a:pt x="645" y="977"/>
                  </a:cubicBezTo>
                  <a:cubicBezTo>
                    <a:pt x="1081" y="977"/>
                    <a:pt x="1309" y="446"/>
                    <a:pt x="1006" y="142"/>
                  </a:cubicBezTo>
                  <a:cubicBezTo>
                    <a:pt x="901" y="48"/>
                    <a:pt x="773" y="0"/>
                    <a:pt x="6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0"/>
            <p:cNvSpPr/>
            <p:nvPr/>
          </p:nvSpPr>
          <p:spPr>
            <a:xfrm>
              <a:off x="3340113" y="4284000"/>
              <a:ext cx="627650" cy="489700"/>
            </a:xfrm>
            <a:custGeom>
              <a:avLst/>
              <a:gdLst/>
              <a:ahLst/>
              <a:cxnLst/>
              <a:rect l="l" t="t" r="r" b="b"/>
              <a:pathLst>
                <a:path w="25106" h="19588" extrusionOk="0">
                  <a:moveTo>
                    <a:pt x="6371" y="968"/>
                  </a:moveTo>
                  <a:cubicBezTo>
                    <a:pt x="6656" y="968"/>
                    <a:pt x="6883" y="1195"/>
                    <a:pt x="6883" y="1461"/>
                  </a:cubicBezTo>
                  <a:lnTo>
                    <a:pt x="6883" y="1954"/>
                  </a:lnTo>
                  <a:lnTo>
                    <a:pt x="2958" y="1954"/>
                  </a:lnTo>
                  <a:lnTo>
                    <a:pt x="2958" y="1461"/>
                  </a:lnTo>
                  <a:cubicBezTo>
                    <a:pt x="2958" y="1195"/>
                    <a:pt x="3167" y="968"/>
                    <a:pt x="3432" y="968"/>
                  </a:cubicBezTo>
                  <a:close/>
                  <a:moveTo>
                    <a:pt x="21673" y="968"/>
                  </a:moveTo>
                  <a:cubicBezTo>
                    <a:pt x="21939" y="968"/>
                    <a:pt x="22166" y="1195"/>
                    <a:pt x="22166" y="1461"/>
                  </a:cubicBezTo>
                  <a:lnTo>
                    <a:pt x="22166" y="1954"/>
                  </a:lnTo>
                  <a:lnTo>
                    <a:pt x="20213" y="1954"/>
                  </a:lnTo>
                  <a:lnTo>
                    <a:pt x="20213" y="1461"/>
                  </a:lnTo>
                  <a:cubicBezTo>
                    <a:pt x="20194" y="1195"/>
                    <a:pt x="20422" y="968"/>
                    <a:pt x="20687" y="968"/>
                  </a:cubicBezTo>
                  <a:close/>
                  <a:moveTo>
                    <a:pt x="23626" y="2940"/>
                  </a:moveTo>
                  <a:cubicBezTo>
                    <a:pt x="23911" y="2940"/>
                    <a:pt x="24119" y="3148"/>
                    <a:pt x="24119" y="3433"/>
                  </a:cubicBezTo>
                  <a:lnTo>
                    <a:pt x="24119" y="5879"/>
                  </a:lnTo>
                  <a:lnTo>
                    <a:pt x="15947" y="5879"/>
                  </a:lnTo>
                  <a:cubicBezTo>
                    <a:pt x="14914" y="5225"/>
                    <a:pt x="13738" y="4897"/>
                    <a:pt x="12560" y="4897"/>
                  </a:cubicBezTo>
                  <a:cubicBezTo>
                    <a:pt x="11382" y="4897"/>
                    <a:pt x="10202" y="5225"/>
                    <a:pt x="9159" y="5879"/>
                  </a:cubicBezTo>
                  <a:lnTo>
                    <a:pt x="5802" y="5879"/>
                  </a:lnTo>
                  <a:cubicBezTo>
                    <a:pt x="5575" y="5225"/>
                    <a:pt x="4997" y="4897"/>
                    <a:pt x="4418" y="4897"/>
                  </a:cubicBezTo>
                  <a:cubicBezTo>
                    <a:pt x="3840" y="4897"/>
                    <a:pt x="3262" y="5225"/>
                    <a:pt x="3034" y="5879"/>
                  </a:cubicBezTo>
                  <a:lnTo>
                    <a:pt x="986" y="5879"/>
                  </a:lnTo>
                  <a:lnTo>
                    <a:pt x="986" y="3433"/>
                  </a:lnTo>
                  <a:cubicBezTo>
                    <a:pt x="986" y="3148"/>
                    <a:pt x="1214" y="2940"/>
                    <a:pt x="1479" y="2940"/>
                  </a:cubicBezTo>
                  <a:close/>
                  <a:moveTo>
                    <a:pt x="4417" y="5887"/>
                  </a:moveTo>
                  <a:cubicBezTo>
                    <a:pt x="4538" y="5887"/>
                    <a:pt x="4661" y="5932"/>
                    <a:pt x="4760" y="6030"/>
                  </a:cubicBezTo>
                  <a:cubicBezTo>
                    <a:pt x="5082" y="6334"/>
                    <a:pt x="4854" y="6865"/>
                    <a:pt x="4418" y="6865"/>
                  </a:cubicBezTo>
                  <a:cubicBezTo>
                    <a:pt x="4153" y="6865"/>
                    <a:pt x="3925" y="6637"/>
                    <a:pt x="3925" y="6372"/>
                  </a:cubicBezTo>
                  <a:cubicBezTo>
                    <a:pt x="3925" y="6078"/>
                    <a:pt x="4167" y="5887"/>
                    <a:pt x="4417" y="5887"/>
                  </a:cubicBezTo>
                  <a:close/>
                  <a:moveTo>
                    <a:pt x="7964" y="6865"/>
                  </a:moveTo>
                  <a:cubicBezTo>
                    <a:pt x="5158" y="9785"/>
                    <a:pt x="5746" y="14525"/>
                    <a:pt x="9159" y="16668"/>
                  </a:cubicBezTo>
                  <a:lnTo>
                    <a:pt x="986" y="16668"/>
                  </a:lnTo>
                  <a:lnTo>
                    <a:pt x="986" y="6865"/>
                  </a:lnTo>
                  <a:lnTo>
                    <a:pt x="3034" y="6865"/>
                  </a:lnTo>
                  <a:cubicBezTo>
                    <a:pt x="3262" y="7519"/>
                    <a:pt x="3840" y="7846"/>
                    <a:pt x="4418" y="7846"/>
                  </a:cubicBezTo>
                  <a:cubicBezTo>
                    <a:pt x="4997" y="7846"/>
                    <a:pt x="5575" y="7519"/>
                    <a:pt x="5802" y="6865"/>
                  </a:cubicBezTo>
                  <a:close/>
                  <a:moveTo>
                    <a:pt x="24119" y="6865"/>
                  </a:moveTo>
                  <a:lnTo>
                    <a:pt x="24119" y="16668"/>
                  </a:lnTo>
                  <a:lnTo>
                    <a:pt x="15947" y="16668"/>
                  </a:lnTo>
                  <a:cubicBezTo>
                    <a:pt x="19360" y="14525"/>
                    <a:pt x="19948" y="9766"/>
                    <a:pt x="17160" y="6865"/>
                  </a:cubicBezTo>
                  <a:close/>
                  <a:moveTo>
                    <a:pt x="12553" y="5879"/>
                  </a:moveTo>
                  <a:cubicBezTo>
                    <a:pt x="17369" y="5879"/>
                    <a:pt x="19758" y="11700"/>
                    <a:pt x="16364" y="15094"/>
                  </a:cubicBezTo>
                  <a:cubicBezTo>
                    <a:pt x="15267" y="16191"/>
                    <a:pt x="13918" y="16682"/>
                    <a:pt x="12596" y="16682"/>
                  </a:cubicBezTo>
                  <a:cubicBezTo>
                    <a:pt x="9825" y="16682"/>
                    <a:pt x="7168" y="14529"/>
                    <a:pt x="7168" y="11283"/>
                  </a:cubicBezTo>
                  <a:cubicBezTo>
                    <a:pt x="7168" y="8306"/>
                    <a:pt x="9576" y="5879"/>
                    <a:pt x="12553" y="5879"/>
                  </a:cubicBezTo>
                  <a:close/>
                  <a:moveTo>
                    <a:pt x="24119" y="17654"/>
                  </a:moveTo>
                  <a:lnTo>
                    <a:pt x="24119" y="18128"/>
                  </a:lnTo>
                  <a:cubicBezTo>
                    <a:pt x="24119" y="18412"/>
                    <a:pt x="23911" y="18621"/>
                    <a:pt x="23626" y="18621"/>
                  </a:cubicBezTo>
                  <a:lnTo>
                    <a:pt x="1479" y="18621"/>
                  </a:lnTo>
                  <a:cubicBezTo>
                    <a:pt x="1214" y="18621"/>
                    <a:pt x="986" y="18412"/>
                    <a:pt x="986" y="18128"/>
                  </a:cubicBezTo>
                  <a:lnTo>
                    <a:pt x="986" y="17654"/>
                  </a:lnTo>
                  <a:close/>
                  <a:moveTo>
                    <a:pt x="3398" y="0"/>
                  </a:moveTo>
                  <a:cubicBezTo>
                    <a:pt x="2599" y="0"/>
                    <a:pt x="1972" y="657"/>
                    <a:pt x="1972" y="1461"/>
                  </a:cubicBezTo>
                  <a:lnTo>
                    <a:pt x="1972" y="1954"/>
                  </a:lnTo>
                  <a:lnTo>
                    <a:pt x="1479" y="1954"/>
                  </a:lnTo>
                  <a:cubicBezTo>
                    <a:pt x="664" y="1954"/>
                    <a:pt x="0" y="2617"/>
                    <a:pt x="19" y="3433"/>
                  </a:cubicBezTo>
                  <a:lnTo>
                    <a:pt x="19" y="18128"/>
                  </a:lnTo>
                  <a:cubicBezTo>
                    <a:pt x="0" y="18924"/>
                    <a:pt x="664" y="19588"/>
                    <a:pt x="1479" y="19588"/>
                  </a:cubicBezTo>
                  <a:lnTo>
                    <a:pt x="23626" y="19588"/>
                  </a:lnTo>
                  <a:cubicBezTo>
                    <a:pt x="24442" y="19588"/>
                    <a:pt x="25105" y="18924"/>
                    <a:pt x="25105" y="18128"/>
                  </a:cubicBezTo>
                  <a:lnTo>
                    <a:pt x="25105" y="3433"/>
                  </a:lnTo>
                  <a:cubicBezTo>
                    <a:pt x="25105" y="2617"/>
                    <a:pt x="24442" y="1954"/>
                    <a:pt x="23626" y="1954"/>
                  </a:cubicBezTo>
                  <a:lnTo>
                    <a:pt x="23152" y="1954"/>
                  </a:lnTo>
                  <a:lnTo>
                    <a:pt x="23152" y="1461"/>
                  </a:lnTo>
                  <a:cubicBezTo>
                    <a:pt x="23133" y="645"/>
                    <a:pt x="22489" y="1"/>
                    <a:pt x="21673" y="1"/>
                  </a:cubicBezTo>
                  <a:lnTo>
                    <a:pt x="20687" y="1"/>
                  </a:lnTo>
                  <a:cubicBezTo>
                    <a:pt x="20676" y="0"/>
                    <a:pt x="20665" y="0"/>
                    <a:pt x="20654" y="0"/>
                  </a:cubicBezTo>
                  <a:cubicBezTo>
                    <a:pt x="19872" y="0"/>
                    <a:pt x="19227" y="657"/>
                    <a:pt x="19227" y="1461"/>
                  </a:cubicBezTo>
                  <a:lnTo>
                    <a:pt x="19227" y="1954"/>
                  </a:lnTo>
                  <a:lnTo>
                    <a:pt x="7850" y="1954"/>
                  </a:lnTo>
                  <a:lnTo>
                    <a:pt x="7850" y="1461"/>
                  </a:lnTo>
                  <a:cubicBezTo>
                    <a:pt x="7850" y="657"/>
                    <a:pt x="7205" y="0"/>
                    <a:pt x="6405" y="0"/>
                  </a:cubicBezTo>
                  <a:cubicBezTo>
                    <a:pt x="6394" y="0"/>
                    <a:pt x="6383" y="0"/>
                    <a:pt x="6371" y="1"/>
                  </a:cubicBezTo>
                  <a:lnTo>
                    <a:pt x="3432" y="1"/>
                  </a:lnTo>
                  <a:cubicBezTo>
                    <a:pt x="3421" y="0"/>
                    <a:pt x="3410" y="0"/>
                    <a:pt x="3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0"/>
            <p:cNvSpPr/>
            <p:nvPr/>
          </p:nvSpPr>
          <p:spPr>
            <a:xfrm>
              <a:off x="3543938" y="4455200"/>
              <a:ext cx="257425" cy="220850"/>
            </a:xfrm>
            <a:custGeom>
              <a:avLst/>
              <a:gdLst/>
              <a:ahLst/>
              <a:cxnLst/>
              <a:rect l="l" t="t" r="r" b="b"/>
              <a:pathLst>
                <a:path w="10297" h="8834" extrusionOk="0">
                  <a:moveTo>
                    <a:pt x="4400" y="984"/>
                  </a:moveTo>
                  <a:cubicBezTo>
                    <a:pt x="7472" y="984"/>
                    <a:pt x="8988" y="4681"/>
                    <a:pt x="6827" y="6843"/>
                  </a:cubicBezTo>
                  <a:cubicBezTo>
                    <a:pt x="6128" y="7541"/>
                    <a:pt x="5270" y="7854"/>
                    <a:pt x="4427" y="7854"/>
                  </a:cubicBezTo>
                  <a:cubicBezTo>
                    <a:pt x="2662" y="7854"/>
                    <a:pt x="968" y="6482"/>
                    <a:pt x="968" y="4416"/>
                  </a:cubicBezTo>
                  <a:cubicBezTo>
                    <a:pt x="968" y="2520"/>
                    <a:pt x="2504" y="984"/>
                    <a:pt x="4400" y="984"/>
                  </a:cubicBezTo>
                  <a:close/>
                  <a:moveTo>
                    <a:pt x="4435" y="0"/>
                  </a:moveTo>
                  <a:cubicBezTo>
                    <a:pt x="2169" y="0"/>
                    <a:pt x="1" y="1761"/>
                    <a:pt x="1" y="4416"/>
                  </a:cubicBezTo>
                  <a:cubicBezTo>
                    <a:pt x="1" y="6843"/>
                    <a:pt x="1973" y="8815"/>
                    <a:pt x="4400" y="8834"/>
                  </a:cubicBezTo>
                  <a:cubicBezTo>
                    <a:pt x="8344" y="8834"/>
                    <a:pt x="10297" y="4074"/>
                    <a:pt x="7528" y="1306"/>
                  </a:cubicBezTo>
                  <a:cubicBezTo>
                    <a:pt x="6626" y="404"/>
                    <a:pt x="5519" y="0"/>
                    <a:pt x="4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0"/>
            <p:cNvSpPr/>
            <p:nvPr/>
          </p:nvSpPr>
          <p:spPr>
            <a:xfrm>
              <a:off x="3637813" y="4504425"/>
              <a:ext cx="77750" cy="73275"/>
            </a:xfrm>
            <a:custGeom>
              <a:avLst/>
              <a:gdLst/>
              <a:ahLst/>
              <a:cxnLst/>
              <a:rect l="l" t="t" r="r" b="b"/>
              <a:pathLst>
                <a:path w="3110" h="2931" extrusionOk="0">
                  <a:moveTo>
                    <a:pt x="645" y="1"/>
                  </a:moveTo>
                  <a:cubicBezTo>
                    <a:pt x="0" y="1"/>
                    <a:pt x="0" y="968"/>
                    <a:pt x="645" y="987"/>
                  </a:cubicBezTo>
                  <a:cubicBezTo>
                    <a:pt x="1460" y="987"/>
                    <a:pt x="2124" y="1631"/>
                    <a:pt x="2124" y="2447"/>
                  </a:cubicBezTo>
                  <a:cubicBezTo>
                    <a:pt x="2124" y="2769"/>
                    <a:pt x="2370" y="2930"/>
                    <a:pt x="2617" y="2930"/>
                  </a:cubicBezTo>
                  <a:cubicBezTo>
                    <a:pt x="2863" y="2930"/>
                    <a:pt x="3110" y="2769"/>
                    <a:pt x="3110" y="2447"/>
                  </a:cubicBezTo>
                  <a:cubicBezTo>
                    <a:pt x="3091" y="1101"/>
                    <a:pt x="2010" y="1"/>
                    <a:pt x="6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0"/>
            <p:cNvSpPr/>
            <p:nvPr/>
          </p:nvSpPr>
          <p:spPr>
            <a:xfrm>
              <a:off x="3816513" y="4381650"/>
              <a:ext cx="81550" cy="24675"/>
            </a:xfrm>
            <a:custGeom>
              <a:avLst/>
              <a:gdLst/>
              <a:ahLst/>
              <a:cxnLst/>
              <a:rect l="l" t="t" r="r" b="b"/>
              <a:pathLst>
                <a:path w="3262" h="987" extrusionOk="0">
                  <a:moveTo>
                    <a:pt x="664" y="1"/>
                  </a:moveTo>
                  <a:cubicBezTo>
                    <a:pt x="1" y="1"/>
                    <a:pt x="1" y="987"/>
                    <a:pt x="664" y="987"/>
                  </a:cubicBezTo>
                  <a:lnTo>
                    <a:pt x="2617" y="987"/>
                  </a:lnTo>
                  <a:cubicBezTo>
                    <a:pt x="3262" y="987"/>
                    <a:pt x="3262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4" name="Google Shape;2944;p50"/>
          <p:cNvGrpSpPr/>
          <p:nvPr/>
        </p:nvGrpSpPr>
        <p:grpSpPr>
          <a:xfrm>
            <a:off x="4578976" y="3378282"/>
            <a:ext cx="311560" cy="365769"/>
            <a:chOff x="4093838" y="4284000"/>
            <a:chExt cx="421425" cy="490175"/>
          </a:xfrm>
        </p:grpSpPr>
        <p:sp>
          <p:nvSpPr>
            <p:cNvPr id="2945" name="Google Shape;2945;p50"/>
            <p:cNvSpPr/>
            <p:nvPr/>
          </p:nvSpPr>
          <p:spPr>
            <a:xfrm>
              <a:off x="4141713" y="4293475"/>
              <a:ext cx="325675" cy="126600"/>
            </a:xfrm>
            <a:custGeom>
              <a:avLst/>
              <a:gdLst/>
              <a:ahLst/>
              <a:cxnLst/>
              <a:rect l="l" t="t" r="r" b="b"/>
              <a:pathLst>
                <a:path w="13027" h="5064" extrusionOk="0">
                  <a:moveTo>
                    <a:pt x="759" y="1"/>
                  </a:moveTo>
                  <a:cubicBezTo>
                    <a:pt x="342" y="1"/>
                    <a:pt x="0" y="342"/>
                    <a:pt x="0" y="759"/>
                  </a:cubicBezTo>
                  <a:lnTo>
                    <a:pt x="0" y="4286"/>
                  </a:lnTo>
                  <a:cubicBezTo>
                    <a:pt x="0" y="4703"/>
                    <a:pt x="342" y="5064"/>
                    <a:pt x="759" y="5064"/>
                  </a:cubicBezTo>
                  <a:lnTo>
                    <a:pt x="12268" y="5064"/>
                  </a:lnTo>
                  <a:cubicBezTo>
                    <a:pt x="12685" y="5064"/>
                    <a:pt x="13027" y="4703"/>
                    <a:pt x="13027" y="4286"/>
                  </a:cubicBezTo>
                  <a:lnTo>
                    <a:pt x="13027" y="759"/>
                  </a:lnTo>
                  <a:cubicBezTo>
                    <a:pt x="13027" y="342"/>
                    <a:pt x="12685" y="1"/>
                    <a:pt x="12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0"/>
            <p:cNvSpPr/>
            <p:nvPr/>
          </p:nvSpPr>
          <p:spPr>
            <a:xfrm>
              <a:off x="4199063" y="4293475"/>
              <a:ext cx="210975" cy="77650"/>
            </a:xfrm>
            <a:custGeom>
              <a:avLst/>
              <a:gdLst/>
              <a:ahLst/>
              <a:cxnLst/>
              <a:rect l="l" t="t" r="r" b="b"/>
              <a:pathLst>
                <a:path w="8439" h="3106" extrusionOk="0">
                  <a:moveTo>
                    <a:pt x="1" y="1"/>
                  </a:moveTo>
                  <a:lnTo>
                    <a:pt x="1" y="778"/>
                  </a:lnTo>
                  <a:cubicBezTo>
                    <a:pt x="1" y="1195"/>
                    <a:pt x="342" y="1537"/>
                    <a:pt x="759" y="1537"/>
                  </a:cubicBezTo>
                  <a:cubicBezTo>
                    <a:pt x="1176" y="1537"/>
                    <a:pt x="1517" y="1878"/>
                    <a:pt x="1517" y="2295"/>
                  </a:cubicBezTo>
                  <a:cubicBezTo>
                    <a:pt x="1517" y="2807"/>
                    <a:pt x="1901" y="3063"/>
                    <a:pt x="2285" y="3063"/>
                  </a:cubicBezTo>
                  <a:cubicBezTo>
                    <a:pt x="2669" y="3063"/>
                    <a:pt x="3053" y="2807"/>
                    <a:pt x="3053" y="2295"/>
                  </a:cubicBezTo>
                  <a:cubicBezTo>
                    <a:pt x="3082" y="1812"/>
                    <a:pt x="3452" y="1570"/>
                    <a:pt x="3821" y="1570"/>
                  </a:cubicBezTo>
                  <a:cubicBezTo>
                    <a:pt x="4191" y="1570"/>
                    <a:pt x="4561" y="1812"/>
                    <a:pt x="4589" y="2295"/>
                  </a:cubicBezTo>
                  <a:cubicBezTo>
                    <a:pt x="4561" y="2836"/>
                    <a:pt x="4959" y="3106"/>
                    <a:pt x="5357" y="3106"/>
                  </a:cubicBezTo>
                  <a:cubicBezTo>
                    <a:pt x="5755" y="3106"/>
                    <a:pt x="6154" y="2836"/>
                    <a:pt x="6125" y="2295"/>
                  </a:cubicBezTo>
                  <a:cubicBezTo>
                    <a:pt x="6125" y="1878"/>
                    <a:pt x="6466" y="1537"/>
                    <a:pt x="6903" y="1537"/>
                  </a:cubicBezTo>
                  <a:lnTo>
                    <a:pt x="7661" y="1537"/>
                  </a:lnTo>
                  <a:cubicBezTo>
                    <a:pt x="8097" y="1537"/>
                    <a:pt x="8438" y="1177"/>
                    <a:pt x="8438" y="759"/>
                  </a:cubicBezTo>
                  <a:lnTo>
                    <a:pt x="84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0"/>
            <p:cNvSpPr/>
            <p:nvPr/>
          </p:nvSpPr>
          <p:spPr>
            <a:xfrm>
              <a:off x="4141713" y="4457975"/>
              <a:ext cx="325675" cy="305775"/>
            </a:xfrm>
            <a:custGeom>
              <a:avLst/>
              <a:gdLst/>
              <a:ahLst/>
              <a:cxnLst/>
              <a:rect l="l" t="t" r="r" b="b"/>
              <a:pathLst>
                <a:path w="13027" h="12231" extrusionOk="0">
                  <a:moveTo>
                    <a:pt x="778" y="1"/>
                  </a:moveTo>
                  <a:cubicBezTo>
                    <a:pt x="342" y="1"/>
                    <a:pt x="0" y="342"/>
                    <a:pt x="0" y="759"/>
                  </a:cubicBezTo>
                  <a:lnTo>
                    <a:pt x="0" y="2295"/>
                  </a:lnTo>
                  <a:cubicBezTo>
                    <a:pt x="0" y="2731"/>
                    <a:pt x="342" y="3072"/>
                    <a:pt x="778" y="3072"/>
                  </a:cubicBezTo>
                  <a:lnTo>
                    <a:pt x="4797" y="3072"/>
                  </a:lnTo>
                  <a:cubicBezTo>
                    <a:pt x="5215" y="3072"/>
                    <a:pt x="5556" y="3414"/>
                    <a:pt x="5575" y="3831"/>
                  </a:cubicBezTo>
                  <a:cubicBezTo>
                    <a:pt x="5537" y="6808"/>
                    <a:pt x="4911" y="8666"/>
                    <a:pt x="4627" y="10164"/>
                  </a:cubicBezTo>
                  <a:cubicBezTo>
                    <a:pt x="4532" y="11283"/>
                    <a:pt x="5404" y="12231"/>
                    <a:pt x="6523" y="12231"/>
                  </a:cubicBezTo>
                  <a:cubicBezTo>
                    <a:pt x="7642" y="12231"/>
                    <a:pt x="8533" y="11283"/>
                    <a:pt x="8438" y="10164"/>
                  </a:cubicBezTo>
                  <a:cubicBezTo>
                    <a:pt x="8135" y="8609"/>
                    <a:pt x="7490" y="6770"/>
                    <a:pt x="7490" y="3831"/>
                  </a:cubicBezTo>
                  <a:cubicBezTo>
                    <a:pt x="7490" y="3414"/>
                    <a:pt x="7831" y="3072"/>
                    <a:pt x="8248" y="3072"/>
                  </a:cubicBezTo>
                  <a:lnTo>
                    <a:pt x="12268" y="3072"/>
                  </a:lnTo>
                  <a:cubicBezTo>
                    <a:pt x="12685" y="3072"/>
                    <a:pt x="13027" y="2731"/>
                    <a:pt x="13027" y="2314"/>
                  </a:cubicBezTo>
                  <a:lnTo>
                    <a:pt x="13027" y="759"/>
                  </a:lnTo>
                  <a:cubicBezTo>
                    <a:pt x="13027" y="342"/>
                    <a:pt x="12685" y="1"/>
                    <a:pt x="12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0"/>
            <p:cNvSpPr/>
            <p:nvPr/>
          </p:nvSpPr>
          <p:spPr>
            <a:xfrm>
              <a:off x="4416163" y="4486900"/>
              <a:ext cx="22800" cy="19200"/>
            </a:xfrm>
            <a:custGeom>
              <a:avLst/>
              <a:gdLst/>
              <a:ahLst/>
              <a:cxnLst/>
              <a:rect l="l" t="t" r="r" b="b"/>
              <a:pathLst>
                <a:path w="912" h="768" extrusionOk="0">
                  <a:moveTo>
                    <a:pt x="513" y="0"/>
                  </a:moveTo>
                  <a:cubicBezTo>
                    <a:pt x="172" y="0"/>
                    <a:pt x="1" y="417"/>
                    <a:pt x="247" y="664"/>
                  </a:cubicBezTo>
                  <a:cubicBezTo>
                    <a:pt x="325" y="735"/>
                    <a:pt x="417" y="767"/>
                    <a:pt x="508" y="767"/>
                  </a:cubicBezTo>
                  <a:cubicBezTo>
                    <a:pt x="707" y="767"/>
                    <a:pt x="898" y="614"/>
                    <a:pt x="911" y="379"/>
                  </a:cubicBezTo>
                  <a:cubicBezTo>
                    <a:pt x="911" y="171"/>
                    <a:pt x="721" y="0"/>
                    <a:pt x="5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0"/>
            <p:cNvSpPr/>
            <p:nvPr/>
          </p:nvSpPr>
          <p:spPr>
            <a:xfrm>
              <a:off x="4278713" y="4697850"/>
              <a:ext cx="45050" cy="38425"/>
            </a:xfrm>
            <a:custGeom>
              <a:avLst/>
              <a:gdLst/>
              <a:ahLst/>
              <a:cxnLst/>
              <a:rect l="l" t="t" r="r" b="b"/>
              <a:pathLst>
                <a:path w="1802" h="1537" extrusionOk="0">
                  <a:moveTo>
                    <a:pt x="1043" y="0"/>
                  </a:moveTo>
                  <a:cubicBezTo>
                    <a:pt x="341" y="0"/>
                    <a:pt x="0" y="815"/>
                    <a:pt x="493" y="1308"/>
                  </a:cubicBezTo>
                  <a:cubicBezTo>
                    <a:pt x="645" y="1467"/>
                    <a:pt x="834" y="1537"/>
                    <a:pt x="1021" y="1537"/>
                  </a:cubicBezTo>
                  <a:cubicBezTo>
                    <a:pt x="1417" y="1537"/>
                    <a:pt x="1801" y="1222"/>
                    <a:pt x="1801" y="759"/>
                  </a:cubicBezTo>
                  <a:cubicBezTo>
                    <a:pt x="1801" y="341"/>
                    <a:pt x="1460" y="0"/>
                    <a:pt x="10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0"/>
            <p:cNvSpPr/>
            <p:nvPr/>
          </p:nvSpPr>
          <p:spPr>
            <a:xfrm>
              <a:off x="4093838" y="4284000"/>
              <a:ext cx="421425" cy="490175"/>
            </a:xfrm>
            <a:custGeom>
              <a:avLst/>
              <a:gdLst/>
              <a:ahLst/>
              <a:cxnLst/>
              <a:rect l="l" t="t" r="r" b="b"/>
              <a:pathLst>
                <a:path w="16857" h="19607" extrusionOk="0">
                  <a:moveTo>
                    <a:pt x="12268" y="759"/>
                  </a:moveTo>
                  <a:lnTo>
                    <a:pt x="12268" y="1138"/>
                  </a:lnTo>
                  <a:cubicBezTo>
                    <a:pt x="12268" y="1347"/>
                    <a:pt x="12098" y="1518"/>
                    <a:pt x="11870" y="1518"/>
                  </a:cubicBezTo>
                  <a:lnTo>
                    <a:pt x="11112" y="1518"/>
                  </a:lnTo>
                  <a:cubicBezTo>
                    <a:pt x="10467" y="1518"/>
                    <a:pt x="9955" y="2049"/>
                    <a:pt x="9955" y="2674"/>
                  </a:cubicBezTo>
                  <a:cubicBezTo>
                    <a:pt x="9955" y="2930"/>
                    <a:pt x="9761" y="3058"/>
                    <a:pt x="9566" y="3058"/>
                  </a:cubicBezTo>
                  <a:cubicBezTo>
                    <a:pt x="9372" y="3058"/>
                    <a:pt x="9177" y="2930"/>
                    <a:pt x="9177" y="2674"/>
                  </a:cubicBezTo>
                  <a:cubicBezTo>
                    <a:pt x="9177" y="1906"/>
                    <a:pt x="8604" y="1522"/>
                    <a:pt x="8030" y="1522"/>
                  </a:cubicBezTo>
                  <a:cubicBezTo>
                    <a:pt x="7457" y="1522"/>
                    <a:pt x="6883" y="1906"/>
                    <a:pt x="6883" y="2674"/>
                  </a:cubicBezTo>
                  <a:cubicBezTo>
                    <a:pt x="6883" y="2930"/>
                    <a:pt x="6693" y="3058"/>
                    <a:pt x="6504" y="3058"/>
                  </a:cubicBezTo>
                  <a:cubicBezTo>
                    <a:pt x="6314" y="3058"/>
                    <a:pt x="6125" y="2930"/>
                    <a:pt x="6125" y="2674"/>
                  </a:cubicBezTo>
                  <a:cubicBezTo>
                    <a:pt x="6125" y="2049"/>
                    <a:pt x="5613" y="1537"/>
                    <a:pt x="4968" y="1537"/>
                  </a:cubicBezTo>
                  <a:cubicBezTo>
                    <a:pt x="4759" y="1537"/>
                    <a:pt x="4589" y="1366"/>
                    <a:pt x="4589" y="1157"/>
                  </a:cubicBezTo>
                  <a:lnTo>
                    <a:pt x="4589" y="759"/>
                  </a:lnTo>
                  <a:close/>
                  <a:moveTo>
                    <a:pt x="14183" y="759"/>
                  </a:moveTo>
                  <a:cubicBezTo>
                    <a:pt x="14392" y="759"/>
                    <a:pt x="14563" y="930"/>
                    <a:pt x="14563" y="1138"/>
                  </a:cubicBezTo>
                  <a:lnTo>
                    <a:pt x="14563" y="4665"/>
                  </a:lnTo>
                  <a:cubicBezTo>
                    <a:pt x="14563" y="4874"/>
                    <a:pt x="14392" y="5044"/>
                    <a:pt x="14183" y="5044"/>
                  </a:cubicBezTo>
                  <a:lnTo>
                    <a:pt x="2674" y="5044"/>
                  </a:lnTo>
                  <a:cubicBezTo>
                    <a:pt x="2465" y="5044"/>
                    <a:pt x="2294" y="4874"/>
                    <a:pt x="2294" y="4665"/>
                  </a:cubicBezTo>
                  <a:lnTo>
                    <a:pt x="2294" y="1138"/>
                  </a:lnTo>
                  <a:cubicBezTo>
                    <a:pt x="2294" y="930"/>
                    <a:pt x="2465" y="759"/>
                    <a:pt x="2674" y="759"/>
                  </a:cubicBezTo>
                  <a:lnTo>
                    <a:pt x="3830" y="759"/>
                  </a:lnTo>
                  <a:lnTo>
                    <a:pt x="3830" y="1157"/>
                  </a:lnTo>
                  <a:cubicBezTo>
                    <a:pt x="3830" y="1783"/>
                    <a:pt x="4342" y="2295"/>
                    <a:pt x="4968" y="2295"/>
                  </a:cubicBezTo>
                  <a:lnTo>
                    <a:pt x="4987" y="2295"/>
                  </a:lnTo>
                  <a:cubicBezTo>
                    <a:pt x="5196" y="2295"/>
                    <a:pt x="5366" y="2466"/>
                    <a:pt x="5366" y="2674"/>
                  </a:cubicBezTo>
                  <a:cubicBezTo>
                    <a:pt x="5366" y="3300"/>
                    <a:pt x="5878" y="3812"/>
                    <a:pt x="6504" y="3812"/>
                  </a:cubicBezTo>
                  <a:cubicBezTo>
                    <a:pt x="7149" y="3812"/>
                    <a:pt x="7661" y="3300"/>
                    <a:pt x="7661" y="2674"/>
                  </a:cubicBezTo>
                  <a:cubicBezTo>
                    <a:pt x="7661" y="2418"/>
                    <a:pt x="7855" y="2290"/>
                    <a:pt x="8049" y="2290"/>
                  </a:cubicBezTo>
                  <a:cubicBezTo>
                    <a:pt x="8244" y="2290"/>
                    <a:pt x="8438" y="2418"/>
                    <a:pt x="8438" y="2674"/>
                  </a:cubicBezTo>
                  <a:cubicBezTo>
                    <a:pt x="8438" y="3300"/>
                    <a:pt x="8950" y="3812"/>
                    <a:pt x="9576" y="3812"/>
                  </a:cubicBezTo>
                  <a:cubicBezTo>
                    <a:pt x="10220" y="3812"/>
                    <a:pt x="10732" y="3300"/>
                    <a:pt x="10732" y="2674"/>
                  </a:cubicBezTo>
                  <a:cubicBezTo>
                    <a:pt x="10732" y="2466"/>
                    <a:pt x="10903" y="2295"/>
                    <a:pt x="11112" y="2295"/>
                  </a:cubicBezTo>
                  <a:lnTo>
                    <a:pt x="11870" y="2295"/>
                  </a:lnTo>
                  <a:cubicBezTo>
                    <a:pt x="12496" y="2295"/>
                    <a:pt x="13027" y="1783"/>
                    <a:pt x="13027" y="1138"/>
                  </a:cubicBezTo>
                  <a:lnTo>
                    <a:pt x="13027" y="759"/>
                  </a:lnTo>
                  <a:close/>
                  <a:moveTo>
                    <a:pt x="15719" y="3281"/>
                  </a:moveTo>
                  <a:cubicBezTo>
                    <a:pt x="15928" y="3281"/>
                    <a:pt x="16098" y="3452"/>
                    <a:pt x="16098" y="3679"/>
                  </a:cubicBezTo>
                  <a:lnTo>
                    <a:pt x="16098" y="7737"/>
                  </a:lnTo>
                  <a:cubicBezTo>
                    <a:pt x="16098" y="7946"/>
                    <a:pt x="15928" y="8116"/>
                    <a:pt x="15719" y="8116"/>
                  </a:cubicBezTo>
                  <a:lnTo>
                    <a:pt x="15340" y="8116"/>
                  </a:lnTo>
                  <a:lnTo>
                    <a:pt x="15340" y="7737"/>
                  </a:lnTo>
                  <a:cubicBezTo>
                    <a:pt x="15340" y="7092"/>
                    <a:pt x="14809" y="6580"/>
                    <a:pt x="14183" y="6580"/>
                  </a:cubicBezTo>
                  <a:lnTo>
                    <a:pt x="2674" y="6580"/>
                  </a:lnTo>
                  <a:cubicBezTo>
                    <a:pt x="2048" y="6580"/>
                    <a:pt x="1536" y="7092"/>
                    <a:pt x="1536" y="7737"/>
                  </a:cubicBezTo>
                  <a:lnTo>
                    <a:pt x="1536" y="8116"/>
                  </a:lnTo>
                  <a:lnTo>
                    <a:pt x="1157" y="8116"/>
                  </a:lnTo>
                  <a:cubicBezTo>
                    <a:pt x="929" y="8116"/>
                    <a:pt x="759" y="7946"/>
                    <a:pt x="759" y="7737"/>
                  </a:cubicBezTo>
                  <a:lnTo>
                    <a:pt x="759" y="3679"/>
                  </a:lnTo>
                  <a:cubicBezTo>
                    <a:pt x="759" y="3452"/>
                    <a:pt x="929" y="3281"/>
                    <a:pt x="1157" y="3281"/>
                  </a:cubicBezTo>
                  <a:lnTo>
                    <a:pt x="1536" y="3281"/>
                  </a:lnTo>
                  <a:lnTo>
                    <a:pt x="1536" y="4665"/>
                  </a:lnTo>
                  <a:cubicBezTo>
                    <a:pt x="1536" y="5310"/>
                    <a:pt x="2048" y="5822"/>
                    <a:pt x="2674" y="5822"/>
                  </a:cubicBezTo>
                  <a:lnTo>
                    <a:pt x="14183" y="5822"/>
                  </a:lnTo>
                  <a:cubicBezTo>
                    <a:pt x="14809" y="5822"/>
                    <a:pt x="15340" y="5310"/>
                    <a:pt x="15340" y="4665"/>
                  </a:cubicBezTo>
                  <a:lnTo>
                    <a:pt x="15340" y="3281"/>
                  </a:lnTo>
                  <a:close/>
                  <a:moveTo>
                    <a:pt x="14183" y="7339"/>
                  </a:moveTo>
                  <a:cubicBezTo>
                    <a:pt x="14392" y="7339"/>
                    <a:pt x="14563" y="7509"/>
                    <a:pt x="14563" y="7737"/>
                  </a:cubicBezTo>
                  <a:lnTo>
                    <a:pt x="14563" y="9273"/>
                  </a:lnTo>
                  <a:cubicBezTo>
                    <a:pt x="14563" y="9481"/>
                    <a:pt x="14392" y="9652"/>
                    <a:pt x="14183" y="9652"/>
                  </a:cubicBezTo>
                  <a:lnTo>
                    <a:pt x="10163" y="9652"/>
                  </a:lnTo>
                  <a:cubicBezTo>
                    <a:pt x="9538" y="9652"/>
                    <a:pt x="9026" y="10164"/>
                    <a:pt x="9026" y="10790"/>
                  </a:cubicBezTo>
                  <a:cubicBezTo>
                    <a:pt x="9045" y="12553"/>
                    <a:pt x="9272" y="14317"/>
                    <a:pt x="9708" y="16042"/>
                  </a:cubicBezTo>
                  <a:cubicBezTo>
                    <a:pt x="9803" y="16440"/>
                    <a:pt x="9898" y="16820"/>
                    <a:pt x="9974" y="17180"/>
                  </a:cubicBezTo>
                  <a:cubicBezTo>
                    <a:pt x="10031" y="18071"/>
                    <a:pt x="9329" y="18829"/>
                    <a:pt x="8438" y="18829"/>
                  </a:cubicBezTo>
                  <a:cubicBezTo>
                    <a:pt x="7547" y="18829"/>
                    <a:pt x="6845" y="18071"/>
                    <a:pt x="6902" y="17180"/>
                  </a:cubicBezTo>
                  <a:cubicBezTo>
                    <a:pt x="6978" y="16838"/>
                    <a:pt x="7054" y="16478"/>
                    <a:pt x="7149" y="16099"/>
                  </a:cubicBezTo>
                  <a:cubicBezTo>
                    <a:pt x="7585" y="14355"/>
                    <a:pt x="7831" y="12591"/>
                    <a:pt x="7850" y="10790"/>
                  </a:cubicBezTo>
                  <a:cubicBezTo>
                    <a:pt x="7850" y="10145"/>
                    <a:pt x="7338" y="9652"/>
                    <a:pt x="6712" y="9652"/>
                  </a:cubicBezTo>
                  <a:lnTo>
                    <a:pt x="2674" y="9652"/>
                  </a:lnTo>
                  <a:cubicBezTo>
                    <a:pt x="2465" y="9652"/>
                    <a:pt x="2294" y="9481"/>
                    <a:pt x="2294" y="9254"/>
                  </a:cubicBezTo>
                  <a:lnTo>
                    <a:pt x="2294" y="7737"/>
                  </a:lnTo>
                  <a:cubicBezTo>
                    <a:pt x="2294" y="7509"/>
                    <a:pt x="2465" y="7339"/>
                    <a:pt x="2674" y="7339"/>
                  </a:cubicBezTo>
                  <a:close/>
                  <a:moveTo>
                    <a:pt x="2641" y="0"/>
                  </a:moveTo>
                  <a:cubicBezTo>
                    <a:pt x="2030" y="0"/>
                    <a:pt x="1536" y="524"/>
                    <a:pt x="1536" y="1138"/>
                  </a:cubicBezTo>
                  <a:lnTo>
                    <a:pt x="1536" y="2523"/>
                  </a:lnTo>
                  <a:lnTo>
                    <a:pt x="1157" y="2523"/>
                  </a:lnTo>
                  <a:cubicBezTo>
                    <a:pt x="512" y="2523"/>
                    <a:pt x="0" y="3035"/>
                    <a:pt x="0" y="3679"/>
                  </a:cubicBezTo>
                  <a:lnTo>
                    <a:pt x="0" y="7737"/>
                  </a:lnTo>
                  <a:cubicBezTo>
                    <a:pt x="0" y="8363"/>
                    <a:pt x="512" y="8894"/>
                    <a:pt x="1157" y="8894"/>
                  </a:cubicBezTo>
                  <a:lnTo>
                    <a:pt x="1536" y="8894"/>
                  </a:lnTo>
                  <a:lnTo>
                    <a:pt x="1536" y="9273"/>
                  </a:lnTo>
                  <a:cubicBezTo>
                    <a:pt x="1536" y="9899"/>
                    <a:pt x="2048" y="10411"/>
                    <a:pt x="2674" y="10411"/>
                  </a:cubicBezTo>
                  <a:lnTo>
                    <a:pt x="6712" y="10411"/>
                  </a:lnTo>
                  <a:cubicBezTo>
                    <a:pt x="6921" y="10411"/>
                    <a:pt x="7092" y="10581"/>
                    <a:pt x="7092" y="10790"/>
                  </a:cubicBezTo>
                  <a:cubicBezTo>
                    <a:pt x="7073" y="12534"/>
                    <a:pt x="6845" y="14241"/>
                    <a:pt x="6409" y="15928"/>
                  </a:cubicBezTo>
                  <a:cubicBezTo>
                    <a:pt x="6314" y="16327"/>
                    <a:pt x="6238" y="16706"/>
                    <a:pt x="6163" y="17066"/>
                  </a:cubicBezTo>
                  <a:cubicBezTo>
                    <a:pt x="6163" y="17066"/>
                    <a:pt x="6163" y="17085"/>
                    <a:pt x="6163" y="17104"/>
                  </a:cubicBezTo>
                  <a:cubicBezTo>
                    <a:pt x="6030" y="18450"/>
                    <a:pt x="7092" y="19607"/>
                    <a:pt x="8457" y="19607"/>
                  </a:cubicBezTo>
                  <a:cubicBezTo>
                    <a:pt x="9803" y="19607"/>
                    <a:pt x="10865" y="18450"/>
                    <a:pt x="10751" y="17104"/>
                  </a:cubicBezTo>
                  <a:lnTo>
                    <a:pt x="10751" y="17066"/>
                  </a:lnTo>
                  <a:cubicBezTo>
                    <a:pt x="10675" y="16687"/>
                    <a:pt x="10581" y="16289"/>
                    <a:pt x="10486" y="15871"/>
                  </a:cubicBezTo>
                  <a:cubicBezTo>
                    <a:pt x="10050" y="14222"/>
                    <a:pt x="9822" y="12515"/>
                    <a:pt x="9803" y="10809"/>
                  </a:cubicBezTo>
                  <a:cubicBezTo>
                    <a:pt x="9803" y="10600"/>
                    <a:pt x="9974" y="10429"/>
                    <a:pt x="10182" y="10429"/>
                  </a:cubicBezTo>
                  <a:lnTo>
                    <a:pt x="14183" y="10429"/>
                  </a:lnTo>
                  <a:cubicBezTo>
                    <a:pt x="14809" y="10429"/>
                    <a:pt x="15340" y="9918"/>
                    <a:pt x="15340" y="9273"/>
                  </a:cubicBezTo>
                  <a:lnTo>
                    <a:pt x="15321" y="9273"/>
                  </a:lnTo>
                  <a:lnTo>
                    <a:pt x="15321" y="8894"/>
                  </a:lnTo>
                  <a:lnTo>
                    <a:pt x="15719" y="8894"/>
                  </a:lnTo>
                  <a:cubicBezTo>
                    <a:pt x="16345" y="8894"/>
                    <a:pt x="16857" y="8363"/>
                    <a:pt x="16857" y="7737"/>
                  </a:cubicBezTo>
                  <a:lnTo>
                    <a:pt x="16857" y="3679"/>
                  </a:lnTo>
                  <a:cubicBezTo>
                    <a:pt x="16857" y="3035"/>
                    <a:pt x="16345" y="2523"/>
                    <a:pt x="15719" y="2523"/>
                  </a:cubicBezTo>
                  <a:lnTo>
                    <a:pt x="15321" y="2523"/>
                  </a:lnTo>
                  <a:lnTo>
                    <a:pt x="15321" y="1138"/>
                  </a:lnTo>
                  <a:cubicBezTo>
                    <a:pt x="15321" y="513"/>
                    <a:pt x="14809" y="1"/>
                    <a:pt x="14183" y="1"/>
                  </a:cubicBezTo>
                  <a:lnTo>
                    <a:pt x="2674" y="1"/>
                  </a:lnTo>
                  <a:cubicBezTo>
                    <a:pt x="2663" y="0"/>
                    <a:pt x="2652" y="0"/>
                    <a:pt x="26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0"/>
            <p:cNvSpPr/>
            <p:nvPr/>
          </p:nvSpPr>
          <p:spPr>
            <a:xfrm>
              <a:off x="4340813" y="4486850"/>
              <a:ext cx="63250" cy="19525"/>
            </a:xfrm>
            <a:custGeom>
              <a:avLst/>
              <a:gdLst/>
              <a:ahLst/>
              <a:cxnLst/>
              <a:rect l="l" t="t" r="r" b="b"/>
              <a:pathLst>
                <a:path w="2530" h="781" extrusionOk="0">
                  <a:moveTo>
                    <a:pt x="2026" y="1"/>
                  </a:moveTo>
                  <a:cubicBezTo>
                    <a:pt x="2015" y="1"/>
                    <a:pt x="2003" y="1"/>
                    <a:pt x="1991" y="2"/>
                  </a:cubicBezTo>
                  <a:lnTo>
                    <a:pt x="455" y="2"/>
                  </a:lnTo>
                  <a:cubicBezTo>
                    <a:pt x="0" y="40"/>
                    <a:pt x="0" y="742"/>
                    <a:pt x="455" y="780"/>
                  </a:cubicBezTo>
                  <a:lnTo>
                    <a:pt x="1991" y="780"/>
                  </a:lnTo>
                  <a:cubicBezTo>
                    <a:pt x="2003" y="780"/>
                    <a:pt x="2015" y="781"/>
                    <a:pt x="2026" y="781"/>
                  </a:cubicBezTo>
                  <a:cubicBezTo>
                    <a:pt x="2529" y="781"/>
                    <a:pt x="2529" y="1"/>
                    <a:pt x="2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2" name="Google Shape;2952;p50"/>
          <p:cNvGrpSpPr/>
          <p:nvPr/>
        </p:nvGrpSpPr>
        <p:grpSpPr>
          <a:xfrm>
            <a:off x="5312926" y="3378276"/>
            <a:ext cx="271150" cy="365781"/>
            <a:chOff x="4786863" y="4248100"/>
            <a:chExt cx="390650" cy="525850"/>
          </a:xfrm>
        </p:grpSpPr>
        <p:sp>
          <p:nvSpPr>
            <p:cNvPr id="2953" name="Google Shape;2953;p50"/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0"/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0"/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0"/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0"/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0"/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0"/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2" name="Google Shape;2962;p50"/>
          <p:cNvGrpSpPr/>
          <p:nvPr/>
        </p:nvGrpSpPr>
        <p:grpSpPr>
          <a:xfrm>
            <a:off x="6023389" y="3378285"/>
            <a:ext cx="277693" cy="365764"/>
            <a:chOff x="5334863" y="4283925"/>
            <a:chExt cx="370900" cy="489775"/>
          </a:xfrm>
        </p:grpSpPr>
        <p:sp>
          <p:nvSpPr>
            <p:cNvPr id="2963" name="Google Shape;2963;p50"/>
            <p:cNvSpPr/>
            <p:nvPr/>
          </p:nvSpPr>
          <p:spPr>
            <a:xfrm>
              <a:off x="5405013" y="4331875"/>
              <a:ext cx="229450" cy="394425"/>
            </a:xfrm>
            <a:custGeom>
              <a:avLst/>
              <a:gdLst/>
              <a:ahLst/>
              <a:cxnLst/>
              <a:rect l="l" t="t" r="r" b="b"/>
              <a:pathLst>
                <a:path w="9178" h="15777" extrusionOk="0">
                  <a:moveTo>
                    <a:pt x="1" y="1"/>
                  </a:moveTo>
                  <a:lnTo>
                    <a:pt x="1" y="3092"/>
                  </a:lnTo>
                  <a:cubicBezTo>
                    <a:pt x="1" y="5101"/>
                    <a:pt x="1100" y="6941"/>
                    <a:pt x="2864" y="7889"/>
                  </a:cubicBezTo>
                  <a:cubicBezTo>
                    <a:pt x="1100" y="8818"/>
                    <a:pt x="1" y="10657"/>
                    <a:pt x="1" y="12667"/>
                  </a:cubicBezTo>
                  <a:lnTo>
                    <a:pt x="1" y="15777"/>
                  </a:lnTo>
                  <a:lnTo>
                    <a:pt x="9178" y="15777"/>
                  </a:lnTo>
                  <a:lnTo>
                    <a:pt x="9178" y="12667"/>
                  </a:lnTo>
                  <a:cubicBezTo>
                    <a:pt x="9178" y="10657"/>
                    <a:pt x="8078" y="8818"/>
                    <a:pt x="6315" y="7870"/>
                  </a:cubicBezTo>
                  <a:cubicBezTo>
                    <a:pt x="8078" y="6941"/>
                    <a:pt x="9178" y="5101"/>
                    <a:pt x="9178" y="3092"/>
                  </a:cubicBezTo>
                  <a:lnTo>
                    <a:pt x="91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0"/>
            <p:cNvSpPr/>
            <p:nvPr/>
          </p:nvSpPr>
          <p:spPr>
            <a:xfrm>
              <a:off x="5366613" y="4293475"/>
              <a:ext cx="306250" cy="38425"/>
            </a:xfrm>
            <a:custGeom>
              <a:avLst/>
              <a:gdLst/>
              <a:ahLst/>
              <a:cxnLst/>
              <a:rect l="l" t="t" r="r" b="b"/>
              <a:pathLst>
                <a:path w="12250" h="1537" extrusionOk="0">
                  <a:moveTo>
                    <a:pt x="1" y="1"/>
                  </a:moveTo>
                  <a:lnTo>
                    <a:pt x="1" y="759"/>
                  </a:lnTo>
                  <a:cubicBezTo>
                    <a:pt x="1" y="1177"/>
                    <a:pt x="342" y="1537"/>
                    <a:pt x="759" y="1537"/>
                  </a:cubicBezTo>
                  <a:lnTo>
                    <a:pt x="11491" y="1537"/>
                  </a:lnTo>
                  <a:cubicBezTo>
                    <a:pt x="11909" y="1537"/>
                    <a:pt x="12250" y="1177"/>
                    <a:pt x="12250" y="759"/>
                  </a:cubicBezTo>
                  <a:lnTo>
                    <a:pt x="122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0"/>
            <p:cNvSpPr/>
            <p:nvPr/>
          </p:nvSpPr>
          <p:spPr>
            <a:xfrm>
              <a:off x="5366638" y="4726275"/>
              <a:ext cx="306700" cy="37950"/>
            </a:xfrm>
            <a:custGeom>
              <a:avLst/>
              <a:gdLst/>
              <a:ahLst/>
              <a:cxnLst/>
              <a:rect l="l" t="t" r="r" b="b"/>
              <a:pathLst>
                <a:path w="12268" h="1518" extrusionOk="0">
                  <a:moveTo>
                    <a:pt x="746" y="0"/>
                  </a:moveTo>
                  <a:cubicBezTo>
                    <a:pt x="342" y="0"/>
                    <a:pt x="0" y="353"/>
                    <a:pt x="19" y="759"/>
                  </a:cubicBezTo>
                  <a:lnTo>
                    <a:pt x="19" y="1518"/>
                  </a:lnTo>
                  <a:lnTo>
                    <a:pt x="12249" y="1518"/>
                  </a:lnTo>
                  <a:lnTo>
                    <a:pt x="12249" y="759"/>
                  </a:lnTo>
                  <a:lnTo>
                    <a:pt x="12268" y="759"/>
                  </a:lnTo>
                  <a:cubicBezTo>
                    <a:pt x="12268" y="353"/>
                    <a:pt x="11944" y="0"/>
                    <a:pt x="11523" y="0"/>
                  </a:cubicBezTo>
                  <a:cubicBezTo>
                    <a:pt x="11512" y="0"/>
                    <a:pt x="11501" y="0"/>
                    <a:pt x="11490" y="1"/>
                  </a:cubicBezTo>
                  <a:lnTo>
                    <a:pt x="777" y="1"/>
                  </a:lnTo>
                  <a:cubicBezTo>
                    <a:pt x="767" y="0"/>
                    <a:pt x="756" y="0"/>
                    <a:pt x="7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0"/>
            <p:cNvSpPr/>
            <p:nvPr/>
          </p:nvSpPr>
          <p:spPr>
            <a:xfrm>
              <a:off x="5443413" y="4650900"/>
              <a:ext cx="153150" cy="75400"/>
            </a:xfrm>
            <a:custGeom>
              <a:avLst/>
              <a:gdLst/>
              <a:ahLst/>
              <a:cxnLst/>
              <a:rect l="l" t="t" r="r" b="b"/>
              <a:pathLst>
                <a:path w="6126" h="3016" extrusionOk="0">
                  <a:moveTo>
                    <a:pt x="3053" y="1"/>
                  </a:moveTo>
                  <a:lnTo>
                    <a:pt x="2048" y="532"/>
                  </a:lnTo>
                  <a:cubicBezTo>
                    <a:pt x="778" y="1214"/>
                    <a:pt x="1" y="1556"/>
                    <a:pt x="1" y="3016"/>
                  </a:cubicBezTo>
                  <a:lnTo>
                    <a:pt x="6125" y="3016"/>
                  </a:lnTo>
                  <a:cubicBezTo>
                    <a:pt x="6125" y="1556"/>
                    <a:pt x="5329" y="1214"/>
                    <a:pt x="4058" y="532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5443413" y="4401275"/>
              <a:ext cx="152675" cy="106975"/>
            </a:xfrm>
            <a:custGeom>
              <a:avLst/>
              <a:gdLst/>
              <a:ahLst/>
              <a:cxnLst/>
              <a:rect l="l" t="t" r="r" b="b"/>
              <a:pathLst>
                <a:path w="6107" h="4279" extrusionOk="0">
                  <a:moveTo>
                    <a:pt x="4304" y="0"/>
                  </a:moveTo>
                  <a:cubicBezTo>
                    <a:pt x="3840" y="0"/>
                    <a:pt x="3393" y="184"/>
                    <a:pt x="3053" y="524"/>
                  </a:cubicBezTo>
                  <a:cubicBezTo>
                    <a:pt x="2714" y="849"/>
                    <a:pt x="2269" y="1029"/>
                    <a:pt x="1814" y="1029"/>
                  </a:cubicBezTo>
                  <a:cubicBezTo>
                    <a:pt x="1632" y="1029"/>
                    <a:pt x="1449" y="1001"/>
                    <a:pt x="1271" y="941"/>
                  </a:cubicBezTo>
                  <a:lnTo>
                    <a:pt x="1" y="524"/>
                  </a:lnTo>
                  <a:lnTo>
                    <a:pt x="1" y="524"/>
                  </a:lnTo>
                  <a:cubicBezTo>
                    <a:pt x="57" y="1870"/>
                    <a:pt x="835" y="3103"/>
                    <a:pt x="2048" y="3748"/>
                  </a:cubicBezTo>
                  <a:lnTo>
                    <a:pt x="3053" y="4278"/>
                  </a:lnTo>
                  <a:lnTo>
                    <a:pt x="4058" y="3748"/>
                  </a:lnTo>
                  <a:cubicBezTo>
                    <a:pt x="5253" y="3103"/>
                    <a:pt x="6049" y="1870"/>
                    <a:pt x="6106" y="505"/>
                  </a:cubicBezTo>
                  <a:lnTo>
                    <a:pt x="4855" y="88"/>
                  </a:lnTo>
                  <a:cubicBezTo>
                    <a:pt x="4672" y="29"/>
                    <a:pt x="4487" y="0"/>
                    <a:pt x="4304" y="0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5506938" y="4601600"/>
              <a:ext cx="22300" cy="19225"/>
            </a:xfrm>
            <a:custGeom>
              <a:avLst/>
              <a:gdLst/>
              <a:ahLst/>
              <a:cxnLst/>
              <a:rect l="l" t="t" r="r" b="b"/>
              <a:pathLst>
                <a:path w="892" h="769" extrusionOk="0">
                  <a:moveTo>
                    <a:pt x="512" y="1"/>
                  </a:moveTo>
                  <a:cubicBezTo>
                    <a:pt x="171" y="1"/>
                    <a:pt x="0" y="418"/>
                    <a:pt x="247" y="665"/>
                  </a:cubicBezTo>
                  <a:cubicBezTo>
                    <a:pt x="324" y="736"/>
                    <a:pt x="417" y="768"/>
                    <a:pt x="507" y="768"/>
                  </a:cubicBezTo>
                  <a:cubicBezTo>
                    <a:pt x="704" y="768"/>
                    <a:pt x="892" y="614"/>
                    <a:pt x="892" y="380"/>
                  </a:cubicBezTo>
                  <a:cubicBezTo>
                    <a:pt x="892" y="172"/>
                    <a:pt x="721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5334863" y="4283925"/>
              <a:ext cx="370900" cy="489775"/>
            </a:xfrm>
            <a:custGeom>
              <a:avLst/>
              <a:gdLst/>
              <a:ahLst/>
              <a:cxnLst/>
              <a:rect l="l" t="t" r="r" b="b"/>
              <a:pathLst>
                <a:path w="14836" h="19591" extrusionOk="0">
                  <a:moveTo>
                    <a:pt x="13141" y="762"/>
                  </a:moveTo>
                  <a:lnTo>
                    <a:pt x="13141" y="1141"/>
                  </a:lnTo>
                  <a:cubicBezTo>
                    <a:pt x="13122" y="1350"/>
                    <a:pt x="12951" y="1521"/>
                    <a:pt x="12742" y="1521"/>
                  </a:cubicBezTo>
                  <a:lnTo>
                    <a:pt x="2029" y="1521"/>
                  </a:lnTo>
                  <a:cubicBezTo>
                    <a:pt x="1821" y="1521"/>
                    <a:pt x="1650" y="1350"/>
                    <a:pt x="1650" y="1141"/>
                  </a:cubicBezTo>
                  <a:lnTo>
                    <a:pt x="1650" y="762"/>
                  </a:lnTo>
                  <a:close/>
                  <a:moveTo>
                    <a:pt x="7395" y="15097"/>
                  </a:moveTo>
                  <a:lnTo>
                    <a:pt x="8381" y="15628"/>
                  </a:lnTo>
                  <a:cubicBezTo>
                    <a:pt x="9405" y="16178"/>
                    <a:pt x="9936" y="16462"/>
                    <a:pt x="10050" y="17297"/>
                  </a:cubicBezTo>
                  <a:lnTo>
                    <a:pt x="4741" y="17297"/>
                  </a:lnTo>
                  <a:cubicBezTo>
                    <a:pt x="4854" y="16462"/>
                    <a:pt x="5385" y="16178"/>
                    <a:pt x="6428" y="15628"/>
                  </a:cubicBezTo>
                  <a:lnTo>
                    <a:pt x="7395" y="15097"/>
                  </a:lnTo>
                  <a:close/>
                  <a:moveTo>
                    <a:pt x="11605" y="2298"/>
                  </a:moveTo>
                  <a:lnTo>
                    <a:pt x="11605" y="5010"/>
                  </a:lnTo>
                  <a:cubicBezTo>
                    <a:pt x="11605" y="6868"/>
                    <a:pt x="10581" y="8574"/>
                    <a:pt x="8931" y="9465"/>
                  </a:cubicBezTo>
                  <a:cubicBezTo>
                    <a:pt x="8666" y="9598"/>
                    <a:pt x="8666" y="9996"/>
                    <a:pt x="8931" y="10129"/>
                  </a:cubicBezTo>
                  <a:cubicBezTo>
                    <a:pt x="10581" y="11001"/>
                    <a:pt x="11605" y="12727"/>
                    <a:pt x="11605" y="14585"/>
                  </a:cubicBezTo>
                  <a:lnTo>
                    <a:pt x="11605" y="17297"/>
                  </a:lnTo>
                  <a:lnTo>
                    <a:pt x="10808" y="17297"/>
                  </a:lnTo>
                  <a:cubicBezTo>
                    <a:pt x="10676" y="15988"/>
                    <a:pt x="9803" y="15514"/>
                    <a:pt x="8723" y="14945"/>
                  </a:cubicBezTo>
                  <a:lnTo>
                    <a:pt x="7566" y="14339"/>
                  </a:lnTo>
                  <a:cubicBezTo>
                    <a:pt x="7509" y="14301"/>
                    <a:pt x="7447" y="14282"/>
                    <a:pt x="7386" y="14282"/>
                  </a:cubicBezTo>
                  <a:cubicBezTo>
                    <a:pt x="7324" y="14282"/>
                    <a:pt x="7263" y="14301"/>
                    <a:pt x="7206" y="14339"/>
                  </a:cubicBezTo>
                  <a:lnTo>
                    <a:pt x="6049" y="14945"/>
                  </a:lnTo>
                  <a:cubicBezTo>
                    <a:pt x="4968" y="15514"/>
                    <a:pt x="4096" y="15988"/>
                    <a:pt x="3963" y="17297"/>
                  </a:cubicBezTo>
                  <a:lnTo>
                    <a:pt x="3186" y="17297"/>
                  </a:lnTo>
                  <a:lnTo>
                    <a:pt x="3186" y="14585"/>
                  </a:lnTo>
                  <a:cubicBezTo>
                    <a:pt x="3186" y="12727"/>
                    <a:pt x="4210" y="11020"/>
                    <a:pt x="5840" y="10129"/>
                  </a:cubicBezTo>
                  <a:lnTo>
                    <a:pt x="5859" y="10129"/>
                  </a:lnTo>
                  <a:cubicBezTo>
                    <a:pt x="6125" y="9977"/>
                    <a:pt x="6125" y="9598"/>
                    <a:pt x="5859" y="9446"/>
                  </a:cubicBezTo>
                  <a:cubicBezTo>
                    <a:pt x="4210" y="8574"/>
                    <a:pt x="3186" y="6868"/>
                    <a:pt x="3186" y="5010"/>
                  </a:cubicBezTo>
                  <a:lnTo>
                    <a:pt x="3186" y="2298"/>
                  </a:lnTo>
                  <a:close/>
                  <a:moveTo>
                    <a:pt x="12761" y="18074"/>
                  </a:moveTo>
                  <a:cubicBezTo>
                    <a:pt x="12970" y="18074"/>
                    <a:pt x="13141" y="18245"/>
                    <a:pt x="13141" y="18453"/>
                  </a:cubicBezTo>
                  <a:lnTo>
                    <a:pt x="13141" y="18832"/>
                  </a:lnTo>
                  <a:lnTo>
                    <a:pt x="1650" y="18832"/>
                  </a:lnTo>
                  <a:lnTo>
                    <a:pt x="1650" y="18453"/>
                  </a:lnTo>
                  <a:cubicBezTo>
                    <a:pt x="1650" y="18245"/>
                    <a:pt x="1821" y="18074"/>
                    <a:pt x="2029" y="18074"/>
                  </a:cubicBezTo>
                  <a:close/>
                  <a:moveTo>
                    <a:pt x="14332" y="1"/>
                  </a:moveTo>
                  <a:cubicBezTo>
                    <a:pt x="14314" y="1"/>
                    <a:pt x="14297" y="2"/>
                    <a:pt x="14278" y="4"/>
                  </a:cubicBezTo>
                  <a:lnTo>
                    <a:pt x="512" y="4"/>
                  </a:lnTo>
                  <a:cubicBezTo>
                    <a:pt x="38" y="23"/>
                    <a:pt x="38" y="724"/>
                    <a:pt x="512" y="762"/>
                  </a:cubicBezTo>
                  <a:lnTo>
                    <a:pt x="892" y="762"/>
                  </a:lnTo>
                  <a:lnTo>
                    <a:pt x="892" y="1141"/>
                  </a:lnTo>
                  <a:cubicBezTo>
                    <a:pt x="892" y="1786"/>
                    <a:pt x="1403" y="2298"/>
                    <a:pt x="2029" y="2298"/>
                  </a:cubicBezTo>
                  <a:lnTo>
                    <a:pt x="2427" y="2298"/>
                  </a:lnTo>
                  <a:lnTo>
                    <a:pt x="2427" y="5010"/>
                  </a:lnTo>
                  <a:cubicBezTo>
                    <a:pt x="2408" y="6925"/>
                    <a:pt x="3357" y="8707"/>
                    <a:pt x="4930" y="9807"/>
                  </a:cubicBezTo>
                  <a:cubicBezTo>
                    <a:pt x="3357" y="10888"/>
                    <a:pt x="2427" y="12670"/>
                    <a:pt x="2427" y="14585"/>
                  </a:cubicBezTo>
                  <a:lnTo>
                    <a:pt x="2427" y="17297"/>
                  </a:lnTo>
                  <a:lnTo>
                    <a:pt x="2029" y="17297"/>
                  </a:lnTo>
                  <a:cubicBezTo>
                    <a:pt x="1403" y="17297"/>
                    <a:pt x="892" y="17808"/>
                    <a:pt x="892" y="18453"/>
                  </a:cubicBezTo>
                  <a:lnTo>
                    <a:pt x="892" y="18832"/>
                  </a:lnTo>
                  <a:lnTo>
                    <a:pt x="493" y="18832"/>
                  </a:lnTo>
                  <a:cubicBezTo>
                    <a:pt x="0" y="18832"/>
                    <a:pt x="0" y="19591"/>
                    <a:pt x="493" y="19591"/>
                  </a:cubicBezTo>
                  <a:lnTo>
                    <a:pt x="14278" y="19591"/>
                  </a:lnTo>
                  <a:cubicBezTo>
                    <a:pt x="14790" y="19591"/>
                    <a:pt x="14790" y="18832"/>
                    <a:pt x="14278" y="18832"/>
                  </a:cubicBezTo>
                  <a:lnTo>
                    <a:pt x="13899" y="18832"/>
                  </a:lnTo>
                  <a:lnTo>
                    <a:pt x="13899" y="18453"/>
                  </a:lnTo>
                  <a:cubicBezTo>
                    <a:pt x="13899" y="17808"/>
                    <a:pt x="13387" y="17297"/>
                    <a:pt x="12761" y="17297"/>
                  </a:cubicBezTo>
                  <a:lnTo>
                    <a:pt x="12382" y="17297"/>
                  </a:lnTo>
                  <a:lnTo>
                    <a:pt x="12382" y="14585"/>
                  </a:lnTo>
                  <a:cubicBezTo>
                    <a:pt x="12382" y="12670"/>
                    <a:pt x="11434" y="10888"/>
                    <a:pt x="9860" y="9788"/>
                  </a:cubicBezTo>
                  <a:cubicBezTo>
                    <a:pt x="11434" y="8707"/>
                    <a:pt x="12382" y="6925"/>
                    <a:pt x="12382" y="5010"/>
                  </a:cubicBezTo>
                  <a:lnTo>
                    <a:pt x="12382" y="2298"/>
                  </a:lnTo>
                  <a:lnTo>
                    <a:pt x="12761" y="2298"/>
                  </a:lnTo>
                  <a:cubicBezTo>
                    <a:pt x="13387" y="2298"/>
                    <a:pt x="13899" y="1786"/>
                    <a:pt x="13899" y="1141"/>
                  </a:cubicBezTo>
                  <a:lnTo>
                    <a:pt x="13899" y="762"/>
                  </a:lnTo>
                  <a:lnTo>
                    <a:pt x="14278" y="762"/>
                  </a:lnTo>
                  <a:cubicBezTo>
                    <a:pt x="14291" y="763"/>
                    <a:pt x="14303" y="763"/>
                    <a:pt x="14315" y="763"/>
                  </a:cubicBezTo>
                  <a:cubicBezTo>
                    <a:pt x="14829" y="763"/>
                    <a:pt x="14835" y="1"/>
                    <a:pt x="14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5433463" y="4391800"/>
              <a:ext cx="172575" cy="191225"/>
            </a:xfrm>
            <a:custGeom>
              <a:avLst/>
              <a:gdLst/>
              <a:ahLst/>
              <a:cxnLst/>
              <a:rect l="l" t="t" r="r" b="b"/>
              <a:pathLst>
                <a:path w="6903" h="7649" extrusionOk="0">
                  <a:moveTo>
                    <a:pt x="4684" y="770"/>
                  </a:moveTo>
                  <a:cubicBezTo>
                    <a:pt x="4836" y="770"/>
                    <a:pt x="4987" y="789"/>
                    <a:pt x="5120" y="827"/>
                  </a:cubicBezTo>
                  <a:lnTo>
                    <a:pt x="6106" y="1150"/>
                  </a:lnTo>
                  <a:cubicBezTo>
                    <a:pt x="5973" y="2287"/>
                    <a:pt x="5272" y="3273"/>
                    <a:pt x="4286" y="3785"/>
                  </a:cubicBezTo>
                  <a:lnTo>
                    <a:pt x="3451" y="4240"/>
                  </a:lnTo>
                  <a:lnTo>
                    <a:pt x="2636" y="3785"/>
                  </a:lnTo>
                  <a:cubicBezTo>
                    <a:pt x="1726" y="3311"/>
                    <a:pt x="1062" y="2458"/>
                    <a:pt x="854" y="1453"/>
                  </a:cubicBezTo>
                  <a:lnTo>
                    <a:pt x="854" y="1453"/>
                  </a:lnTo>
                  <a:lnTo>
                    <a:pt x="1536" y="1681"/>
                  </a:lnTo>
                  <a:cubicBezTo>
                    <a:pt x="1760" y="1752"/>
                    <a:pt x="1989" y="1786"/>
                    <a:pt x="2214" y="1786"/>
                  </a:cubicBezTo>
                  <a:cubicBezTo>
                    <a:pt x="2772" y="1786"/>
                    <a:pt x="3312" y="1574"/>
                    <a:pt x="3717" y="1169"/>
                  </a:cubicBezTo>
                  <a:cubicBezTo>
                    <a:pt x="3982" y="903"/>
                    <a:pt x="4324" y="770"/>
                    <a:pt x="4684" y="770"/>
                  </a:cubicBezTo>
                  <a:close/>
                  <a:moveTo>
                    <a:pt x="4697" y="1"/>
                  </a:moveTo>
                  <a:cubicBezTo>
                    <a:pt x="4140" y="1"/>
                    <a:pt x="3591" y="214"/>
                    <a:pt x="3186" y="619"/>
                  </a:cubicBezTo>
                  <a:cubicBezTo>
                    <a:pt x="2915" y="890"/>
                    <a:pt x="2567" y="1025"/>
                    <a:pt x="2210" y="1025"/>
                  </a:cubicBezTo>
                  <a:cubicBezTo>
                    <a:pt x="2068" y="1025"/>
                    <a:pt x="1924" y="1003"/>
                    <a:pt x="1783" y="960"/>
                  </a:cubicBezTo>
                  <a:lnTo>
                    <a:pt x="512" y="524"/>
                  </a:lnTo>
                  <a:cubicBezTo>
                    <a:pt x="474" y="511"/>
                    <a:pt x="434" y="505"/>
                    <a:pt x="394" y="505"/>
                  </a:cubicBezTo>
                  <a:cubicBezTo>
                    <a:pt x="314" y="505"/>
                    <a:pt x="234" y="530"/>
                    <a:pt x="171" y="581"/>
                  </a:cubicBezTo>
                  <a:cubicBezTo>
                    <a:pt x="57" y="657"/>
                    <a:pt x="0" y="789"/>
                    <a:pt x="19" y="922"/>
                  </a:cubicBezTo>
                  <a:cubicBezTo>
                    <a:pt x="76" y="2420"/>
                    <a:pt x="948" y="3766"/>
                    <a:pt x="2276" y="4468"/>
                  </a:cubicBezTo>
                  <a:lnTo>
                    <a:pt x="3072" y="4904"/>
                  </a:lnTo>
                  <a:lnTo>
                    <a:pt x="3072" y="7236"/>
                  </a:lnTo>
                  <a:cubicBezTo>
                    <a:pt x="3053" y="7511"/>
                    <a:pt x="3257" y="7649"/>
                    <a:pt x="3458" y="7649"/>
                  </a:cubicBezTo>
                  <a:cubicBezTo>
                    <a:pt x="3660" y="7649"/>
                    <a:pt x="3859" y="7511"/>
                    <a:pt x="3831" y="7236"/>
                  </a:cubicBezTo>
                  <a:lnTo>
                    <a:pt x="3831" y="4904"/>
                  </a:lnTo>
                  <a:lnTo>
                    <a:pt x="4627" y="4468"/>
                  </a:lnTo>
                  <a:cubicBezTo>
                    <a:pt x="5954" y="3766"/>
                    <a:pt x="6826" y="2420"/>
                    <a:pt x="6902" y="922"/>
                  </a:cubicBezTo>
                  <a:cubicBezTo>
                    <a:pt x="6902" y="732"/>
                    <a:pt x="6789" y="581"/>
                    <a:pt x="6637" y="524"/>
                  </a:cubicBezTo>
                  <a:lnTo>
                    <a:pt x="5366" y="107"/>
                  </a:lnTo>
                  <a:cubicBezTo>
                    <a:pt x="5148" y="36"/>
                    <a:pt x="4922" y="1"/>
                    <a:pt x="4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1" name="Google Shape;2971;p50"/>
          <p:cNvGrpSpPr/>
          <p:nvPr/>
        </p:nvGrpSpPr>
        <p:grpSpPr>
          <a:xfrm>
            <a:off x="6693085" y="3412239"/>
            <a:ext cx="365778" cy="297855"/>
            <a:chOff x="5899913" y="4248925"/>
            <a:chExt cx="639025" cy="524300"/>
          </a:xfrm>
        </p:grpSpPr>
        <p:sp>
          <p:nvSpPr>
            <p:cNvPr id="2972" name="Google Shape;2972;p50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0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0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1" name="Google Shape;2981;p50"/>
          <p:cNvGrpSpPr/>
          <p:nvPr/>
        </p:nvGrpSpPr>
        <p:grpSpPr>
          <a:xfrm>
            <a:off x="7411199" y="3378296"/>
            <a:ext cx="365736" cy="365741"/>
            <a:chOff x="6559538" y="4194875"/>
            <a:chExt cx="532600" cy="528375"/>
          </a:xfrm>
        </p:grpSpPr>
        <p:sp>
          <p:nvSpPr>
            <p:cNvPr id="2982" name="Google Shape;2982;p50"/>
            <p:cNvSpPr/>
            <p:nvPr/>
          </p:nvSpPr>
          <p:spPr>
            <a:xfrm>
              <a:off x="6728063" y="4223800"/>
              <a:ext cx="334700" cy="335175"/>
            </a:xfrm>
            <a:custGeom>
              <a:avLst/>
              <a:gdLst/>
              <a:ahLst/>
              <a:cxnLst/>
              <a:rect l="l" t="t" r="r" b="b"/>
              <a:pathLst>
                <a:path w="13388" h="13407" extrusionOk="0">
                  <a:moveTo>
                    <a:pt x="10220" y="1"/>
                  </a:moveTo>
                  <a:cubicBezTo>
                    <a:pt x="8267" y="588"/>
                    <a:pt x="5916" y="1631"/>
                    <a:pt x="4096" y="3452"/>
                  </a:cubicBezTo>
                  <a:cubicBezTo>
                    <a:pt x="3337" y="4210"/>
                    <a:pt x="2655" y="4987"/>
                    <a:pt x="2010" y="5822"/>
                  </a:cubicBezTo>
                  <a:cubicBezTo>
                    <a:pt x="1233" y="6808"/>
                    <a:pt x="569" y="7870"/>
                    <a:pt x="0" y="9007"/>
                  </a:cubicBezTo>
                  <a:cubicBezTo>
                    <a:pt x="2029" y="9747"/>
                    <a:pt x="3641" y="11358"/>
                    <a:pt x="4399" y="13406"/>
                  </a:cubicBezTo>
                  <a:cubicBezTo>
                    <a:pt x="5518" y="12837"/>
                    <a:pt x="6580" y="12155"/>
                    <a:pt x="7566" y="11377"/>
                  </a:cubicBezTo>
                  <a:cubicBezTo>
                    <a:pt x="8400" y="10733"/>
                    <a:pt x="9178" y="10050"/>
                    <a:pt x="9936" y="9292"/>
                  </a:cubicBezTo>
                  <a:cubicBezTo>
                    <a:pt x="11756" y="7471"/>
                    <a:pt x="12799" y="5139"/>
                    <a:pt x="13387" y="3167"/>
                  </a:cubicBezTo>
                  <a:lnTo>
                    <a:pt x="10239" y="20"/>
                  </a:lnTo>
                  <a:lnTo>
                    <a:pt x="10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6678763" y="4509175"/>
              <a:ext cx="101000" cy="100525"/>
            </a:xfrm>
            <a:custGeom>
              <a:avLst/>
              <a:gdLst/>
              <a:ahLst/>
              <a:cxnLst/>
              <a:rect l="l" t="t" r="r" b="b"/>
              <a:pathLst>
                <a:path w="4040" h="4021" extrusionOk="0">
                  <a:moveTo>
                    <a:pt x="1839" y="0"/>
                  </a:moveTo>
                  <a:cubicBezTo>
                    <a:pt x="1593" y="152"/>
                    <a:pt x="1384" y="323"/>
                    <a:pt x="1176" y="531"/>
                  </a:cubicBezTo>
                  <a:cubicBezTo>
                    <a:pt x="209" y="1479"/>
                    <a:pt x="0" y="4020"/>
                    <a:pt x="0" y="4020"/>
                  </a:cubicBezTo>
                  <a:cubicBezTo>
                    <a:pt x="0" y="4020"/>
                    <a:pt x="2541" y="3812"/>
                    <a:pt x="3508" y="2864"/>
                  </a:cubicBezTo>
                  <a:cubicBezTo>
                    <a:pt x="3717" y="2655"/>
                    <a:pt x="3887" y="2427"/>
                    <a:pt x="4039" y="2181"/>
                  </a:cubicBezTo>
                  <a:lnTo>
                    <a:pt x="18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0"/>
            <p:cNvSpPr/>
            <p:nvPr/>
          </p:nvSpPr>
          <p:spPr>
            <a:xfrm>
              <a:off x="6891588" y="4298475"/>
              <a:ext cx="110950" cy="82725"/>
            </a:xfrm>
            <a:custGeom>
              <a:avLst/>
              <a:gdLst/>
              <a:ahLst/>
              <a:cxnLst/>
              <a:rect l="l" t="t" r="r" b="b"/>
              <a:pathLst>
                <a:path w="4438" h="3309" extrusionOk="0">
                  <a:moveTo>
                    <a:pt x="2229" y="0"/>
                  </a:moveTo>
                  <a:cubicBezTo>
                    <a:pt x="1807" y="0"/>
                    <a:pt x="1385" y="161"/>
                    <a:pt x="1063" y="484"/>
                  </a:cubicBezTo>
                  <a:cubicBezTo>
                    <a:pt x="1" y="1526"/>
                    <a:pt x="740" y="3309"/>
                    <a:pt x="2219" y="3309"/>
                  </a:cubicBezTo>
                  <a:cubicBezTo>
                    <a:pt x="3698" y="3309"/>
                    <a:pt x="4438" y="1526"/>
                    <a:pt x="3395" y="484"/>
                  </a:cubicBezTo>
                  <a:cubicBezTo>
                    <a:pt x="3073" y="161"/>
                    <a:pt x="2651" y="0"/>
                    <a:pt x="2229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6984038" y="4205325"/>
              <a:ext cx="97675" cy="97675"/>
            </a:xfrm>
            <a:custGeom>
              <a:avLst/>
              <a:gdLst/>
              <a:ahLst/>
              <a:cxnLst/>
              <a:rect l="l" t="t" r="r" b="b"/>
              <a:pathLst>
                <a:path w="3907" h="3907" extrusionOk="0">
                  <a:moveTo>
                    <a:pt x="3907" y="0"/>
                  </a:moveTo>
                  <a:lnTo>
                    <a:pt x="3907" y="0"/>
                  </a:lnTo>
                  <a:cubicBezTo>
                    <a:pt x="2579" y="114"/>
                    <a:pt x="1271" y="360"/>
                    <a:pt x="0" y="759"/>
                  </a:cubicBezTo>
                  <a:lnTo>
                    <a:pt x="3148" y="3906"/>
                  </a:lnTo>
                  <a:cubicBezTo>
                    <a:pt x="3546" y="2636"/>
                    <a:pt x="3793" y="1327"/>
                    <a:pt x="3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6826663" y="4508225"/>
              <a:ext cx="109525" cy="204325"/>
            </a:xfrm>
            <a:custGeom>
              <a:avLst/>
              <a:gdLst/>
              <a:ahLst/>
              <a:cxnLst/>
              <a:rect l="l" t="t" r="r" b="b"/>
              <a:pathLst>
                <a:path w="4381" h="8173" extrusionOk="0">
                  <a:moveTo>
                    <a:pt x="3641" y="0"/>
                  </a:moveTo>
                  <a:cubicBezTo>
                    <a:pt x="2655" y="778"/>
                    <a:pt x="1593" y="1442"/>
                    <a:pt x="474" y="2010"/>
                  </a:cubicBezTo>
                  <a:cubicBezTo>
                    <a:pt x="1214" y="4039"/>
                    <a:pt x="1043" y="6296"/>
                    <a:pt x="0" y="8173"/>
                  </a:cubicBezTo>
                  <a:cubicBezTo>
                    <a:pt x="2882" y="6580"/>
                    <a:pt x="4380" y="3262"/>
                    <a:pt x="3641" y="38"/>
                  </a:cubicBezTo>
                  <a:lnTo>
                    <a:pt x="3641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6573988" y="4364700"/>
              <a:ext cx="204350" cy="96150"/>
            </a:xfrm>
            <a:custGeom>
              <a:avLst/>
              <a:gdLst/>
              <a:ahLst/>
              <a:cxnLst/>
              <a:rect l="l" t="t" r="r" b="b"/>
              <a:pathLst>
                <a:path w="8174" h="3846" extrusionOk="0">
                  <a:moveTo>
                    <a:pt x="6502" y="0"/>
                  </a:moveTo>
                  <a:cubicBezTo>
                    <a:pt x="4549" y="0"/>
                    <a:pt x="2658" y="771"/>
                    <a:pt x="1252" y="2177"/>
                  </a:cubicBezTo>
                  <a:cubicBezTo>
                    <a:pt x="759" y="2670"/>
                    <a:pt x="342" y="3220"/>
                    <a:pt x="1" y="3845"/>
                  </a:cubicBezTo>
                  <a:cubicBezTo>
                    <a:pt x="1105" y="3221"/>
                    <a:pt x="2341" y="2904"/>
                    <a:pt x="3584" y="2904"/>
                  </a:cubicBezTo>
                  <a:cubicBezTo>
                    <a:pt x="4454" y="2904"/>
                    <a:pt x="5328" y="3059"/>
                    <a:pt x="6163" y="3371"/>
                  </a:cubicBezTo>
                  <a:cubicBezTo>
                    <a:pt x="6732" y="2234"/>
                    <a:pt x="7396" y="1172"/>
                    <a:pt x="8173" y="186"/>
                  </a:cubicBezTo>
                  <a:lnTo>
                    <a:pt x="8154" y="167"/>
                  </a:lnTo>
                  <a:lnTo>
                    <a:pt x="8154" y="186"/>
                  </a:lnTo>
                  <a:cubicBezTo>
                    <a:pt x="7605" y="61"/>
                    <a:pt x="7051" y="0"/>
                    <a:pt x="6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6711938" y="4448975"/>
              <a:ext cx="126125" cy="124450"/>
            </a:xfrm>
            <a:custGeom>
              <a:avLst/>
              <a:gdLst/>
              <a:ahLst/>
              <a:cxnLst/>
              <a:rect l="l" t="t" r="r" b="b"/>
              <a:pathLst>
                <a:path w="5045" h="4978" extrusionOk="0">
                  <a:moveTo>
                    <a:pt x="645" y="0"/>
                  </a:moveTo>
                  <a:cubicBezTo>
                    <a:pt x="418" y="436"/>
                    <a:pt x="228" y="910"/>
                    <a:pt x="95" y="1384"/>
                  </a:cubicBezTo>
                  <a:cubicBezTo>
                    <a:pt x="1" y="1669"/>
                    <a:pt x="95" y="1972"/>
                    <a:pt x="304" y="2181"/>
                  </a:cubicBezTo>
                  <a:lnTo>
                    <a:pt x="2845" y="4741"/>
                  </a:lnTo>
                  <a:cubicBezTo>
                    <a:pt x="3000" y="4896"/>
                    <a:pt x="3209" y="4978"/>
                    <a:pt x="3423" y="4978"/>
                  </a:cubicBezTo>
                  <a:cubicBezTo>
                    <a:pt x="3495" y="4978"/>
                    <a:pt x="3569" y="4968"/>
                    <a:pt x="3641" y="4949"/>
                  </a:cubicBezTo>
                  <a:cubicBezTo>
                    <a:pt x="4134" y="4798"/>
                    <a:pt x="4589" y="4627"/>
                    <a:pt x="5044" y="4399"/>
                  </a:cubicBezTo>
                  <a:cubicBezTo>
                    <a:pt x="4286" y="2351"/>
                    <a:pt x="2674" y="740"/>
                    <a:pt x="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0"/>
            <p:cNvSpPr/>
            <p:nvPr/>
          </p:nvSpPr>
          <p:spPr>
            <a:xfrm>
              <a:off x="6846088" y="43295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1" y="1"/>
                  </a:moveTo>
                  <a:cubicBezTo>
                    <a:pt x="171" y="1"/>
                    <a:pt x="1" y="437"/>
                    <a:pt x="247" y="703"/>
                  </a:cubicBezTo>
                  <a:cubicBezTo>
                    <a:pt x="333" y="789"/>
                    <a:pt x="439" y="827"/>
                    <a:pt x="544" y="827"/>
                  </a:cubicBezTo>
                  <a:cubicBezTo>
                    <a:pt x="760" y="827"/>
                    <a:pt x="968" y="661"/>
                    <a:pt x="968" y="418"/>
                  </a:cubicBezTo>
                  <a:cubicBezTo>
                    <a:pt x="968" y="172"/>
                    <a:pt x="7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0"/>
            <p:cNvSpPr/>
            <p:nvPr/>
          </p:nvSpPr>
          <p:spPr>
            <a:xfrm>
              <a:off x="6773288" y="4359650"/>
              <a:ext cx="69975" cy="77250"/>
            </a:xfrm>
            <a:custGeom>
              <a:avLst/>
              <a:gdLst/>
              <a:ahLst/>
              <a:cxnLst/>
              <a:rect l="l" t="t" r="r" b="b"/>
              <a:pathLst>
                <a:path w="2799" h="3090" extrusionOk="0">
                  <a:moveTo>
                    <a:pt x="2329" y="0"/>
                  </a:moveTo>
                  <a:cubicBezTo>
                    <a:pt x="2215" y="0"/>
                    <a:pt x="2104" y="48"/>
                    <a:pt x="2021" y="141"/>
                  </a:cubicBezTo>
                  <a:cubicBezTo>
                    <a:pt x="1377" y="881"/>
                    <a:pt x="789" y="1639"/>
                    <a:pt x="239" y="2436"/>
                  </a:cubicBezTo>
                  <a:cubicBezTo>
                    <a:pt x="1" y="2753"/>
                    <a:pt x="289" y="3089"/>
                    <a:pt x="582" y="3089"/>
                  </a:cubicBezTo>
                  <a:cubicBezTo>
                    <a:pt x="708" y="3089"/>
                    <a:pt x="836" y="3026"/>
                    <a:pt x="922" y="2872"/>
                  </a:cubicBezTo>
                  <a:cubicBezTo>
                    <a:pt x="1453" y="2113"/>
                    <a:pt x="2021" y="1374"/>
                    <a:pt x="2647" y="672"/>
                  </a:cubicBezTo>
                  <a:cubicBezTo>
                    <a:pt x="2799" y="502"/>
                    <a:pt x="2780" y="255"/>
                    <a:pt x="2609" y="103"/>
                  </a:cubicBezTo>
                  <a:cubicBezTo>
                    <a:pt x="2523" y="34"/>
                    <a:pt x="2424" y="0"/>
                    <a:pt x="2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6878338" y="4288150"/>
              <a:ext cx="137950" cy="103000"/>
            </a:xfrm>
            <a:custGeom>
              <a:avLst/>
              <a:gdLst/>
              <a:ahLst/>
              <a:cxnLst/>
              <a:rect l="l" t="t" r="r" b="b"/>
              <a:pathLst>
                <a:path w="5518" h="4120" extrusionOk="0">
                  <a:moveTo>
                    <a:pt x="2759" y="825"/>
                  </a:moveTo>
                  <a:cubicBezTo>
                    <a:pt x="3077" y="825"/>
                    <a:pt x="3394" y="944"/>
                    <a:pt x="3641" y="1181"/>
                  </a:cubicBezTo>
                  <a:cubicBezTo>
                    <a:pt x="4418" y="1958"/>
                    <a:pt x="3868" y="3305"/>
                    <a:pt x="2749" y="3305"/>
                  </a:cubicBezTo>
                  <a:cubicBezTo>
                    <a:pt x="1650" y="3305"/>
                    <a:pt x="1100" y="1958"/>
                    <a:pt x="1877" y="1181"/>
                  </a:cubicBezTo>
                  <a:cubicBezTo>
                    <a:pt x="2124" y="944"/>
                    <a:pt x="2441" y="825"/>
                    <a:pt x="2759" y="825"/>
                  </a:cubicBezTo>
                  <a:close/>
                  <a:moveTo>
                    <a:pt x="2757" y="1"/>
                  </a:moveTo>
                  <a:cubicBezTo>
                    <a:pt x="2228" y="1"/>
                    <a:pt x="1697" y="204"/>
                    <a:pt x="1289" y="612"/>
                  </a:cubicBezTo>
                  <a:cubicBezTo>
                    <a:pt x="0" y="1901"/>
                    <a:pt x="910" y="4120"/>
                    <a:pt x="2749" y="4120"/>
                  </a:cubicBezTo>
                  <a:cubicBezTo>
                    <a:pt x="4589" y="4120"/>
                    <a:pt x="5518" y="1901"/>
                    <a:pt x="4209" y="612"/>
                  </a:cubicBezTo>
                  <a:cubicBezTo>
                    <a:pt x="3811" y="204"/>
                    <a:pt x="3285" y="1"/>
                    <a:pt x="2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6559538" y="4637825"/>
              <a:ext cx="93450" cy="85200"/>
            </a:xfrm>
            <a:custGeom>
              <a:avLst/>
              <a:gdLst/>
              <a:ahLst/>
              <a:cxnLst/>
              <a:rect l="l" t="t" r="r" b="b"/>
              <a:pathLst>
                <a:path w="3738" h="3408" extrusionOk="0">
                  <a:moveTo>
                    <a:pt x="3153" y="1"/>
                  </a:moveTo>
                  <a:cubicBezTo>
                    <a:pt x="3059" y="1"/>
                    <a:pt x="2961" y="38"/>
                    <a:pt x="2873" y="126"/>
                  </a:cubicBezTo>
                  <a:lnTo>
                    <a:pt x="294" y="2704"/>
                  </a:lnTo>
                  <a:cubicBezTo>
                    <a:pt x="0" y="2999"/>
                    <a:pt x="277" y="3407"/>
                    <a:pt x="601" y="3407"/>
                  </a:cubicBezTo>
                  <a:cubicBezTo>
                    <a:pt x="695" y="3407"/>
                    <a:pt x="793" y="3373"/>
                    <a:pt x="882" y="3292"/>
                  </a:cubicBezTo>
                  <a:lnTo>
                    <a:pt x="3461" y="713"/>
                  </a:lnTo>
                  <a:cubicBezTo>
                    <a:pt x="3738" y="408"/>
                    <a:pt x="3466" y="1"/>
                    <a:pt x="3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6663538" y="4638225"/>
              <a:ext cx="92025" cy="84400"/>
            </a:xfrm>
            <a:custGeom>
              <a:avLst/>
              <a:gdLst/>
              <a:ahLst/>
              <a:cxnLst/>
              <a:rect l="l" t="t" r="r" b="b"/>
              <a:pathLst>
                <a:path w="3681" h="3376" extrusionOk="0">
                  <a:moveTo>
                    <a:pt x="3114" y="0"/>
                  </a:moveTo>
                  <a:cubicBezTo>
                    <a:pt x="3025" y="0"/>
                    <a:pt x="2932" y="33"/>
                    <a:pt x="2847" y="110"/>
                  </a:cubicBezTo>
                  <a:lnTo>
                    <a:pt x="268" y="2688"/>
                  </a:lnTo>
                  <a:cubicBezTo>
                    <a:pt x="0" y="2986"/>
                    <a:pt x="269" y="3376"/>
                    <a:pt x="580" y="3376"/>
                  </a:cubicBezTo>
                  <a:cubicBezTo>
                    <a:pt x="665" y="3376"/>
                    <a:pt x="755" y="3346"/>
                    <a:pt x="837" y="3276"/>
                  </a:cubicBezTo>
                  <a:lnTo>
                    <a:pt x="3416" y="697"/>
                  </a:lnTo>
                  <a:cubicBezTo>
                    <a:pt x="3680" y="389"/>
                    <a:pt x="3420" y="0"/>
                    <a:pt x="3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0"/>
            <p:cNvSpPr/>
            <p:nvPr/>
          </p:nvSpPr>
          <p:spPr>
            <a:xfrm>
              <a:off x="6559638" y="4534775"/>
              <a:ext cx="90225" cy="85350"/>
            </a:xfrm>
            <a:custGeom>
              <a:avLst/>
              <a:gdLst/>
              <a:ahLst/>
              <a:cxnLst/>
              <a:rect l="l" t="t" r="r" b="b"/>
              <a:pathLst>
                <a:path w="3609" h="3414" extrusionOk="0">
                  <a:moveTo>
                    <a:pt x="3163" y="0"/>
                  </a:moveTo>
                  <a:cubicBezTo>
                    <a:pt x="3059" y="0"/>
                    <a:pt x="2954" y="38"/>
                    <a:pt x="2869" y="114"/>
                  </a:cubicBezTo>
                  <a:lnTo>
                    <a:pt x="290" y="2693"/>
                  </a:lnTo>
                  <a:cubicBezTo>
                    <a:pt x="0" y="2998"/>
                    <a:pt x="276" y="3413"/>
                    <a:pt x="592" y="3413"/>
                  </a:cubicBezTo>
                  <a:cubicBezTo>
                    <a:pt x="689" y="3413"/>
                    <a:pt x="789" y="3374"/>
                    <a:pt x="878" y="3281"/>
                  </a:cubicBezTo>
                  <a:lnTo>
                    <a:pt x="3457" y="702"/>
                  </a:lnTo>
                  <a:cubicBezTo>
                    <a:pt x="3609" y="550"/>
                    <a:pt x="3609" y="285"/>
                    <a:pt x="3457" y="114"/>
                  </a:cubicBezTo>
                  <a:cubicBezTo>
                    <a:pt x="3372" y="38"/>
                    <a:pt x="3267" y="0"/>
                    <a:pt x="3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0"/>
            <p:cNvSpPr/>
            <p:nvPr/>
          </p:nvSpPr>
          <p:spPr>
            <a:xfrm>
              <a:off x="6561088" y="4194875"/>
              <a:ext cx="531050" cy="528375"/>
            </a:xfrm>
            <a:custGeom>
              <a:avLst/>
              <a:gdLst/>
              <a:ahLst/>
              <a:cxnLst/>
              <a:rect l="l" t="t" r="r" b="b"/>
              <a:pathLst>
                <a:path w="21242" h="21135" extrusionOk="0">
                  <a:moveTo>
                    <a:pt x="20369" y="854"/>
                  </a:moveTo>
                  <a:cubicBezTo>
                    <a:pt x="20275" y="1764"/>
                    <a:pt x="20104" y="2656"/>
                    <a:pt x="19857" y="3528"/>
                  </a:cubicBezTo>
                  <a:lnTo>
                    <a:pt x="17696" y="1366"/>
                  </a:lnTo>
                  <a:cubicBezTo>
                    <a:pt x="18587" y="1139"/>
                    <a:pt x="19478" y="968"/>
                    <a:pt x="20369" y="854"/>
                  </a:cubicBezTo>
                  <a:close/>
                  <a:moveTo>
                    <a:pt x="7010" y="7196"/>
                  </a:moveTo>
                  <a:cubicBezTo>
                    <a:pt x="7329" y="7196"/>
                    <a:pt x="7649" y="7218"/>
                    <a:pt x="7969" y="7263"/>
                  </a:cubicBezTo>
                  <a:cubicBezTo>
                    <a:pt x="7419" y="8022"/>
                    <a:pt x="6907" y="8818"/>
                    <a:pt x="6471" y="9652"/>
                  </a:cubicBezTo>
                  <a:cubicBezTo>
                    <a:pt x="5701" y="9408"/>
                    <a:pt x="4898" y="9285"/>
                    <a:pt x="4095" y="9285"/>
                  </a:cubicBezTo>
                  <a:cubicBezTo>
                    <a:pt x="3277" y="9285"/>
                    <a:pt x="2458" y="9413"/>
                    <a:pt x="1673" y="9671"/>
                  </a:cubicBezTo>
                  <a:cubicBezTo>
                    <a:pt x="1806" y="9520"/>
                    <a:pt x="1939" y="9387"/>
                    <a:pt x="2072" y="9254"/>
                  </a:cubicBezTo>
                  <a:cubicBezTo>
                    <a:pt x="3380" y="7929"/>
                    <a:pt x="5171" y="7196"/>
                    <a:pt x="7010" y="7196"/>
                  </a:cubicBezTo>
                  <a:close/>
                  <a:moveTo>
                    <a:pt x="16805" y="1632"/>
                  </a:moveTo>
                  <a:lnTo>
                    <a:pt x="19611" y="4438"/>
                  </a:lnTo>
                  <a:cubicBezTo>
                    <a:pt x="18853" y="6808"/>
                    <a:pt x="17753" y="8742"/>
                    <a:pt x="16331" y="10164"/>
                  </a:cubicBezTo>
                  <a:cubicBezTo>
                    <a:pt x="14833" y="11662"/>
                    <a:pt x="13145" y="12952"/>
                    <a:pt x="11287" y="13994"/>
                  </a:cubicBezTo>
                  <a:cubicBezTo>
                    <a:pt x="10509" y="12174"/>
                    <a:pt x="9068" y="10733"/>
                    <a:pt x="7248" y="9937"/>
                  </a:cubicBezTo>
                  <a:cubicBezTo>
                    <a:pt x="8272" y="8097"/>
                    <a:pt x="9561" y="6410"/>
                    <a:pt x="11078" y="4912"/>
                  </a:cubicBezTo>
                  <a:cubicBezTo>
                    <a:pt x="12500" y="3490"/>
                    <a:pt x="14434" y="2371"/>
                    <a:pt x="16805" y="1632"/>
                  </a:cubicBezTo>
                  <a:close/>
                  <a:moveTo>
                    <a:pt x="6888" y="10676"/>
                  </a:moveTo>
                  <a:cubicBezTo>
                    <a:pt x="7703" y="11037"/>
                    <a:pt x="8443" y="11530"/>
                    <a:pt x="9068" y="12174"/>
                  </a:cubicBezTo>
                  <a:cubicBezTo>
                    <a:pt x="9694" y="12781"/>
                    <a:pt x="10206" y="13539"/>
                    <a:pt x="10547" y="14355"/>
                  </a:cubicBezTo>
                  <a:cubicBezTo>
                    <a:pt x="10225" y="14487"/>
                    <a:pt x="9903" y="14620"/>
                    <a:pt x="9561" y="14715"/>
                  </a:cubicBezTo>
                  <a:lnTo>
                    <a:pt x="9580" y="14715"/>
                  </a:lnTo>
                  <a:cubicBezTo>
                    <a:pt x="9542" y="14725"/>
                    <a:pt x="9504" y="14729"/>
                    <a:pt x="9467" y="14729"/>
                  </a:cubicBezTo>
                  <a:cubicBezTo>
                    <a:pt x="9356" y="14729"/>
                    <a:pt x="9253" y="14687"/>
                    <a:pt x="9182" y="14601"/>
                  </a:cubicBezTo>
                  <a:lnTo>
                    <a:pt x="6622" y="12060"/>
                  </a:lnTo>
                  <a:cubicBezTo>
                    <a:pt x="6528" y="11966"/>
                    <a:pt x="6490" y="11814"/>
                    <a:pt x="6528" y="11662"/>
                  </a:cubicBezTo>
                  <a:cubicBezTo>
                    <a:pt x="6622" y="11340"/>
                    <a:pt x="6736" y="10999"/>
                    <a:pt x="6888" y="10676"/>
                  </a:cubicBezTo>
                  <a:close/>
                  <a:moveTo>
                    <a:pt x="6509" y="13103"/>
                  </a:moveTo>
                  <a:lnTo>
                    <a:pt x="8215" y="14810"/>
                  </a:lnTo>
                  <a:cubicBezTo>
                    <a:pt x="8120" y="14924"/>
                    <a:pt x="8025" y="15037"/>
                    <a:pt x="7931" y="15132"/>
                  </a:cubicBezTo>
                  <a:cubicBezTo>
                    <a:pt x="7362" y="15701"/>
                    <a:pt x="6035" y="16004"/>
                    <a:pt x="5200" y="16118"/>
                  </a:cubicBezTo>
                  <a:cubicBezTo>
                    <a:pt x="5314" y="15284"/>
                    <a:pt x="5617" y="13957"/>
                    <a:pt x="6186" y="13388"/>
                  </a:cubicBezTo>
                  <a:cubicBezTo>
                    <a:pt x="6281" y="13274"/>
                    <a:pt x="6395" y="13179"/>
                    <a:pt x="6509" y="13103"/>
                  </a:cubicBezTo>
                  <a:close/>
                  <a:moveTo>
                    <a:pt x="13979" y="13255"/>
                  </a:moveTo>
                  <a:cubicBezTo>
                    <a:pt x="14283" y="15436"/>
                    <a:pt x="13562" y="17635"/>
                    <a:pt x="11988" y="19171"/>
                  </a:cubicBezTo>
                  <a:cubicBezTo>
                    <a:pt x="11856" y="19304"/>
                    <a:pt x="11723" y="19436"/>
                    <a:pt x="11571" y="19550"/>
                  </a:cubicBezTo>
                  <a:cubicBezTo>
                    <a:pt x="12083" y="17995"/>
                    <a:pt x="12083" y="16327"/>
                    <a:pt x="11590" y="14753"/>
                  </a:cubicBezTo>
                  <a:cubicBezTo>
                    <a:pt x="12425" y="14317"/>
                    <a:pt x="13221" y="13805"/>
                    <a:pt x="13979" y="13255"/>
                  </a:cubicBezTo>
                  <a:close/>
                  <a:moveTo>
                    <a:pt x="20806" y="1"/>
                  </a:moveTo>
                  <a:cubicBezTo>
                    <a:pt x="18701" y="115"/>
                    <a:pt x="13695" y="1120"/>
                    <a:pt x="10490" y="4343"/>
                  </a:cubicBezTo>
                  <a:cubicBezTo>
                    <a:pt x="9789" y="5026"/>
                    <a:pt x="9144" y="5746"/>
                    <a:pt x="8537" y="6524"/>
                  </a:cubicBezTo>
                  <a:cubicBezTo>
                    <a:pt x="8032" y="6423"/>
                    <a:pt x="7525" y="6374"/>
                    <a:pt x="7023" y="6374"/>
                  </a:cubicBezTo>
                  <a:cubicBezTo>
                    <a:pt x="4212" y="6374"/>
                    <a:pt x="1556" y="7904"/>
                    <a:pt x="156" y="10430"/>
                  </a:cubicBezTo>
                  <a:cubicBezTo>
                    <a:pt x="1" y="10726"/>
                    <a:pt x="242" y="11047"/>
                    <a:pt x="533" y="11047"/>
                  </a:cubicBezTo>
                  <a:cubicBezTo>
                    <a:pt x="596" y="11047"/>
                    <a:pt x="661" y="11032"/>
                    <a:pt x="725" y="10999"/>
                  </a:cubicBezTo>
                  <a:cubicBezTo>
                    <a:pt x="1777" y="10418"/>
                    <a:pt x="2945" y="10123"/>
                    <a:pt x="4120" y="10123"/>
                  </a:cubicBezTo>
                  <a:cubicBezTo>
                    <a:pt x="4788" y="10123"/>
                    <a:pt x="5458" y="10218"/>
                    <a:pt x="6110" y="10411"/>
                  </a:cubicBezTo>
                  <a:cubicBezTo>
                    <a:pt x="5959" y="10752"/>
                    <a:pt x="5826" y="11093"/>
                    <a:pt x="5731" y="11435"/>
                  </a:cubicBezTo>
                  <a:cubicBezTo>
                    <a:pt x="5617" y="11814"/>
                    <a:pt x="5693" y="12212"/>
                    <a:pt x="5921" y="12515"/>
                  </a:cubicBezTo>
                  <a:cubicBezTo>
                    <a:pt x="5807" y="12610"/>
                    <a:pt x="5693" y="12705"/>
                    <a:pt x="5598" y="12800"/>
                  </a:cubicBezTo>
                  <a:cubicBezTo>
                    <a:pt x="4537" y="13862"/>
                    <a:pt x="4309" y="16459"/>
                    <a:pt x="4309" y="16573"/>
                  </a:cubicBezTo>
                  <a:cubicBezTo>
                    <a:pt x="4290" y="16801"/>
                    <a:pt x="4480" y="17009"/>
                    <a:pt x="4726" y="17009"/>
                  </a:cubicBezTo>
                  <a:lnTo>
                    <a:pt x="4745" y="17009"/>
                  </a:lnTo>
                  <a:cubicBezTo>
                    <a:pt x="4859" y="17009"/>
                    <a:pt x="7457" y="16782"/>
                    <a:pt x="8518" y="15720"/>
                  </a:cubicBezTo>
                  <a:cubicBezTo>
                    <a:pt x="8613" y="15606"/>
                    <a:pt x="8727" y="15492"/>
                    <a:pt x="8822" y="15379"/>
                  </a:cubicBezTo>
                  <a:cubicBezTo>
                    <a:pt x="9008" y="15503"/>
                    <a:pt x="9226" y="15570"/>
                    <a:pt x="9450" y="15570"/>
                  </a:cubicBezTo>
                  <a:cubicBezTo>
                    <a:pt x="9569" y="15570"/>
                    <a:pt x="9690" y="15551"/>
                    <a:pt x="9808" y="15511"/>
                  </a:cubicBezTo>
                  <a:cubicBezTo>
                    <a:pt x="10149" y="15417"/>
                    <a:pt x="10509" y="15284"/>
                    <a:pt x="10832" y="15132"/>
                  </a:cubicBezTo>
                  <a:lnTo>
                    <a:pt x="10832" y="15132"/>
                  </a:lnTo>
                  <a:cubicBezTo>
                    <a:pt x="11382" y="16934"/>
                    <a:pt x="11173" y="18868"/>
                    <a:pt x="10263" y="20517"/>
                  </a:cubicBezTo>
                  <a:cubicBezTo>
                    <a:pt x="10092" y="20813"/>
                    <a:pt x="10330" y="21135"/>
                    <a:pt x="10620" y="21135"/>
                  </a:cubicBezTo>
                  <a:cubicBezTo>
                    <a:pt x="10683" y="21135"/>
                    <a:pt x="10749" y="21120"/>
                    <a:pt x="10813" y="21086"/>
                  </a:cubicBezTo>
                  <a:cubicBezTo>
                    <a:pt x="13790" y="19436"/>
                    <a:pt x="15383" y="16042"/>
                    <a:pt x="14719" y="12705"/>
                  </a:cubicBezTo>
                  <a:cubicBezTo>
                    <a:pt x="15496" y="12098"/>
                    <a:pt x="16217" y="11454"/>
                    <a:pt x="16899" y="10752"/>
                  </a:cubicBezTo>
                  <a:cubicBezTo>
                    <a:pt x="18492" y="9178"/>
                    <a:pt x="19687" y="7055"/>
                    <a:pt x="20464" y="4457"/>
                  </a:cubicBezTo>
                  <a:cubicBezTo>
                    <a:pt x="20862" y="3149"/>
                    <a:pt x="21109" y="1802"/>
                    <a:pt x="21242" y="437"/>
                  </a:cubicBezTo>
                  <a:cubicBezTo>
                    <a:pt x="21242" y="323"/>
                    <a:pt x="21204" y="210"/>
                    <a:pt x="21109" y="134"/>
                  </a:cubicBezTo>
                  <a:cubicBezTo>
                    <a:pt x="21033" y="39"/>
                    <a:pt x="20919" y="1"/>
                    <a:pt x="20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6" name="Google Shape;2996;p50"/>
          <p:cNvGrpSpPr/>
          <p:nvPr/>
        </p:nvGrpSpPr>
        <p:grpSpPr>
          <a:xfrm>
            <a:off x="8129277" y="3391060"/>
            <a:ext cx="365765" cy="340214"/>
            <a:chOff x="7511638" y="4248450"/>
            <a:chExt cx="625025" cy="575075"/>
          </a:xfrm>
        </p:grpSpPr>
        <p:sp>
          <p:nvSpPr>
            <p:cNvPr id="2997" name="Google Shape;2997;p50"/>
            <p:cNvSpPr/>
            <p:nvPr/>
          </p:nvSpPr>
          <p:spPr>
            <a:xfrm>
              <a:off x="7525388" y="4498275"/>
              <a:ext cx="219500" cy="191975"/>
            </a:xfrm>
            <a:custGeom>
              <a:avLst/>
              <a:gdLst/>
              <a:ahLst/>
              <a:cxnLst/>
              <a:rect l="l" t="t" r="r" b="b"/>
              <a:pathLst>
                <a:path w="8780" h="7679" extrusionOk="0">
                  <a:moveTo>
                    <a:pt x="5935" y="0"/>
                  </a:moveTo>
                  <a:lnTo>
                    <a:pt x="1840" y="2370"/>
                  </a:lnTo>
                  <a:cubicBezTo>
                    <a:pt x="475" y="3148"/>
                    <a:pt x="0" y="4892"/>
                    <a:pt x="797" y="6258"/>
                  </a:cubicBezTo>
                  <a:cubicBezTo>
                    <a:pt x="1318" y="7173"/>
                    <a:pt x="2274" y="7679"/>
                    <a:pt x="3259" y="7679"/>
                  </a:cubicBezTo>
                  <a:cubicBezTo>
                    <a:pt x="3743" y="7679"/>
                    <a:pt x="4234" y="7557"/>
                    <a:pt x="4684" y="7300"/>
                  </a:cubicBezTo>
                  <a:lnTo>
                    <a:pt x="8780" y="4930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0"/>
            <p:cNvSpPr/>
            <p:nvPr/>
          </p:nvSpPr>
          <p:spPr>
            <a:xfrm>
              <a:off x="7822613" y="4287375"/>
              <a:ext cx="196275" cy="289125"/>
            </a:xfrm>
            <a:custGeom>
              <a:avLst/>
              <a:gdLst/>
              <a:ahLst/>
              <a:cxnLst/>
              <a:rect l="l" t="t" r="r" b="b"/>
              <a:pathLst>
                <a:path w="7851" h="11565" extrusionOk="0">
                  <a:moveTo>
                    <a:pt x="1157" y="1"/>
                  </a:moveTo>
                  <a:cubicBezTo>
                    <a:pt x="844" y="1"/>
                    <a:pt x="530" y="152"/>
                    <a:pt x="342" y="453"/>
                  </a:cubicBezTo>
                  <a:lnTo>
                    <a:pt x="0" y="890"/>
                  </a:lnTo>
                  <a:lnTo>
                    <a:pt x="38" y="928"/>
                  </a:lnTo>
                  <a:lnTo>
                    <a:pt x="6144" y="11508"/>
                  </a:lnTo>
                  <a:lnTo>
                    <a:pt x="6144" y="11565"/>
                  </a:lnTo>
                  <a:lnTo>
                    <a:pt x="6675" y="11451"/>
                  </a:lnTo>
                  <a:cubicBezTo>
                    <a:pt x="7395" y="11432"/>
                    <a:pt x="7850" y="10655"/>
                    <a:pt x="7490" y="10029"/>
                  </a:cubicBezTo>
                  <a:lnTo>
                    <a:pt x="1972" y="472"/>
                  </a:lnTo>
                  <a:cubicBezTo>
                    <a:pt x="1791" y="157"/>
                    <a:pt x="1475" y="1"/>
                    <a:pt x="1157" y="1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0"/>
            <p:cNvSpPr/>
            <p:nvPr/>
          </p:nvSpPr>
          <p:spPr>
            <a:xfrm>
              <a:off x="7642463" y="4645225"/>
              <a:ext cx="136550" cy="166575"/>
            </a:xfrm>
            <a:custGeom>
              <a:avLst/>
              <a:gdLst/>
              <a:ahLst/>
              <a:cxnLst/>
              <a:rect l="l" t="t" r="r" b="b"/>
              <a:pathLst>
                <a:path w="5462" h="6663" extrusionOk="0">
                  <a:moveTo>
                    <a:pt x="2466" y="0"/>
                  </a:moveTo>
                  <a:lnTo>
                    <a:pt x="1" y="1422"/>
                  </a:lnTo>
                  <a:lnTo>
                    <a:pt x="2599" y="5954"/>
                  </a:lnTo>
                  <a:cubicBezTo>
                    <a:pt x="2864" y="6409"/>
                    <a:pt x="3340" y="6662"/>
                    <a:pt x="3831" y="6662"/>
                  </a:cubicBezTo>
                  <a:cubicBezTo>
                    <a:pt x="4076" y="6662"/>
                    <a:pt x="4324" y="6599"/>
                    <a:pt x="4552" y="6466"/>
                  </a:cubicBezTo>
                  <a:cubicBezTo>
                    <a:pt x="5234" y="6068"/>
                    <a:pt x="5462" y="5215"/>
                    <a:pt x="5064" y="4532"/>
                  </a:cubicBezTo>
                  <a:lnTo>
                    <a:pt x="5064" y="4513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7918838" y="4378350"/>
              <a:ext cx="76825" cy="85350"/>
            </a:xfrm>
            <a:custGeom>
              <a:avLst/>
              <a:gdLst/>
              <a:ahLst/>
              <a:cxnLst/>
              <a:rect l="l" t="t" r="r" b="b"/>
              <a:pathLst>
                <a:path w="3073" h="3414" extrusionOk="0">
                  <a:moveTo>
                    <a:pt x="2124" y="0"/>
                  </a:moveTo>
                  <a:lnTo>
                    <a:pt x="1" y="114"/>
                  </a:lnTo>
                  <a:lnTo>
                    <a:pt x="1897" y="3413"/>
                  </a:lnTo>
                  <a:lnTo>
                    <a:pt x="3072" y="163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7673763" y="4309600"/>
              <a:ext cx="301975" cy="311950"/>
            </a:xfrm>
            <a:custGeom>
              <a:avLst/>
              <a:gdLst/>
              <a:ahLst/>
              <a:cxnLst/>
              <a:rect l="l" t="t" r="r" b="b"/>
              <a:pathLst>
                <a:path w="12079" h="12478" extrusionOk="0">
                  <a:moveTo>
                    <a:pt x="5916" y="1"/>
                  </a:moveTo>
                  <a:lnTo>
                    <a:pt x="0" y="7547"/>
                  </a:lnTo>
                  <a:lnTo>
                    <a:pt x="2845" y="12477"/>
                  </a:lnTo>
                  <a:lnTo>
                    <a:pt x="12079" y="10676"/>
                  </a:lnTo>
                  <a:lnTo>
                    <a:pt x="12079" y="10619"/>
                  </a:lnTo>
                  <a:lnTo>
                    <a:pt x="5954" y="39"/>
                  </a:lnTo>
                  <a:lnTo>
                    <a:pt x="5916" y="1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7665238" y="4592275"/>
              <a:ext cx="29875" cy="23800"/>
            </a:xfrm>
            <a:custGeom>
              <a:avLst/>
              <a:gdLst/>
              <a:ahLst/>
              <a:cxnLst/>
              <a:rect l="l" t="t" r="r" b="b"/>
              <a:pathLst>
                <a:path w="1195" h="952" extrusionOk="0">
                  <a:moveTo>
                    <a:pt x="610" y="0"/>
                  </a:moveTo>
                  <a:cubicBezTo>
                    <a:pt x="263" y="0"/>
                    <a:pt x="1" y="389"/>
                    <a:pt x="190" y="715"/>
                  </a:cubicBezTo>
                  <a:cubicBezTo>
                    <a:pt x="278" y="867"/>
                    <a:pt x="434" y="951"/>
                    <a:pt x="596" y="951"/>
                  </a:cubicBezTo>
                  <a:cubicBezTo>
                    <a:pt x="676" y="951"/>
                    <a:pt x="759" y="930"/>
                    <a:pt x="834" y="886"/>
                  </a:cubicBezTo>
                  <a:cubicBezTo>
                    <a:pt x="1195" y="677"/>
                    <a:pt x="1138" y="127"/>
                    <a:pt x="721" y="14"/>
                  </a:cubicBezTo>
                  <a:cubicBezTo>
                    <a:pt x="683" y="5"/>
                    <a:pt x="646" y="0"/>
                    <a:pt x="6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7511638" y="4275475"/>
              <a:ext cx="521475" cy="548050"/>
            </a:xfrm>
            <a:custGeom>
              <a:avLst/>
              <a:gdLst/>
              <a:ahLst/>
              <a:cxnLst/>
              <a:rect l="l" t="t" r="r" b="b"/>
              <a:pathLst>
                <a:path w="20859" h="21922" extrusionOk="0">
                  <a:moveTo>
                    <a:pt x="18147" y="4608"/>
                  </a:moveTo>
                  <a:lnTo>
                    <a:pt x="18791" y="5727"/>
                  </a:lnTo>
                  <a:lnTo>
                    <a:pt x="18204" y="6618"/>
                  </a:lnTo>
                  <a:lnTo>
                    <a:pt x="17085" y="4665"/>
                  </a:lnTo>
                  <a:lnTo>
                    <a:pt x="18147" y="4608"/>
                  </a:lnTo>
                  <a:close/>
                  <a:moveTo>
                    <a:pt x="13575" y="948"/>
                  </a:moveTo>
                  <a:cubicBezTo>
                    <a:pt x="13733" y="948"/>
                    <a:pt x="13890" y="1024"/>
                    <a:pt x="13975" y="1176"/>
                  </a:cubicBezTo>
                  <a:lnTo>
                    <a:pt x="19493" y="10733"/>
                  </a:lnTo>
                  <a:cubicBezTo>
                    <a:pt x="19683" y="11036"/>
                    <a:pt x="19455" y="11434"/>
                    <a:pt x="19095" y="11453"/>
                  </a:cubicBezTo>
                  <a:cubicBezTo>
                    <a:pt x="19000" y="11453"/>
                    <a:pt x="18924" y="11472"/>
                    <a:pt x="18829" y="11491"/>
                  </a:cubicBezTo>
                  <a:lnTo>
                    <a:pt x="13008" y="1385"/>
                  </a:lnTo>
                  <a:cubicBezTo>
                    <a:pt x="13122" y="1214"/>
                    <a:pt x="13141" y="1214"/>
                    <a:pt x="13160" y="1176"/>
                  </a:cubicBezTo>
                  <a:cubicBezTo>
                    <a:pt x="13255" y="1024"/>
                    <a:pt x="13416" y="948"/>
                    <a:pt x="13575" y="948"/>
                  </a:cubicBezTo>
                  <a:close/>
                  <a:moveTo>
                    <a:pt x="12364" y="2200"/>
                  </a:moveTo>
                  <a:lnTo>
                    <a:pt x="17862" y="11700"/>
                  </a:lnTo>
                  <a:lnTo>
                    <a:pt x="9576" y="13311"/>
                  </a:lnTo>
                  <a:lnTo>
                    <a:pt x="7054" y="8950"/>
                  </a:lnTo>
                  <a:lnTo>
                    <a:pt x="12364" y="2200"/>
                  </a:lnTo>
                  <a:close/>
                  <a:moveTo>
                    <a:pt x="9159" y="14487"/>
                  </a:moveTo>
                  <a:lnTo>
                    <a:pt x="9633" y="15321"/>
                  </a:lnTo>
                  <a:lnTo>
                    <a:pt x="8818" y="15795"/>
                  </a:lnTo>
                  <a:lnTo>
                    <a:pt x="8344" y="14961"/>
                  </a:lnTo>
                  <a:lnTo>
                    <a:pt x="9159" y="14487"/>
                  </a:lnTo>
                  <a:close/>
                  <a:moveTo>
                    <a:pt x="6315" y="9576"/>
                  </a:moveTo>
                  <a:lnTo>
                    <a:pt x="8685" y="13691"/>
                  </a:lnTo>
                  <a:lnTo>
                    <a:pt x="4987" y="15814"/>
                  </a:lnTo>
                  <a:cubicBezTo>
                    <a:pt x="4612" y="16033"/>
                    <a:pt x="4204" y="16137"/>
                    <a:pt x="3801" y="16137"/>
                  </a:cubicBezTo>
                  <a:cubicBezTo>
                    <a:pt x="2983" y="16137"/>
                    <a:pt x="2190" y="15711"/>
                    <a:pt x="1745" y="14961"/>
                  </a:cubicBezTo>
                  <a:lnTo>
                    <a:pt x="1745" y="14942"/>
                  </a:lnTo>
                  <a:cubicBezTo>
                    <a:pt x="1100" y="13804"/>
                    <a:pt x="1499" y="12363"/>
                    <a:pt x="2617" y="11719"/>
                  </a:cubicBezTo>
                  <a:lnTo>
                    <a:pt x="6315" y="9576"/>
                  </a:lnTo>
                  <a:close/>
                  <a:moveTo>
                    <a:pt x="7528" y="15454"/>
                  </a:moveTo>
                  <a:cubicBezTo>
                    <a:pt x="9737" y="19288"/>
                    <a:pt x="9886" y="19550"/>
                    <a:pt x="9893" y="19550"/>
                  </a:cubicBezTo>
                  <a:cubicBezTo>
                    <a:pt x="9894" y="19550"/>
                    <a:pt x="9891" y="19543"/>
                    <a:pt x="9892" y="19543"/>
                  </a:cubicBezTo>
                  <a:lnTo>
                    <a:pt x="9892" y="19543"/>
                  </a:lnTo>
                  <a:cubicBezTo>
                    <a:pt x="9893" y="19543"/>
                    <a:pt x="9895" y="19545"/>
                    <a:pt x="9899" y="19550"/>
                  </a:cubicBezTo>
                  <a:cubicBezTo>
                    <a:pt x="10328" y="20304"/>
                    <a:pt x="9687" y="20987"/>
                    <a:pt x="9040" y="20987"/>
                  </a:cubicBezTo>
                  <a:cubicBezTo>
                    <a:pt x="8743" y="20987"/>
                    <a:pt x="8445" y="20843"/>
                    <a:pt x="8249" y="20498"/>
                  </a:cubicBezTo>
                  <a:lnTo>
                    <a:pt x="5879" y="16402"/>
                  </a:lnTo>
                  <a:lnTo>
                    <a:pt x="7528" y="15454"/>
                  </a:lnTo>
                  <a:close/>
                  <a:moveTo>
                    <a:pt x="13558" y="0"/>
                  </a:moveTo>
                  <a:cubicBezTo>
                    <a:pt x="13084" y="0"/>
                    <a:pt x="12629" y="247"/>
                    <a:pt x="12382" y="664"/>
                  </a:cubicBezTo>
                  <a:lnTo>
                    <a:pt x="6182" y="8552"/>
                  </a:lnTo>
                  <a:lnTo>
                    <a:pt x="2143" y="10884"/>
                  </a:lnTo>
                  <a:cubicBezTo>
                    <a:pt x="607" y="11738"/>
                    <a:pt x="1" y="13634"/>
                    <a:pt x="778" y="15226"/>
                  </a:cubicBezTo>
                  <a:cubicBezTo>
                    <a:pt x="1342" y="16397"/>
                    <a:pt x="2526" y="17096"/>
                    <a:pt x="3766" y="17096"/>
                  </a:cubicBezTo>
                  <a:cubicBezTo>
                    <a:pt x="4193" y="17096"/>
                    <a:pt x="4627" y="17013"/>
                    <a:pt x="5044" y="16838"/>
                  </a:cubicBezTo>
                  <a:lnTo>
                    <a:pt x="7434" y="20972"/>
                  </a:lnTo>
                  <a:cubicBezTo>
                    <a:pt x="7778" y="21584"/>
                    <a:pt x="8413" y="21921"/>
                    <a:pt x="9069" y="21921"/>
                  </a:cubicBezTo>
                  <a:cubicBezTo>
                    <a:pt x="9389" y="21921"/>
                    <a:pt x="9714" y="21841"/>
                    <a:pt x="10012" y="21673"/>
                  </a:cubicBezTo>
                  <a:cubicBezTo>
                    <a:pt x="10922" y="21142"/>
                    <a:pt x="11226" y="19986"/>
                    <a:pt x="10714" y="19076"/>
                  </a:cubicBezTo>
                  <a:lnTo>
                    <a:pt x="9292" y="16611"/>
                  </a:lnTo>
                  <a:lnTo>
                    <a:pt x="10524" y="15909"/>
                  </a:lnTo>
                  <a:cubicBezTo>
                    <a:pt x="10752" y="15776"/>
                    <a:pt x="10828" y="15473"/>
                    <a:pt x="10695" y="15245"/>
                  </a:cubicBezTo>
                  <a:lnTo>
                    <a:pt x="10088" y="14184"/>
                  </a:lnTo>
                  <a:lnTo>
                    <a:pt x="19171" y="12401"/>
                  </a:lnTo>
                  <a:cubicBezTo>
                    <a:pt x="20233" y="12344"/>
                    <a:pt x="20858" y="11188"/>
                    <a:pt x="20308" y="10277"/>
                  </a:cubicBezTo>
                  <a:lnTo>
                    <a:pt x="18735" y="7547"/>
                  </a:lnTo>
                  <a:lnTo>
                    <a:pt x="19740" y="6011"/>
                  </a:lnTo>
                  <a:cubicBezTo>
                    <a:pt x="19834" y="5859"/>
                    <a:pt x="19853" y="5670"/>
                    <a:pt x="19758" y="5518"/>
                  </a:cubicBezTo>
                  <a:lnTo>
                    <a:pt x="18810" y="3869"/>
                  </a:lnTo>
                  <a:cubicBezTo>
                    <a:pt x="18724" y="3730"/>
                    <a:pt x="18573" y="3639"/>
                    <a:pt x="18418" y="3639"/>
                  </a:cubicBezTo>
                  <a:cubicBezTo>
                    <a:pt x="18403" y="3639"/>
                    <a:pt x="18389" y="3639"/>
                    <a:pt x="18374" y="3641"/>
                  </a:cubicBezTo>
                  <a:lnTo>
                    <a:pt x="16554" y="3736"/>
                  </a:lnTo>
                  <a:lnTo>
                    <a:pt x="14791" y="702"/>
                  </a:lnTo>
                  <a:cubicBezTo>
                    <a:pt x="14544" y="285"/>
                    <a:pt x="14089" y="0"/>
                    <a:pt x="13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7570588" y="4616100"/>
              <a:ext cx="82350" cy="38775"/>
            </a:xfrm>
            <a:custGeom>
              <a:avLst/>
              <a:gdLst/>
              <a:ahLst/>
              <a:cxnLst/>
              <a:rect l="l" t="t" r="r" b="b"/>
              <a:pathLst>
                <a:path w="3294" h="1551" extrusionOk="0">
                  <a:moveTo>
                    <a:pt x="2746" y="0"/>
                  </a:moveTo>
                  <a:cubicBezTo>
                    <a:pt x="2665" y="0"/>
                    <a:pt x="2585" y="21"/>
                    <a:pt x="2516" y="66"/>
                  </a:cubicBezTo>
                  <a:lnTo>
                    <a:pt x="1681" y="540"/>
                  </a:lnTo>
                  <a:cubicBezTo>
                    <a:pt x="1606" y="584"/>
                    <a:pt x="1523" y="605"/>
                    <a:pt x="1443" y="605"/>
                  </a:cubicBezTo>
                  <a:cubicBezTo>
                    <a:pt x="1281" y="605"/>
                    <a:pt x="1125" y="521"/>
                    <a:pt x="1037" y="369"/>
                  </a:cubicBezTo>
                  <a:cubicBezTo>
                    <a:pt x="935" y="196"/>
                    <a:pt x="785" y="124"/>
                    <a:pt x="637" y="124"/>
                  </a:cubicBezTo>
                  <a:cubicBezTo>
                    <a:pt x="314" y="124"/>
                    <a:pt x="0" y="466"/>
                    <a:pt x="221" y="843"/>
                  </a:cubicBezTo>
                  <a:cubicBezTo>
                    <a:pt x="474" y="1298"/>
                    <a:pt x="946" y="1551"/>
                    <a:pt x="1435" y="1551"/>
                  </a:cubicBezTo>
                  <a:cubicBezTo>
                    <a:pt x="1679" y="1551"/>
                    <a:pt x="1928" y="1488"/>
                    <a:pt x="2155" y="1355"/>
                  </a:cubicBezTo>
                  <a:lnTo>
                    <a:pt x="2990" y="881"/>
                  </a:lnTo>
                  <a:cubicBezTo>
                    <a:pt x="3198" y="748"/>
                    <a:pt x="3293" y="464"/>
                    <a:pt x="3160" y="236"/>
                  </a:cubicBezTo>
                  <a:cubicBezTo>
                    <a:pt x="3072" y="85"/>
                    <a:pt x="2908" y="0"/>
                    <a:pt x="27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8035713" y="4299250"/>
              <a:ext cx="100950" cy="61025"/>
            </a:xfrm>
            <a:custGeom>
              <a:avLst/>
              <a:gdLst/>
              <a:ahLst/>
              <a:cxnLst/>
              <a:rect l="l" t="t" r="r" b="b"/>
              <a:pathLst>
                <a:path w="4038" h="2441" extrusionOk="0">
                  <a:moveTo>
                    <a:pt x="3350" y="0"/>
                  </a:moveTo>
                  <a:cubicBezTo>
                    <a:pt x="3271" y="0"/>
                    <a:pt x="3186" y="23"/>
                    <a:pt x="3100" y="73"/>
                  </a:cubicBezTo>
                  <a:lnTo>
                    <a:pt x="464" y="1533"/>
                  </a:lnTo>
                  <a:cubicBezTo>
                    <a:pt x="1" y="1805"/>
                    <a:pt x="265" y="2440"/>
                    <a:pt x="688" y="2440"/>
                  </a:cubicBezTo>
                  <a:cubicBezTo>
                    <a:pt x="767" y="2440"/>
                    <a:pt x="852" y="2418"/>
                    <a:pt x="938" y="2368"/>
                  </a:cubicBezTo>
                  <a:lnTo>
                    <a:pt x="3574" y="889"/>
                  </a:lnTo>
                  <a:cubicBezTo>
                    <a:pt x="4037" y="633"/>
                    <a:pt x="3774" y="0"/>
                    <a:pt x="3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8041188" y="4411175"/>
              <a:ext cx="80325" cy="36275"/>
            </a:xfrm>
            <a:custGeom>
              <a:avLst/>
              <a:gdLst/>
              <a:ahLst/>
              <a:cxnLst/>
              <a:rect l="l" t="t" r="r" b="b"/>
              <a:pathLst>
                <a:path w="3213" h="1451" extrusionOk="0">
                  <a:moveTo>
                    <a:pt x="658" y="1"/>
                  </a:moveTo>
                  <a:cubicBezTo>
                    <a:pt x="160" y="1"/>
                    <a:pt x="1" y="766"/>
                    <a:pt x="530" y="924"/>
                  </a:cubicBezTo>
                  <a:lnTo>
                    <a:pt x="2369" y="1417"/>
                  </a:lnTo>
                  <a:cubicBezTo>
                    <a:pt x="2433" y="1440"/>
                    <a:pt x="2493" y="1450"/>
                    <a:pt x="2549" y="1450"/>
                  </a:cubicBezTo>
                  <a:cubicBezTo>
                    <a:pt x="3057" y="1450"/>
                    <a:pt x="3213" y="610"/>
                    <a:pt x="2615" y="507"/>
                  </a:cubicBezTo>
                  <a:lnTo>
                    <a:pt x="776" y="14"/>
                  </a:lnTo>
                  <a:cubicBezTo>
                    <a:pt x="735" y="5"/>
                    <a:pt x="695" y="1"/>
                    <a:pt x="6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7977063" y="4248450"/>
              <a:ext cx="39875" cy="69725"/>
            </a:xfrm>
            <a:custGeom>
              <a:avLst/>
              <a:gdLst/>
              <a:ahLst/>
              <a:cxnLst/>
              <a:rect l="l" t="t" r="r" b="b"/>
              <a:pathLst>
                <a:path w="1595" h="2789" extrusionOk="0">
                  <a:moveTo>
                    <a:pt x="1019" y="1"/>
                  </a:moveTo>
                  <a:cubicBezTo>
                    <a:pt x="822" y="1"/>
                    <a:pt x="627" y="115"/>
                    <a:pt x="573" y="380"/>
                  </a:cubicBezTo>
                  <a:lnTo>
                    <a:pt x="80" y="2200"/>
                  </a:lnTo>
                  <a:cubicBezTo>
                    <a:pt x="1" y="2562"/>
                    <a:pt x="278" y="2789"/>
                    <a:pt x="552" y="2789"/>
                  </a:cubicBezTo>
                  <a:cubicBezTo>
                    <a:pt x="737" y="2789"/>
                    <a:pt x="921" y="2684"/>
                    <a:pt x="990" y="2447"/>
                  </a:cubicBezTo>
                  <a:lnTo>
                    <a:pt x="1483" y="607"/>
                  </a:lnTo>
                  <a:cubicBezTo>
                    <a:pt x="1595" y="238"/>
                    <a:pt x="1304" y="1"/>
                    <a:pt x="1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8" name="Google Shape;3008;p50"/>
          <p:cNvGrpSpPr/>
          <p:nvPr/>
        </p:nvGrpSpPr>
        <p:grpSpPr>
          <a:xfrm>
            <a:off x="1685101" y="4099004"/>
            <a:ext cx="365747" cy="310906"/>
            <a:chOff x="1527388" y="5229650"/>
            <a:chExt cx="547525" cy="470500"/>
          </a:xfrm>
        </p:grpSpPr>
        <p:sp>
          <p:nvSpPr>
            <p:cNvPr id="3009" name="Google Shape;3009;p50"/>
            <p:cNvSpPr/>
            <p:nvPr/>
          </p:nvSpPr>
          <p:spPr>
            <a:xfrm>
              <a:off x="1537813" y="5236825"/>
              <a:ext cx="348925" cy="320950"/>
            </a:xfrm>
            <a:custGeom>
              <a:avLst/>
              <a:gdLst/>
              <a:ahLst/>
              <a:cxnLst/>
              <a:rect l="l" t="t" r="r" b="b"/>
              <a:pathLst>
                <a:path w="13957" h="12838" extrusionOk="0">
                  <a:moveTo>
                    <a:pt x="854" y="0"/>
                  </a:moveTo>
                  <a:cubicBezTo>
                    <a:pt x="380" y="0"/>
                    <a:pt x="1" y="379"/>
                    <a:pt x="1" y="853"/>
                  </a:cubicBezTo>
                  <a:lnTo>
                    <a:pt x="1" y="9405"/>
                  </a:lnTo>
                  <a:cubicBezTo>
                    <a:pt x="1" y="9879"/>
                    <a:pt x="380" y="10258"/>
                    <a:pt x="854" y="10258"/>
                  </a:cubicBezTo>
                  <a:lnTo>
                    <a:pt x="2579" y="10258"/>
                  </a:lnTo>
                  <a:lnTo>
                    <a:pt x="2579" y="12837"/>
                  </a:lnTo>
                  <a:lnTo>
                    <a:pt x="5139" y="10277"/>
                  </a:lnTo>
                  <a:lnTo>
                    <a:pt x="13103" y="10277"/>
                  </a:lnTo>
                  <a:cubicBezTo>
                    <a:pt x="13577" y="10277"/>
                    <a:pt x="13956" y="9879"/>
                    <a:pt x="13956" y="9424"/>
                  </a:cubicBezTo>
                  <a:lnTo>
                    <a:pt x="13956" y="853"/>
                  </a:lnTo>
                  <a:cubicBezTo>
                    <a:pt x="13956" y="379"/>
                    <a:pt x="13577" y="0"/>
                    <a:pt x="13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1715588" y="5364800"/>
              <a:ext cx="348900" cy="321425"/>
            </a:xfrm>
            <a:custGeom>
              <a:avLst/>
              <a:gdLst/>
              <a:ahLst/>
              <a:cxnLst/>
              <a:rect l="l" t="t" r="r" b="b"/>
              <a:pathLst>
                <a:path w="13956" h="12857" extrusionOk="0">
                  <a:moveTo>
                    <a:pt x="853" y="1"/>
                  </a:moveTo>
                  <a:cubicBezTo>
                    <a:pt x="379" y="1"/>
                    <a:pt x="0" y="399"/>
                    <a:pt x="0" y="873"/>
                  </a:cubicBezTo>
                  <a:lnTo>
                    <a:pt x="0" y="9425"/>
                  </a:lnTo>
                  <a:cubicBezTo>
                    <a:pt x="0" y="9899"/>
                    <a:pt x="379" y="10278"/>
                    <a:pt x="853" y="10278"/>
                  </a:cubicBezTo>
                  <a:lnTo>
                    <a:pt x="8817" y="10278"/>
                  </a:lnTo>
                  <a:lnTo>
                    <a:pt x="11377" y="12857"/>
                  </a:lnTo>
                  <a:lnTo>
                    <a:pt x="11377" y="10278"/>
                  </a:lnTo>
                  <a:lnTo>
                    <a:pt x="13084" y="10278"/>
                  </a:lnTo>
                  <a:cubicBezTo>
                    <a:pt x="13558" y="10278"/>
                    <a:pt x="13956" y="9899"/>
                    <a:pt x="13937" y="9425"/>
                  </a:cubicBezTo>
                  <a:lnTo>
                    <a:pt x="13937" y="873"/>
                  </a:lnTo>
                  <a:cubicBezTo>
                    <a:pt x="13937" y="399"/>
                    <a:pt x="13558" y="1"/>
                    <a:pt x="13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1985788" y="5422100"/>
              <a:ext cx="25150" cy="21600"/>
            </a:xfrm>
            <a:custGeom>
              <a:avLst/>
              <a:gdLst/>
              <a:ahLst/>
              <a:cxnLst/>
              <a:rect l="l" t="t" r="r" b="b"/>
              <a:pathLst>
                <a:path w="1006" h="864" extrusionOk="0">
                  <a:moveTo>
                    <a:pt x="569" y="0"/>
                  </a:moveTo>
                  <a:cubicBezTo>
                    <a:pt x="190" y="0"/>
                    <a:pt x="0" y="474"/>
                    <a:pt x="266" y="740"/>
                  </a:cubicBezTo>
                  <a:cubicBezTo>
                    <a:pt x="351" y="825"/>
                    <a:pt x="458" y="864"/>
                    <a:pt x="564" y="864"/>
                  </a:cubicBezTo>
                  <a:cubicBezTo>
                    <a:pt x="787" y="864"/>
                    <a:pt x="1005" y="694"/>
                    <a:pt x="1005" y="437"/>
                  </a:cubicBezTo>
                  <a:cubicBezTo>
                    <a:pt x="1005" y="190"/>
                    <a:pt x="816" y="0"/>
                    <a:pt x="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1811813" y="5293850"/>
              <a:ext cx="25150" cy="21625"/>
            </a:xfrm>
            <a:custGeom>
              <a:avLst/>
              <a:gdLst/>
              <a:ahLst/>
              <a:cxnLst/>
              <a:rect l="l" t="t" r="r" b="b"/>
              <a:pathLst>
                <a:path w="1006" h="865" extrusionOk="0">
                  <a:moveTo>
                    <a:pt x="427" y="1"/>
                  </a:moveTo>
                  <a:cubicBezTo>
                    <a:pt x="210" y="1"/>
                    <a:pt x="0" y="171"/>
                    <a:pt x="0" y="428"/>
                  </a:cubicBezTo>
                  <a:cubicBezTo>
                    <a:pt x="0" y="656"/>
                    <a:pt x="190" y="864"/>
                    <a:pt x="418" y="864"/>
                  </a:cubicBezTo>
                  <a:cubicBezTo>
                    <a:pt x="816" y="864"/>
                    <a:pt x="1005" y="390"/>
                    <a:pt x="721" y="125"/>
                  </a:cubicBezTo>
                  <a:cubicBezTo>
                    <a:pt x="635" y="39"/>
                    <a:pt x="530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1527388" y="5229650"/>
              <a:ext cx="547525" cy="470500"/>
            </a:xfrm>
            <a:custGeom>
              <a:avLst/>
              <a:gdLst/>
              <a:ahLst/>
              <a:cxnLst/>
              <a:rect l="l" t="t" r="r" b="b"/>
              <a:pathLst>
                <a:path w="21901" h="18820" extrusionOk="0">
                  <a:moveTo>
                    <a:pt x="13520" y="853"/>
                  </a:moveTo>
                  <a:cubicBezTo>
                    <a:pt x="13748" y="853"/>
                    <a:pt x="13937" y="1043"/>
                    <a:pt x="13937" y="1289"/>
                  </a:cubicBezTo>
                  <a:lnTo>
                    <a:pt x="13937" y="5139"/>
                  </a:lnTo>
                  <a:lnTo>
                    <a:pt x="2996" y="5139"/>
                  </a:lnTo>
                  <a:cubicBezTo>
                    <a:pt x="2978" y="5137"/>
                    <a:pt x="2960" y="5136"/>
                    <a:pt x="2943" y="5136"/>
                  </a:cubicBezTo>
                  <a:cubicBezTo>
                    <a:pt x="2383" y="5136"/>
                    <a:pt x="2388" y="5993"/>
                    <a:pt x="2960" y="5993"/>
                  </a:cubicBezTo>
                  <a:cubicBezTo>
                    <a:pt x="2972" y="5993"/>
                    <a:pt x="2984" y="5993"/>
                    <a:pt x="2996" y="5992"/>
                  </a:cubicBezTo>
                  <a:lnTo>
                    <a:pt x="7168" y="5992"/>
                  </a:lnTo>
                  <a:cubicBezTo>
                    <a:pt x="7111" y="6125"/>
                    <a:pt x="7092" y="6276"/>
                    <a:pt x="7092" y="6428"/>
                  </a:cubicBezTo>
                  <a:lnTo>
                    <a:pt x="7092" y="7698"/>
                  </a:lnTo>
                  <a:lnTo>
                    <a:pt x="2996" y="7698"/>
                  </a:lnTo>
                  <a:cubicBezTo>
                    <a:pt x="2984" y="7698"/>
                    <a:pt x="2972" y="7697"/>
                    <a:pt x="2960" y="7697"/>
                  </a:cubicBezTo>
                  <a:cubicBezTo>
                    <a:pt x="2388" y="7697"/>
                    <a:pt x="2383" y="8554"/>
                    <a:pt x="2943" y="8554"/>
                  </a:cubicBezTo>
                  <a:cubicBezTo>
                    <a:pt x="2960" y="8554"/>
                    <a:pt x="2978" y="8553"/>
                    <a:pt x="2996" y="8552"/>
                  </a:cubicBezTo>
                  <a:lnTo>
                    <a:pt x="7111" y="8552"/>
                  </a:lnTo>
                  <a:lnTo>
                    <a:pt x="7111" y="10277"/>
                  </a:lnTo>
                  <a:lnTo>
                    <a:pt x="5556" y="10277"/>
                  </a:lnTo>
                  <a:cubicBezTo>
                    <a:pt x="5442" y="10277"/>
                    <a:pt x="5348" y="10315"/>
                    <a:pt x="5253" y="10391"/>
                  </a:cubicBezTo>
                  <a:lnTo>
                    <a:pt x="3414" y="12230"/>
                  </a:lnTo>
                  <a:lnTo>
                    <a:pt x="3414" y="10694"/>
                  </a:lnTo>
                  <a:cubicBezTo>
                    <a:pt x="3414" y="10467"/>
                    <a:pt x="3224" y="10277"/>
                    <a:pt x="2996" y="10277"/>
                  </a:cubicBezTo>
                  <a:lnTo>
                    <a:pt x="1271" y="10277"/>
                  </a:lnTo>
                  <a:cubicBezTo>
                    <a:pt x="1043" y="10277"/>
                    <a:pt x="854" y="10088"/>
                    <a:pt x="854" y="9841"/>
                  </a:cubicBezTo>
                  <a:lnTo>
                    <a:pt x="854" y="1289"/>
                  </a:lnTo>
                  <a:cubicBezTo>
                    <a:pt x="854" y="1043"/>
                    <a:pt x="1043" y="853"/>
                    <a:pt x="1271" y="853"/>
                  </a:cubicBezTo>
                  <a:close/>
                  <a:moveTo>
                    <a:pt x="20612" y="5992"/>
                  </a:moveTo>
                  <a:cubicBezTo>
                    <a:pt x="20839" y="5992"/>
                    <a:pt x="21029" y="6182"/>
                    <a:pt x="21048" y="6428"/>
                  </a:cubicBezTo>
                  <a:lnTo>
                    <a:pt x="21048" y="14980"/>
                  </a:lnTo>
                  <a:cubicBezTo>
                    <a:pt x="21048" y="15207"/>
                    <a:pt x="20839" y="15397"/>
                    <a:pt x="20612" y="15416"/>
                  </a:cubicBezTo>
                  <a:lnTo>
                    <a:pt x="18905" y="15416"/>
                  </a:lnTo>
                  <a:cubicBezTo>
                    <a:pt x="18659" y="15416"/>
                    <a:pt x="18469" y="15605"/>
                    <a:pt x="18469" y="15833"/>
                  </a:cubicBezTo>
                  <a:lnTo>
                    <a:pt x="18469" y="17369"/>
                  </a:lnTo>
                  <a:lnTo>
                    <a:pt x="16630" y="15530"/>
                  </a:lnTo>
                  <a:cubicBezTo>
                    <a:pt x="16554" y="15454"/>
                    <a:pt x="16459" y="15416"/>
                    <a:pt x="16345" y="15416"/>
                  </a:cubicBezTo>
                  <a:lnTo>
                    <a:pt x="8381" y="15416"/>
                  </a:lnTo>
                  <a:cubicBezTo>
                    <a:pt x="8135" y="15416"/>
                    <a:pt x="7945" y="15207"/>
                    <a:pt x="7945" y="14980"/>
                  </a:cubicBezTo>
                  <a:lnTo>
                    <a:pt x="7945" y="6428"/>
                  </a:lnTo>
                  <a:cubicBezTo>
                    <a:pt x="7945" y="6182"/>
                    <a:pt x="8135" y="5992"/>
                    <a:pt x="8381" y="5992"/>
                  </a:cubicBezTo>
                  <a:close/>
                  <a:moveTo>
                    <a:pt x="1271" y="0"/>
                  </a:moveTo>
                  <a:cubicBezTo>
                    <a:pt x="569" y="0"/>
                    <a:pt x="0" y="569"/>
                    <a:pt x="0" y="1289"/>
                  </a:cubicBezTo>
                  <a:lnTo>
                    <a:pt x="0" y="9841"/>
                  </a:lnTo>
                  <a:cubicBezTo>
                    <a:pt x="0" y="10543"/>
                    <a:pt x="569" y="11130"/>
                    <a:pt x="1271" y="11130"/>
                  </a:cubicBezTo>
                  <a:lnTo>
                    <a:pt x="2560" y="11130"/>
                  </a:lnTo>
                  <a:lnTo>
                    <a:pt x="2560" y="13254"/>
                  </a:lnTo>
                  <a:cubicBezTo>
                    <a:pt x="2560" y="13511"/>
                    <a:pt x="2769" y="13690"/>
                    <a:pt x="2992" y="13690"/>
                  </a:cubicBezTo>
                  <a:cubicBezTo>
                    <a:pt x="3099" y="13690"/>
                    <a:pt x="3208" y="13649"/>
                    <a:pt x="3300" y="13558"/>
                  </a:cubicBezTo>
                  <a:lnTo>
                    <a:pt x="5727" y="11112"/>
                  </a:lnTo>
                  <a:lnTo>
                    <a:pt x="7111" y="11112"/>
                  </a:lnTo>
                  <a:lnTo>
                    <a:pt x="7111" y="14980"/>
                  </a:lnTo>
                  <a:cubicBezTo>
                    <a:pt x="7111" y="15681"/>
                    <a:pt x="7680" y="16250"/>
                    <a:pt x="8381" y="16250"/>
                  </a:cubicBezTo>
                  <a:lnTo>
                    <a:pt x="16175" y="16250"/>
                  </a:lnTo>
                  <a:lnTo>
                    <a:pt x="18621" y="18696"/>
                  </a:lnTo>
                  <a:cubicBezTo>
                    <a:pt x="18706" y="18782"/>
                    <a:pt x="18811" y="18820"/>
                    <a:pt x="18914" y="18820"/>
                  </a:cubicBezTo>
                  <a:cubicBezTo>
                    <a:pt x="19132" y="18820"/>
                    <a:pt x="19341" y="18650"/>
                    <a:pt x="19341" y="18393"/>
                  </a:cubicBezTo>
                  <a:lnTo>
                    <a:pt x="19341" y="16269"/>
                  </a:lnTo>
                  <a:lnTo>
                    <a:pt x="20612" y="16269"/>
                  </a:lnTo>
                  <a:cubicBezTo>
                    <a:pt x="21313" y="16269"/>
                    <a:pt x="21901" y="15681"/>
                    <a:pt x="21901" y="14980"/>
                  </a:cubicBezTo>
                  <a:lnTo>
                    <a:pt x="21901" y="6428"/>
                  </a:lnTo>
                  <a:cubicBezTo>
                    <a:pt x="21901" y="5708"/>
                    <a:pt x="21313" y="5139"/>
                    <a:pt x="20612" y="5139"/>
                  </a:cubicBezTo>
                  <a:lnTo>
                    <a:pt x="14790" y="5139"/>
                  </a:lnTo>
                  <a:lnTo>
                    <a:pt x="14790" y="1289"/>
                  </a:lnTo>
                  <a:cubicBezTo>
                    <a:pt x="14790" y="569"/>
                    <a:pt x="14222" y="0"/>
                    <a:pt x="13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1586938" y="5293600"/>
              <a:ext cx="208025" cy="21900"/>
            </a:xfrm>
            <a:custGeom>
              <a:avLst/>
              <a:gdLst/>
              <a:ahLst/>
              <a:cxnLst/>
              <a:rect l="l" t="t" r="r" b="b"/>
              <a:pathLst>
                <a:path w="8321" h="876" extrusionOk="0">
                  <a:moveTo>
                    <a:pt x="578" y="1"/>
                  </a:moveTo>
                  <a:cubicBezTo>
                    <a:pt x="1" y="1"/>
                    <a:pt x="1" y="875"/>
                    <a:pt x="578" y="875"/>
                  </a:cubicBezTo>
                  <a:cubicBezTo>
                    <a:pt x="590" y="875"/>
                    <a:pt x="602" y="875"/>
                    <a:pt x="614" y="874"/>
                  </a:cubicBezTo>
                  <a:lnTo>
                    <a:pt x="7725" y="874"/>
                  </a:lnTo>
                  <a:cubicBezTo>
                    <a:pt x="7737" y="875"/>
                    <a:pt x="7749" y="875"/>
                    <a:pt x="7760" y="875"/>
                  </a:cubicBezTo>
                  <a:cubicBezTo>
                    <a:pt x="8320" y="875"/>
                    <a:pt x="8320" y="1"/>
                    <a:pt x="7760" y="1"/>
                  </a:cubicBezTo>
                  <a:cubicBezTo>
                    <a:pt x="7749" y="1"/>
                    <a:pt x="7737" y="1"/>
                    <a:pt x="7725" y="2"/>
                  </a:cubicBezTo>
                  <a:lnTo>
                    <a:pt x="614" y="2"/>
                  </a:lnTo>
                  <a:cubicBezTo>
                    <a:pt x="602" y="1"/>
                    <a:pt x="590" y="1"/>
                    <a:pt x="5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1766313" y="5422075"/>
              <a:ext cx="206400" cy="21450"/>
            </a:xfrm>
            <a:custGeom>
              <a:avLst/>
              <a:gdLst/>
              <a:ahLst/>
              <a:cxnLst/>
              <a:rect l="l" t="t" r="r" b="b"/>
              <a:pathLst>
                <a:path w="8256" h="858" extrusionOk="0">
                  <a:moveTo>
                    <a:pt x="7678" y="0"/>
                  </a:moveTo>
                  <a:cubicBezTo>
                    <a:pt x="7666" y="0"/>
                    <a:pt x="7654" y="1"/>
                    <a:pt x="7642" y="1"/>
                  </a:cubicBezTo>
                  <a:lnTo>
                    <a:pt x="531" y="1"/>
                  </a:lnTo>
                  <a:cubicBezTo>
                    <a:pt x="0" y="39"/>
                    <a:pt x="0" y="817"/>
                    <a:pt x="531" y="855"/>
                  </a:cubicBezTo>
                  <a:lnTo>
                    <a:pt x="7642" y="855"/>
                  </a:lnTo>
                  <a:cubicBezTo>
                    <a:pt x="7660" y="856"/>
                    <a:pt x="7677" y="857"/>
                    <a:pt x="7695" y="857"/>
                  </a:cubicBezTo>
                  <a:cubicBezTo>
                    <a:pt x="8255" y="857"/>
                    <a:pt x="8250" y="0"/>
                    <a:pt x="7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1766313" y="5486575"/>
              <a:ext cx="246975" cy="21350"/>
            </a:xfrm>
            <a:custGeom>
              <a:avLst/>
              <a:gdLst/>
              <a:ahLst/>
              <a:cxnLst/>
              <a:rect l="l" t="t" r="r" b="b"/>
              <a:pathLst>
                <a:path w="9879" h="854" extrusionOk="0">
                  <a:moveTo>
                    <a:pt x="531" y="0"/>
                  </a:moveTo>
                  <a:cubicBezTo>
                    <a:pt x="0" y="38"/>
                    <a:pt x="0" y="816"/>
                    <a:pt x="531" y="853"/>
                  </a:cubicBezTo>
                  <a:lnTo>
                    <a:pt x="9348" y="853"/>
                  </a:lnTo>
                  <a:cubicBezTo>
                    <a:pt x="9879" y="816"/>
                    <a:pt x="9879" y="38"/>
                    <a:pt x="9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1766313" y="5550575"/>
              <a:ext cx="246975" cy="21350"/>
            </a:xfrm>
            <a:custGeom>
              <a:avLst/>
              <a:gdLst/>
              <a:ahLst/>
              <a:cxnLst/>
              <a:rect l="l" t="t" r="r" b="b"/>
              <a:pathLst>
                <a:path w="9879" h="854" extrusionOk="0">
                  <a:moveTo>
                    <a:pt x="531" y="0"/>
                  </a:moveTo>
                  <a:cubicBezTo>
                    <a:pt x="0" y="38"/>
                    <a:pt x="0" y="815"/>
                    <a:pt x="531" y="853"/>
                  </a:cubicBezTo>
                  <a:lnTo>
                    <a:pt x="9348" y="853"/>
                  </a:lnTo>
                  <a:cubicBezTo>
                    <a:pt x="9879" y="815"/>
                    <a:pt x="9879" y="38"/>
                    <a:pt x="9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50"/>
          <p:cNvGrpSpPr/>
          <p:nvPr/>
        </p:nvGrpSpPr>
        <p:grpSpPr>
          <a:xfrm>
            <a:off x="2449420" y="4071570"/>
            <a:ext cx="264589" cy="365774"/>
            <a:chOff x="2141263" y="5264900"/>
            <a:chExt cx="314800" cy="434050"/>
          </a:xfrm>
        </p:grpSpPr>
        <p:sp>
          <p:nvSpPr>
            <p:cNvPr id="3019" name="Google Shape;3019;p50"/>
            <p:cNvSpPr/>
            <p:nvPr/>
          </p:nvSpPr>
          <p:spPr>
            <a:xfrm>
              <a:off x="2150263" y="5269850"/>
              <a:ext cx="297250" cy="417325"/>
            </a:xfrm>
            <a:custGeom>
              <a:avLst/>
              <a:gdLst/>
              <a:ahLst/>
              <a:cxnLst/>
              <a:rect l="l" t="t" r="r" b="b"/>
              <a:pathLst>
                <a:path w="11890" h="16693" extrusionOk="0">
                  <a:moveTo>
                    <a:pt x="6440" y="2713"/>
                  </a:moveTo>
                  <a:cubicBezTo>
                    <a:pt x="7837" y="2713"/>
                    <a:pt x="9178" y="3790"/>
                    <a:pt x="9178" y="5430"/>
                  </a:cubicBezTo>
                  <a:cubicBezTo>
                    <a:pt x="9178" y="6927"/>
                    <a:pt x="7965" y="8141"/>
                    <a:pt x="6467" y="8141"/>
                  </a:cubicBezTo>
                  <a:cubicBezTo>
                    <a:pt x="4040" y="8141"/>
                    <a:pt x="2826" y="5221"/>
                    <a:pt x="4533" y="3514"/>
                  </a:cubicBezTo>
                  <a:cubicBezTo>
                    <a:pt x="5086" y="2961"/>
                    <a:pt x="5769" y="2713"/>
                    <a:pt x="6440" y="2713"/>
                  </a:cubicBezTo>
                  <a:close/>
                  <a:moveTo>
                    <a:pt x="6445" y="1"/>
                  </a:moveTo>
                  <a:cubicBezTo>
                    <a:pt x="5491" y="1"/>
                    <a:pt x="4513" y="257"/>
                    <a:pt x="3604" y="822"/>
                  </a:cubicBezTo>
                  <a:cubicBezTo>
                    <a:pt x="1" y="3059"/>
                    <a:pt x="247" y="8406"/>
                    <a:pt x="4059" y="10284"/>
                  </a:cubicBezTo>
                  <a:lnTo>
                    <a:pt x="6467" y="16693"/>
                  </a:lnTo>
                  <a:lnTo>
                    <a:pt x="8856" y="10284"/>
                  </a:lnTo>
                  <a:cubicBezTo>
                    <a:pt x="10714" y="9373"/>
                    <a:pt x="11890" y="7496"/>
                    <a:pt x="11890" y="5430"/>
                  </a:cubicBezTo>
                  <a:cubicBezTo>
                    <a:pt x="11890" y="2254"/>
                    <a:pt x="9272" y="1"/>
                    <a:pt x="6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2303388" y="5298950"/>
              <a:ext cx="19925" cy="17000"/>
            </a:xfrm>
            <a:custGeom>
              <a:avLst/>
              <a:gdLst/>
              <a:ahLst/>
              <a:cxnLst/>
              <a:rect l="l" t="t" r="r" b="b"/>
              <a:pathLst>
                <a:path w="797" h="680" extrusionOk="0">
                  <a:moveTo>
                    <a:pt x="329" y="1"/>
                  </a:moveTo>
                  <a:cubicBezTo>
                    <a:pt x="161" y="1"/>
                    <a:pt x="0" y="136"/>
                    <a:pt x="0" y="338"/>
                  </a:cubicBezTo>
                  <a:cubicBezTo>
                    <a:pt x="0" y="527"/>
                    <a:pt x="152" y="679"/>
                    <a:pt x="342" y="679"/>
                  </a:cubicBezTo>
                  <a:cubicBezTo>
                    <a:pt x="645" y="679"/>
                    <a:pt x="797" y="319"/>
                    <a:pt x="569" y="110"/>
                  </a:cubicBezTo>
                  <a:cubicBezTo>
                    <a:pt x="500" y="34"/>
                    <a:pt x="413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2209538" y="5332975"/>
              <a:ext cx="178725" cy="152750"/>
            </a:xfrm>
            <a:custGeom>
              <a:avLst/>
              <a:gdLst/>
              <a:ahLst/>
              <a:cxnLst/>
              <a:rect l="l" t="t" r="r" b="b"/>
              <a:pathLst>
                <a:path w="7149" h="6110" extrusionOk="0">
                  <a:moveTo>
                    <a:pt x="4073" y="683"/>
                  </a:moveTo>
                  <a:cubicBezTo>
                    <a:pt x="5295" y="683"/>
                    <a:pt x="6466" y="1630"/>
                    <a:pt x="6466" y="3054"/>
                  </a:cubicBezTo>
                  <a:cubicBezTo>
                    <a:pt x="6466" y="4362"/>
                    <a:pt x="5404" y="5424"/>
                    <a:pt x="4096" y="5424"/>
                  </a:cubicBezTo>
                  <a:cubicBezTo>
                    <a:pt x="1972" y="5424"/>
                    <a:pt x="910" y="2864"/>
                    <a:pt x="2408" y="1385"/>
                  </a:cubicBezTo>
                  <a:cubicBezTo>
                    <a:pt x="2893" y="900"/>
                    <a:pt x="3489" y="683"/>
                    <a:pt x="4073" y="683"/>
                  </a:cubicBezTo>
                  <a:close/>
                  <a:moveTo>
                    <a:pt x="4096" y="1"/>
                  </a:moveTo>
                  <a:cubicBezTo>
                    <a:pt x="1365" y="1"/>
                    <a:pt x="0" y="3281"/>
                    <a:pt x="1934" y="5215"/>
                  </a:cubicBezTo>
                  <a:cubicBezTo>
                    <a:pt x="2552" y="5833"/>
                    <a:pt x="3314" y="6109"/>
                    <a:pt x="4062" y="6109"/>
                  </a:cubicBezTo>
                  <a:cubicBezTo>
                    <a:pt x="5635" y="6109"/>
                    <a:pt x="7149" y="4890"/>
                    <a:pt x="7149" y="3054"/>
                  </a:cubicBezTo>
                  <a:cubicBezTo>
                    <a:pt x="7130" y="1366"/>
                    <a:pt x="5764" y="1"/>
                    <a:pt x="4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2141263" y="5264900"/>
              <a:ext cx="314800" cy="434050"/>
            </a:xfrm>
            <a:custGeom>
              <a:avLst/>
              <a:gdLst/>
              <a:ahLst/>
              <a:cxnLst/>
              <a:rect l="l" t="t" r="r" b="b"/>
              <a:pathLst>
                <a:path w="12592" h="17362" extrusionOk="0">
                  <a:moveTo>
                    <a:pt x="6827" y="676"/>
                  </a:moveTo>
                  <a:cubicBezTo>
                    <a:pt x="9178" y="676"/>
                    <a:pt x="11245" y="2307"/>
                    <a:pt x="11776" y="4620"/>
                  </a:cubicBezTo>
                  <a:cubicBezTo>
                    <a:pt x="12307" y="6914"/>
                    <a:pt x="11188" y="9284"/>
                    <a:pt x="9064" y="10327"/>
                  </a:cubicBezTo>
                  <a:cubicBezTo>
                    <a:pt x="8988" y="10365"/>
                    <a:pt x="8931" y="10441"/>
                    <a:pt x="8894" y="10517"/>
                  </a:cubicBezTo>
                  <a:lnTo>
                    <a:pt x="6827" y="16054"/>
                  </a:lnTo>
                  <a:lnTo>
                    <a:pt x="4741" y="10517"/>
                  </a:lnTo>
                  <a:cubicBezTo>
                    <a:pt x="4722" y="10441"/>
                    <a:pt x="4646" y="10365"/>
                    <a:pt x="4570" y="10327"/>
                  </a:cubicBezTo>
                  <a:cubicBezTo>
                    <a:pt x="2447" y="9284"/>
                    <a:pt x="1328" y="6914"/>
                    <a:pt x="1859" y="4620"/>
                  </a:cubicBezTo>
                  <a:cubicBezTo>
                    <a:pt x="2409" y="2307"/>
                    <a:pt x="4457" y="676"/>
                    <a:pt x="6827" y="676"/>
                  </a:cubicBezTo>
                  <a:close/>
                  <a:moveTo>
                    <a:pt x="6813" y="1"/>
                  </a:moveTo>
                  <a:cubicBezTo>
                    <a:pt x="5815" y="1"/>
                    <a:pt x="4790" y="265"/>
                    <a:pt x="3831" y="847"/>
                  </a:cubicBezTo>
                  <a:cubicBezTo>
                    <a:pt x="1" y="3179"/>
                    <a:pt x="171" y="8810"/>
                    <a:pt x="4153" y="10877"/>
                  </a:cubicBezTo>
                  <a:lnTo>
                    <a:pt x="6334" y="16698"/>
                  </a:lnTo>
                  <a:lnTo>
                    <a:pt x="4779" y="16698"/>
                  </a:lnTo>
                  <a:cubicBezTo>
                    <a:pt x="4343" y="16698"/>
                    <a:pt x="4343" y="17362"/>
                    <a:pt x="4779" y="17362"/>
                  </a:cubicBezTo>
                  <a:lnTo>
                    <a:pt x="8856" y="17362"/>
                  </a:lnTo>
                  <a:cubicBezTo>
                    <a:pt x="9311" y="17362"/>
                    <a:pt x="9311" y="16698"/>
                    <a:pt x="8856" y="16698"/>
                  </a:cubicBezTo>
                  <a:lnTo>
                    <a:pt x="7320" y="16698"/>
                  </a:lnTo>
                  <a:lnTo>
                    <a:pt x="9481" y="10877"/>
                  </a:lnTo>
                  <a:cubicBezTo>
                    <a:pt x="11396" y="9891"/>
                    <a:pt x="12591" y="7919"/>
                    <a:pt x="12591" y="5777"/>
                  </a:cubicBezTo>
                  <a:cubicBezTo>
                    <a:pt x="12591" y="2402"/>
                    <a:pt x="9822" y="1"/>
                    <a:pt x="68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2332463" y="5304450"/>
              <a:ext cx="89450" cy="113400"/>
            </a:xfrm>
            <a:custGeom>
              <a:avLst/>
              <a:gdLst/>
              <a:ahLst/>
              <a:cxnLst/>
              <a:rect l="l" t="t" r="r" b="b"/>
              <a:pathLst>
                <a:path w="3578" h="4536" extrusionOk="0">
                  <a:moveTo>
                    <a:pt x="494" y="1"/>
                  </a:moveTo>
                  <a:cubicBezTo>
                    <a:pt x="144" y="1"/>
                    <a:pt x="0" y="548"/>
                    <a:pt x="392" y="668"/>
                  </a:cubicBezTo>
                  <a:cubicBezTo>
                    <a:pt x="1890" y="1199"/>
                    <a:pt x="2895" y="2602"/>
                    <a:pt x="2895" y="4195"/>
                  </a:cubicBezTo>
                  <a:cubicBezTo>
                    <a:pt x="2895" y="4422"/>
                    <a:pt x="3066" y="4536"/>
                    <a:pt x="3237" y="4536"/>
                  </a:cubicBezTo>
                  <a:cubicBezTo>
                    <a:pt x="3407" y="4536"/>
                    <a:pt x="3578" y="4422"/>
                    <a:pt x="3578" y="4195"/>
                  </a:cubicBezTo>
                  <a:cubicBezTo>
                    <a:pt x="3578" y="2317"/>
                    <a:pt x="2383" y="649"/>
                    <a:pt x="620" y="23"/>
                  </a:cubicBezTo>
                  <a:cubicBezTo>
                    <a:pt x="576" y="8"/>
                    <a:pt x="533" y="1"/>
                    <a:pt x="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4" name="Google Shape;3024;p50"/>
          <p:cNvGrpSpPr/>
          <p:nvPr/>
        </p:nvGrpSpPr>
        <p:grpSpPr>
          <a:xfrm>
            <a:off x="3118470" y="4071581"/>
            <a:ext cx="365770" cy="365752"/>
            <a:chOff x="2806813" y="5231175"/>
            <a:chExt cx="295500" cy="292625"/>
          </a:xfrm>
        </p:grpSpPr>
        <p:sp>
          <p:nvSpPr>
            <p:cNvPr id="3025" name="Google Shape;3025;p50"/>
            <p:cNvSpPr/>
            <p:nvPr/>
          </p:nvSpPr>
          <p:spPr>
            <a:xfrm>
              <a:off x="3034838" y="5258150"/>
              <a:ext cx="46000" cy="229925"/>
            </a:xfrm>
            <a:custGeom>
              <a:avLst/>
              <a:gdLst/>
              <a:ahLst/>
              <a:cxnLst/>
              <a:rect l="l" t="t" r="r" b="b"/>
              <a:pathLst>
                <a:path w="1840" h="9197" extrusionOk="0">
                  <a:moveTo>
                    <a:pt x="0" y="0"/>
                  </a:moveTo>
                  <a:lnTo>
                    <a:pt x="0" y="9197"/>
                  </a:lnTo>
                  <a:lnTo>
                    <a:pt x="1839" y="9197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2954238" y="5326875"/>
              <a:ext cx="46000" cy="161200"/>
            </a:xfrm>
            <a:custGeom>
              <a:avLst/>
              <a:gdLst/>
              <a:ahLst/>
              <a:cxnLst/>
              <a:rect l="l" t="t" r="r" b="b"/>
              <a:pathLst>
                <a:path w="1840" h="6448" extrusionOk="0">
                  <a:moveTo>
                    <a:pt x="1" y="1"/>
                  </a:moveTo>
                  <a:lnTo>
                    <a:pt x="1" y="6448"/>
                  </a:lnTo>
                  <a:lnTo>
                    <a:pt x="1840" y="644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873663" y="5396100"/>
              <a:ext cx="46000" cy="91975"/>
            </a:xfrm>
            <a:custGeom>
              <a:avLst/>
              <a:gdLst/>
              <a:ahLst/>
              <a:cxnLst/>
              <a:rect l="l" t="t" r="r" b="b"/>
              <a:pathLst>
                <a:path w="1840" h="3679" extrusionOk="0">
                  <a:moveTo>
                    <a:pt x="0" y="0"/>
                  </a:moveTo>
                  <a:lnTo>
                    <a:pt x="0" y="3679"/>
                  </a:lnTo>
                  <a:lnTo>
                    <a:pt x="1839" y="3679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0"/>
            <p:cNvSpPr/>
            <p:nvPr/>
          </p:nvSpPr>
          <p:spPr>
            <a:xfrm>
              <a:off x="3051888" y="5302000"/>
              <a:ext cx="12425" cy="11725"/>
            </a:xfrm>
            <a:custGeom>
              <a:avLst/>
              <a:gdLst/>
              <a:ahLst/>
              <a:cxnLst/>
              <a:rect l="l" t="t" r="r" b="b"/>
              <a:pathLst>
                <a:path w="497" h="469" extrusionOk="0">
                  <a:moveTo>
                    <a:pt x="276" y="1"/>
                  </a:moveTo>
                  <a:cubicBezTo>
                    <a:pt x="261" y="1"/>
                    <a:pt x="245" y="3"/>
                    <a:pt x="228" y="7"/>
                  </a:cubicBezTo>
                  <a:cubicBezTo>
                    <a:pt x="1" y="64"/>
                    <a:pt x="1" y="405"/>
                    <a:pt x="228" y="462"/>
                  </a:cubicBezTo>
                  <a:cubicBezTo>
                    <a:pt x="245" y="467"/>
                    <a:pt x="261" y="469"/>
                    <a:pt x="276" y="469"/>
                  </a:cubicBezTo>
                  <a:cubicBezTo>
                    <a:pt x="497" y="469"/>
                    <a:pt x="497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0"/>
            <p:cNvSpPr/>
            <p:nvPr/>
          </p:nvSpPr>
          <p:spPr>
            <a:xfrm>
              <a:off x="2806813" y="5231175"/>
              <a:ext cx="295500" cy="292625"/>
            </a:xfrm>
            <a:custGeom>
              <a:avLst/>
              <a:gdLst/>
              <a:ahLst/>
              <a:cxnLst/>
              <a:rect l="l" t="t" r="r" b="b"/>
              <a:pathLst>
                <a:path w="11820" h="11705" extrusionOk="0">
                  <a:moveTo>
                    <a:pt x="4286" y="6974"/>
                  </a:moveTo>
                  <a:lnTo>
                    <a:pt x="4286" y="10197"/>
                  </a:lnTo>
                  <a:lnTo>
                    <a:pt x="2902" y="10197"/>
                  </a:lnTo>
                  <a:lnTo>
                    <a:pt x="2902" y="6974"/>
                  </a:lnTo>
                  <a:close/>
                  <a:moveTo>
                    <a:pt x="7509" y="4205"/>
                  </a:moveTo>
                  <a:lnTo>
                    <a:pt x="7509" y="10197"/>
                  </a:lnTo>
                  <a:lnTo>
                    <a:pt x="6125" y="10197"/>
                  </a:lnTo>
                  <a:lnTo>
                    <a:pt x="6125" y="4205"/>
                  </a:lnTo>
                  <a:close/>
                  <a:moveTo>
                    <a:pt x="10714" y="1456"/>
                  </a:moveTo>
                  <a:lnTo>
                    <a:pt x="10714" y="10197"/>
                  </a:lnTo>
                  <a:lnTo>
                    <a:pt x="9349" y="10197"/>
                  </a:lnTo>
                  <a:lnTo>
                    <a:pt x="9349" y="1456"/>
                  </a:lnTo>
                  <a:close/>
                  <a:moveTo>
                    <a:pt x="1290" y="1"/>
                  </a:moveTo>
                  <a:cubicBezTo>
                    <a:pt x="1190" y="1"/>
                    <a:pt x="1091" y="62"/>
                    <a:pt x="1062" y="186"/>
                  </a:cubicBezTo>
                  <a:lnTo>
                    <a:pt x="1062" y="1001"/>
                  </a:lnTo>
                  <a:lnTo>
                    <a:pt x="247" y="1001"/>
                  </a:lnTo>
                  <a:cubicBezTo>
                    <a:pt x="1" y="1058"/>
                    <a:pt x="1" y="1399"/>
                    <a:pt x="247" y="1456"/>
                  </a:cubicBezTo>
                  <a:lnTo>
                    <a:pt x="1081" y="1456"/>
                  </a:lnTo>
                  <a:lnTo>
                    <a:pt x="1081" y="2385"/>
                  </a:lnTo>
                  <a:lnTo>
                    <a:pt x="247" y="2385"/>
                  </a:lnTo>
                  <a:cubicBezTo>
                    <a:pt x="1" y="2442"/>
                    <a:pt x="1" y="2783"/>
                    <a:pt x="247" y="2840"/>
                  </a:cubicBezTo>
                  <a:lnTo>
                    <a:pt x="1081" y="2840"/>
                  </a:lnTo>
                  <a:lnTo>
                    <a:pt x="1081" y="3769"/>
                  </a:lnTo>
                  <a:lnTo>
                    <a:pt x="247" y="3769"/>
                  </a:lnTo>
                  <a:cubicBezTo>
                    <a:pt x="1" y="3826"/>
                    <a:pt x="1" y="4168"/>
                    <a:pt x="247" y="4224"/>
                  </a:cubicBezTo>
                  <a:lnTo>
                    <a:pt x="1081" y="4224"/>
                  </a:lnTo>
                  <a:lnTo>
                    <a:pt x="1081" y="5135"/>
                  </a:lnTo>
                  <a:lnTo>
                    <a:pt x="247" y="5135"/>
                  </a:lnTo>
                  <a:cubicBezTo>
                    <a:pt x="1" y="5210"/>
                    <a:pt x="1" y="5533"/>
                    <a:pt x="247" y="5609"/>
                  </a:cubicBezTo>
                  <a:lnTo>
                    <a:pt x="1081" y="5609"/>
                  </a:lnTo>
                  <a:lnTo>
                    <a:pt x="1081" y="6519"/>
                  </a:lnTo>
                  <a:lnTo>
                    <a:pt x="247" y="6519"/>
                  </a:lnTo>
                  <a:cubicBezTo>
                    <a:pt x="1" y="6576"/>
                    <a:pt x="1" y="6917"/>
                    <a:pt x="247" y="6974"/>
                  </a:cubicBezTo>
                  <a:lnTo>
                    <a:pt x="1081" y="6974"/>
                  </a:lnTo>
                  <a:lnTo>
                    <a:pt x="1081" y="7903"/>
                  </a:lnTo>
                  <a:lnTo>
                    <a:pt x="247" y="7903"/>
                  </a:lnTo>
                  <a:cubicBezTo>
                    <a:pt x="1" y="7960"/>
                    <a:pt x="1" y="8301"/>
                    <a:pt x="247" y="8358"/>
                  </a:cubicBezTo>
                  <a:lnTo>
                    <a:pt x="1081" y="8358"/>
                  </a:lnTo>
                  <a:lnTo>
                    <a:pt x="1081" y="9287"/>
                  </a:lnTo>
                  <a:lnTo>
                    <a:pt x="247" y="9287"/>
                  </a:lnTo>
                  <a:cubicBezTo>
                    <a:pt x="1" y="9344"/>
                    <a:pt x="1" y="9685"/>
                    <a:pt x="247" y="9742"/>
                  </a:cubicBezTo>
                  <a:lnTo>
                    <a:pt x="1081" y="9742"/>
                  </a:lnTo>
                  <a:lnTo>
                    <a:pt x="1081" y="10425"/>
                  </a:lnTo>
                  <a:cubicBezTo>
                    <a:pt x="1081" y="10558"/>
                    <a:pt x="1176" y="10671"/>
                    <a:pt x="1309" y="10671"/>
                  </a:cubicBezTo>
                  <a:lnTo>
                    <a:pt x="2010" y="10671"/>
                  </a:lnTo>
                  <a:lnTo>
                    <a:pt x="2010" y="11506"/>
                  </a:lnTo>
                  <a:cubicBezTo>
                    <a:pt x="1973" y="11638"/>
                    <a:pt x="2101" y="11705"/>
                    <a:pt x="2231" y="11705"/>
                  </a:cubicBezTo>
                  <a:cubicBezTo>
                    <a:pt x="2361" y="11705"/>
                    <a:pt x="2494" y="11638"/>
                    <a:pt x="2466" y="11506"/>
                  </a:cubicBezTo>
                  <a:lnTo>
                    <a:pt x="2466" y="10671"/>
                  </a:lnTo>
                  <a:lnTo>
                    <a:pt x="3376" y="10671"/>
                  </a:lnTo>
                  <a:lnTo>
                    <a:pt x="3376" y="11506"/>
                  </a:lnTo>
                  <a:cubicBezTo>
                    <a:pt x="3404" y="11619"/>
                    <a:pt x="3504" y="11676"/>
                    <a:pt x="3606" y="11676"/>
                  </a:cubicBezTo>
                  <a:cubicBezTo>
                    <a:pt x="3708" y="11676"/>
                    <a:pt x="3812" y="11619"/>
                    <a:pt x="3850" y="11506"/>
                  </a:cubicBezTo>
                  <a:lnTo>
                    <a:pt x="3850" y="10671"/>
                  </a:lnTo>
                  <a:lnTo>
                    <a:pt x="4760" y="10671"/>
                  </a:lnTo>
                  <a:lnTo>
                    <a:pt x="4760" y="11506"/>
                  </a:lnTo>
                  <a:cubicBezTo>
                    <a:pt x="4788" y="11619"/>
                    <a:pt x="4888" y="11676"/>
                    <a:pt x="4987" y="11676"/>
                  </a:cubicBezTo>
                  <a:cubicBezTo>
                    <a:pt x="5087" y="11676"/>
                    <a:pt x="5187" y="11619"/>
                    <a:pt x="5215" y="11506"/>
                  </a:cubicBezTo>
                  <a:lnTo>
                    <a:pt x="5215" y="10671"/>
                  </a:lnTo>
                  <a:lnTo>
                    <a:pt x="6125" y="10671"/>
                  </a:lnTo>
                  <a:lnTo>
                    <a:pt x="6125" y="11506"/>
                  </a:lnTo>
                  <a:cubicBezTo>
                    <a:pt x="6154" y="11619"/>
                    <a:pt x="6253" y="11676"/>
                    <a:pt x="6355" y="11676"/>
                  </a:cubicBezTo>
                  <a:cubicBezTo>
                    <a:pt x="6457" y="11676"/>
                    <a:pt x="6561" y="11619"/>
                    <a:pt x="6599" y="11506"/>
                  </a:cubicBezTo>
                  <a:lnTo>
                    <a:pt x="6599" y="10671"/>
                  </a:lnTo>
                  <a:lnTo>
                    <a:pt x="7509" y="10671"/>
                  </a:lnTo>
                  <a:lnTo>
                    <a:pt x="7509" y="11506"/>
                  </a:lnTo>
                  <a:cubicBezTo>
                    <a:pt x="7538" y="11619"/>
                    <a:pt x="7637" y="11676"/>
                    <a:pt x="7737" y="11676"/>
                  </a:cubicBezTo>
                  <a:cubicBezTo>
                    <a:pt x="7836" y="11676"/>
                    <a:pt x="7936" y="11619"/>
                    <a:pt x="7964" y="11506"/>
                  </a:cubicBezTo>
                  <a:lnTo>
                    <a:pt x="7964" y="10671"/>
                  </a:lnTo>
                  <a:lnTo>
                    <a:pt x="8894" y="10671"/>
                  </a:lnTo>
                  <a:lnTo>
                    <a:pt x="8894" y="11506"/>
                  </a:lnTo>
                  <a:cubicBezTo>
                    <a:pt x="8856" y="11638"/>
                    <a:pt x="8988" y="11705"/>
                    <a:pt x="9121" y="11705"/>
                  </a:cubicBezTo>
                  <a:cubicBezTo>
                    <a:pt x="9254" y="11705"/>
                    <a:pt x="9387" y="11638"/>
                    <a:pt x="9349" y="11506"/>
                  </a:cubicBezTo>
                  <a:lnTo>
                    <a:pt x="9349" y="10671"/>
                  </a:lnTo>
                  <a:lnTo>
                    <a:pt x="10259" y="10671"/>
                  </a:lnTo>
                  <a:lnTo>
                    <a:pt x="10259" y="11506"/>
                  </a:lnTo>
                  <a:cubicBezTo>
                    <a:pt x="10230" y="11638"/>
                    <a:pt x="10363" y="11705"/>
                    <a:pt x="10496" y="11705"/>
                  </a:cubicBezTo>
                  <a:cubicBezTo>
                    <a:pt x="10629" y="11705"/>
                    <a:pt x="10761" y="11638"/>
                    <a:pt x="10733" y="11506"/>
                  </a:cubicBezTo>
                  <a:lnTo>
                    <a:pt x="10733" y="10671"/>
                  </a:lnTo>
                  <a:lnTo>
                    <a:pt x="11548" y="10671"/>
                  </a:lnTo>
                  <a:cubicBezTo>
                    <a:pt x="11561" y="10674"/>
                    <a:pt x="11574" y="10675"/>
                    <a:pt x="11586" y="10675"/>
                  </a:cubicBezTo>
                  <a:cubicBezTo>
                    <a:pt x="11816" y="10675"/>
                    <a:pt x="11820" y="10209"/>
                    <a:pt x="11597" y="10209"/>
                  </a:cubicBezTo>
                  <a:cubicBezTo>
                    <a:pt x="11582" y="10209"/>
                    <a:pt x="11565" y="10212"/>
                    <a:pt x="11548" y="10216"/>
                  </a:cubicBezTo>
                  <a:lnTo>
                    <a:pt x="11548" y="10197"/>
                  </a:lnTo>
                  <a:lnTo>
                    <a:pt x="11188" y="10197"/>
                  </a:lnTo>
                  <a:lnTo>
                    <a:pt x="11188" y="1228"/>
                  </a:lnTo>
                  <a:cubicBezTo>
                    <a:pt x="11188" y="1096"/>
                    <a:pt x="11074" y="982"/>
                    <a:pt x="10941" y="982"/>
                  </a:cubicBezTo>
                  <a:lnTo>
                    <a:pt x="9102" y="982"/>
                  </a:lnTo>
                  <a:cubicBezTo>
                    <a:pt x="8969" y="982"/>
                    <a:pt x="8875" y="1096"/>
                    <a:pt x="8875" y="1228"/>
                  </a:cubicBezTo>
                  <a:lnTo>
                    <a:pt x="8875" y="10197"/>
                  </a:lnTo>
                  <a:lnTo>
                    <a:pt x="7945" y="10197"/>
                  </a:lnTo>
                  <a:lnTo>
                    <a:pt x="7945" y="3978"/>
                  </a:lnTo>
                  <a:cubicBezTo>
                    <a:pt x="7945" y="3845"/>
                    <a:pt x="7851" y="3750"/>
                    <a:pt x="7718" y="3750"/>
                  </a:cubicBezTo>
                  <a:lnTo>
                    <a:pt x="5879" y="3750"/>
                  </a:lnTo>
                  <a:cubicBezTo>
                    <a:pt x="5746" y="3750"/>
                    <a:pt x="5632" y="3845"/>
                    <a:pt x="5632" y="3978"/>
                  </a:cubicBezTo>
                  <a:lnTo>
                    <a:pt x="5632" y="10197"/>
                  </a:lnTo>
                  <a:lnTo>
                    <a:pt x="4760" y="10197"/>
                  </a:lnTo>
                  <a:lnTo>
                    <a:pt x="4760" y="6746"/>
                  </a:lnTo>
                  <a:cubicBezTo>
                    <a:pt x="4760" y="6614"/>
                    <a:pt x="4646" y="6500"/>
                    <a:pt x="4513" y="6500"/>
                  </a:cubicBezTo>
                  <a:lnTo>
                    <a:pt x="2674" y="6500"/>
                  </a:lnTo>
                  <a:cubicBezTo>
                    <a:pt x="2541" y="6500"/>
                    <a:pt x="2447" y="6614"/>
                    <a:pt x="2447" y="6746"/>
                  </a:cubicBezTo>
                  <a:lnTo>
                    <a:pt x="2447" y="10197"/>
                  </a:lnTo>
                  <a:lnTo>
                    <a:pt x="1517" y="10197"/>
                  </a:lnTo>
                  <a:lnTo>
                    <a:pt x="1517" y="186"/>
                  </a:lnTo>
                  <a:cubicBezTo>
                    <a:pt x="1489" y="62"/>
                    <a:pt x="1390" y="1"/>
                    <a:pt x="1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3051888" y="5326000"/>
              <a:ext cx="11875" cy="44925"/>
            </a:xfrm>
            <a:custGeom>
              <a:avLst/>
              <a:gdLst/>
              <a:ahLst/>
              <a:cxnLst/>
              <a:rect l="l" t="t" r="r" b="b"/>
              <a:pathLst>
                <a:path w="475" h="1797" extrusionOk="0">
                  <a:moveTo>
                    <a:pt x="238" y="0"/>
                  </a:moveTo>
                  <a:cubicBezTo>
                    <a:pt x="138" y="0"/>
                    <a:pt x="39" y="62"/>
                    <a:pt x="1" y="185"/>
                  </a:cubicBezTo>
                  <a:lnTo>
                    <a:pt x="1" y="1569"/>
                  </a:lnTo>
                  <a:cubicBezTo>
                    <a:pt x="1" y="1699"/>
                    <a:pt x="109" y="1792"/>
                    <a:pt x="238" y="1796"/>
                  </a:cubicBezTo>
                  <a:lnTo>
                    <a:pt x="238" y="1796"/>
                  </a:lnTo>
                  <a:cubicBezTo>
                    <a:pt x="366" y="1792"/>
                    <a:pt x="475" y="1699"/>
                    <a:pt x="475" y="1569"/>
                  </a:cubicBezTo>
                  <a:lnTo>
                    <a:pt x="475" y="185"/>
                  </a:lnTo>
                  <a:cubicBezTo>
                    <a:pt x="437" y="62"/>
                    <a:pt x="337" y="0"/>
                    <a:pt x="238" y="0"/>
                  </a:cubicBezTo>
                  <a:close/>
                  <a:moveTo>
                    <a:pt x="238" y="1796"/>
                  </a:moveTo>
                  <a:cubicBezTo>
                    <a:pt x="235" y="1797"/>
                    <a:pt x="231" y="1797"/>
                    <a:pt x="228" y="1797"/>
                  </a:cubicBezTo>
                  <a:lnTo>
                    <a:pt x="247" y="1797"/>
                  </a:lnTo>
                  <a:cubicBezTo>
                    <a:pt x="244" y="1797"/>
                    <a:pt x="241" y="1797"/>
                    <a:pt x="238" y="17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1" name="Google Shape;3031;p50"/>
          <p:cNvGrpSpPr/>
          <p:nvPr/>
        </p:nvGrpSpPr>
        <p:grpSpPr>
          <a:xfrm>
            <a:off x="3863641" y="4071586"/>
            <a:ext cx="314729" cy="365742"/>
            <a:chOff x="3363338" y="5229225"/>
            <a:chExt cx="341800" cy="390125"/>
          </a:xfrm>
        </p:grpSpPr>
        <p:sp>
          <p:nvSpPr>
            <p:cNvPr id="3032" name="Google Shape;3032;p50"/>
            <p:cNvSpPr/>
            <p:nvPr/>
          </p:nvSpPr>
          <p:spPr>
            <a:xfrm>
              <a:off x="3407888" y="5233500"/>
              <a:ext cx="297250" cy="250800"/>
            </a:xfrm>
            <a:custGeom>
              <a:avLst/>
              <a:gdLst/>
              <a:ahLst/>
              <a:cxnLst/>
              <a:rect l="l" t="t" r="r" b="b"/>
              <a:pathLst>
                <a:path w="11890" h="10032" extrusionOk="0">
                  <a:moveTo>
                    <a:pt x="5936" y="0"/>
                  </a:moveTo>
                  <a:cubicBezTo>
                    <a:pt x="3528" y="0"/>
                    <a:pt x="1404" y="1574"/>
                    <a:pt x="702" y="3888"/>
                  </a:cubicBezTo>
                  <a:cubicBezTo>
                    <a:pt x="1" y="6201"/>
                    <a:pt x="911" y="8704"/>
                    <a:pt x="2921" y="10031"/>
                  </a:cubicBezTo>
                  <a:lnTo>
                    <a:pt x="8970" y="10031"/>
                  </a:lnTo>
                  <a:cubicBezTo>
                    <a:pt x="10979" y="8704"/>
                    <a:pt x="11890" y="6201"/>
                    <a:pt x="11188" y="3888"/>
                  </a:cubicBezTo>
                  <a:cubicBezTo>
                    <a:pt x="10486" y="1574"/>
                    <a:pt x="8363" y="0"/>
                    <a:pt x="5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3480888" y="5416000"/>
              <a:ext cx="151250" cy="91400"/>
            </a:xfrm>
            <a:custGeom>
              <a:avLst/>
              <a:gdLst/>
              <a:ahLst/>
              <a:cxnLst/>
              <a:rect l="l" t="t" r="r" b="b"/>
              <a:pathLst>
                <a:path w="6050" h="3656" extrusionOk="0">
                  <a:moveTo>
                    <a:pt x="3016" y="1"/>
                  </a:moveTo>
                  <a:cubicBezTo>
                    <a:pt x="1461" y="1"/>
                    <a:pt x="153" y="1176"/>
                    <a:pt x="1" y="2731"/>
                  </a:cubicBezTo>
                  <a:cubicBezTo>
                    <a:pt x="911" y="3347"/>
                    <a:pt x="1963" y="3655"/>
                    <a:pt x="3018" y="3655"/>
                  </a:cubicBezTo>
                  <a:cubicBezTo>
                    <a:pt x="4073" y="3655"/>
                    <a:pt x="5130" y="3347"/>
                    <a:pt x="6050" y="2731"/>
                  </a:cubicBezTo>
                  <a:cubicBezTo>
                    <a:pt x="5898" y="1176"/>
                    <a:pt x="4590" y="1"/>
                    <a:pt x="3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3495588" y="5294175"/>
              <a:ext cx="142250" cy="122025"/>
            </a:xfrm>
            <a:custGeom>
              <a:avLst/>
              <a:gdLst/>
              <a:ahLst/>
              <a:cxnLst/>
              <a:rect l="l" t="t" r="r" b="b"/>
              <a:pathLst>
                <a:path w="5690" h="4881" extrusionOk="0">
                  <a:moveTo>
                    <a:pt x="2428" y="1"/>
                  </a:moveTo>
                  <a:cubicBezTo>
                    <a:pt x="1081" y="1"/>
                    <a:pt x="1" y="1100"/>
                    <a:pt x="1" y="2447"/>
                  </a:cubicBezTo>
                  <a:cubicBezTo>
                    <a:pt x="1" y="3912"/>
                    <a:pt x="1202" y="4880"/>
                    <a:pt x="2455" y="4880"/>
                  </a:cubicBezTo>
                  <a:cubicBezTo>
                    <a:pt x="3051" y="4880"/>
                    <a:pt x="3658" y="4661"/>
                    <a:pt x="4153" y="4172"/>
                  </a:cubicBezTo>
                  <a:cubicBezTo>
                    <a:pt x="5689" y="2636"/>
                    <a:pt x="4608" y="1"/>
                    <a:pt x="2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0"/>
            <p:cNvSpPr/>
            <p:nvPr/>
          </p:nvSpPr>
          <p:spPr>
            <a:xfrm>
              <a:off x="3563863" y="5335975"/>
              <a:ext cx="18025" cy="15525"/>
            </a:xfrm>
            <a:custGeom>
              <a:avLst/>
              <a:gdLst/>
              <a:ahLst/>
              <a:cxnLst/>
              <a:rect l="l" t="t" r="r" b="b"/>
              <a:pathLst>
                <a:path w="721" h="621" extrusionOk="0">
                  <a:moveTo>
                    <a:pt x="309" y="1"/>
                  </a:moveTo>
                  <a:cubicBezTo>
                    <a:pt x="149" y="1"/>
                    <a:pt x="0" y="124"/>
                    <a:pt x="0" y="317"/>
                  </a:cubicBezTo>
                  <a:cubicBezTo>
                    <a:pt x="0" y="487"/>
                    <a:pt x="133" y="620"/>
                    <a:pt x="303" y="620"/>
                  </a:cubicBezTo>
                  <a:cubicBezTo>
                    <a:pt x="569" y="620"/>
                    <a:pt x="721" y="279"/>
                    <a:pt x="531" y="89"/>
                  </a:cubicBezTo>
                  <a:cubicBezTo>
                    <a:pt x="464" y="28"/>
                    <a:pt x="385" y="1"/>
                    <a:pt x="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0"/>
            <p:cNvSpPr/>
            <p:nvPr/>
          </p:nvSpPr>
          <p:spPr>
            <a:xfrm>
              <a:off x="3533513" y="5335975"/>
              <a:ext cx="18050" cy="15525"/>
            </a:xfrm>
            <a:custGeom>
              <a:avLst/>
              <a:gdLst/>
              <a:ahLst/>
              <a:cxnLst/>
              <a:rect l="l" t="t" r="r" b="b"/>
              <a:pathLst>
                <a:path w="722" h="621" extrusionOk="0">
                  <a:moveTo>
                    <a:pt x="318" y="1"/>
                  </a:moveTo>
                  <a:cubicBezTo>
                    <a:pt x="158" y="1"/>
                    <a:pt x="1" y="124"/>
                    <a:pt x="1" y="317"/>
                  </a:cubicBezTo>
                  <a:cubicBezTo>
                    <a:pt x="1" y="487"/>
                    <a:pt x="133" y="620"/>
                    <a:pt x="304" y="620"/>
                  </a:cubicBezTo>
                  <a:cubicBezTo>
                    <a:pt x="588" y="620"/>
                    <a:pt x="721" y="279"/>
                    <a:pt x="531" y="89"/>
                  </a:cubicBezTo>
                  <a:cubicBezTo>
                    <a:pt x="471" y="28"/>
                    <a:pt x="394" y="1"/>
                    <a:pt x="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0"/>
            <p:cNvSpPr/>
            <p:nvPr/>
          </p:nvSpPr>
          <p:spPr>
            <a:xfrm>
              <a:off x="3469988" y="5290325"/>
              <a:ext cx="18050" cy="15500"/>
            </a:xfrm>
            <a:custGeom>
              <a:avLst/>
              <a:gdLst/>
              <a:ahLst/>
              <a:cxnLst/>
              <a:rect l="l" t="t" r="r" b="b"/>
              <a:pathLst>
                <a:path w="722" h="620" extrusionOk="0">
                  <a:moveTo>
                    <a:pt x="418" y="0"/>
                  </a:moveTo>
                  <a:cubicBezTo>
                    <a:pt x="152" y="0"/>
                    <a:pt x="1" y="341"/>
                    <a:pt x="190" y="531"/>
                  </a:cubicBezTo>
                  <a:cubicBezTo>
                    <a:pt x="257" y="592"/>
                    <a:pt x="336" y="620"/>
                    <a:pt x="412" y="620"/>
                  </a:cubicBezTo>
                  <a:cubicBezTo>
                    <a:pt x="573" y="620"/>
                    <a:pt x="721" y="497"/>
                    <a:pt x="721" y="304"/>
                  </a:cubicBezTo>
                  <a:cubicBezTo>
                    <a:pt x="721" y="152"/>
                    <a:pt x="589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0"/>
            <p:cNvSpPr/>
            <p:nvPr/>
          </p:nvSpPr>
          <p:spPr>
            <a:xfrm>
              <a:off x="3363338" y="5229225"/>
              <a:ext cx="337525" cy="289600"/>
            </a:xfrm>
            <a:custGeom>
              <a:avLst/>
              <a:gdLst/>
              <a:ahLst/>
              <a:cxnLst/>
              <a:rect l="l" t="t" r="r" b="b"/>
              <a:pathLst>
                <a:path w="13501" h="11584" extrusionOk="0">
                  <a:moveTo>
                    <a:pt x="7747" y="3050"/>
                  </a:moveTo>
                  <a:cubicBezTo>
                    <a:pt x="8269" y="3050"/>
                    <a:pt x="8801" y="3243"/>
                    <a:pt x="9235" y="3677"/>
                  </a:cubicBezTo>
                  <a:cubicBezTo>
                    <a:pt x="10581" y="5023"/>
                    <a:pt x="9633" y="7317"/>
                    <a:pt x="7718" y="7317"/>
                  </a:cubicBezTo>
                  <a:cubicBezTo>
                    <a:pt x="6542" y="7317"/>
                    <a:pt x="5594" y="6369"/>
                    <a:pt x="5594" y="5194"/>
                  </a:cubicBezTo>
                  <a:cubicBezTo>
                    <a:pt x="5594" y="3908"/>
                    <a:pt x="6649" y="3050"/>
                    <a:pt x="7747" y="3050"/>
                  </a:cubicBezTo>
                  <a:close/>
                  <a:moveTo>
                    <a:pt x="7718" y="624"/>
                  </a:moveTo>
                  <a:cubicBezTo>
                    <a:pt x="9917" y="624"/>
                    <a:pt x="11870" y="2008"/>
                    <a:pt x="12591" y="4075"/>
                  </a:cubicBezTo>
                  <a:cubicBezTo>
                    <a:pt x="13330" y="6142"/>
                    <a:pt x="12667" y="8455"/>
                    <a:pt x="10960" y="9820"/>
                  </a:cubicBezTo>
                  <a:cubicBezTo>
                    <a:pt x="10695" y="8815"/>
                    <a:pt x="9993" y="8000"/>
                    <a:pt x="9045" y="7583"/>
                  </a:cubicBezTo>
                  <a:cubicBezTo>
                    <a:pt x="11529" y="6218"/>
                    <a:pt x="10543" y="2444"/>
                    <a:pt x="7718" y="2444"/>
                  </a:cubicBezTo>
                  <a:cubicBezTo>
                    <a:pt x="4892" y="2444"/>
                    <a:pt x="3925" y="6218"/>
                    <a:pt x="6409" y="7583"/>
                  </a:cubicBezTo>
                  <a:cubicBezTo>
                    <a:pt x="5442" y="8000"/>
                    <a:pt x="4741" y="8815"/>
                    <a:pt x="4475" y="9820"/>
                  </a:cubicBezTo>
                  <a:cubicBezTo>
                    <a:pt x="683" y="6767"/>
                    <a:pt x="2845" y="624"/>
                    <a:pt x="7718" y="624"/>
                  </a:cubicBezTo>
                  <a:close/>
                  <a:moveTo>
                    <a:pt x="7718" y="7924"/>
                  </a:moveTo>
                  <a:cubicBezTo>
                    <a:pt x="9064" y="7924"/>
                    <a:pt x="10202" y="8891"/>
                    <a:pt x="10429" y="10218"/>
                  </a:cubicBezTo>
                  <a:cubicBezTo>
                    <a:pt x="9614" y="10711"/>
                    <a:pt x="8685" y="10977"/>
                    <a:pt x="7718" y="10977"/>
                  </a:cubicBezTo>
                  <a:cubicBezTo>
                    <a:pt x="6770" y="10977"/>
                    <a:pt x="5841" y="10711"/>
                    <a:pt x="5025" y="10218"/>
                  </a:cubicBezTo>
                  <a:cubicBezTo>
                    <a:pt x="5253" y="8891"/>
                    <a:pt x="6390" y="7924"/>
                    <a:pt x="7718" y="7924"/>
                  </a:cubicBezTo>
                  <a:close/>
                  <a:moveTo>
                    <a:pt x="7683" y="1"/>
                  </a:moveTo>
                  <a:cubicBezTo>
                    <a:pt x="6264" y="1"/>
                    <a:pt x="4818" y="528"/>
                    <a:pt x="3641" y="1705"/>
                  </a:cubicBezTo>
                  <a:cubicBezTo>
                    <a:pt x="0" y="5345"/>
                    <a:pt x="2579" y="11584"/>
                    <a:pt x="7718" y="11584"/>
                  </a:cubicBezTo>
                  <a:cubicBezTo>
                    <a:pt x="10922" y="11565"/>
                    <a:pt x="13501" y="8986"/>
                    <a:pt x="13501" y="5800"/>
                  </a:cubicBezTo>
                  <a:cubicBezTo>
                    <a:pt x="13501" y="2310"/>
                    <a:pt x="10653" y="1"/>
                    <a:pt x="76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0"/>
            <p:cNvSpPr/>
            <p:nvPr/>
          </p:nvSpPr>
          <p:spPr>
            <a:xfrm>
              <a:off x="3493738" y="5259975"/>
              <a:ext cx="149675" cy="47075"/>
            </a:xfrm>
            <a:custGeom>
              <a:avLst/>
              <a:gdLst/>
              <a:ahLst/>
              <a:cxnLst/>
              <a:rect l="l" t="t" r="r" b="b"/>
              <a:pathLst>
                <a:path w="5987" h="1883" extrusionOk="0">
                  <a:moveTo>
                    <a:pt x="2540" y="1"/>
                  </a:moveTo>
                  <a:cubicBezTo>
                    <a:pt x="1762" y="1"/>
                    <a:pt x="1004" y="190"/>
                    <a:pt x="321" y="569"/>
                  </a:cubicBezTo>
                  <a:cubicBezTo>
                    <a:pt x="1" y="730"/>
                    <a:pt x="168" y="1147"/>
                    <a:pt x="444" y="1147"/>
                  </a:cubicBezTo>
                  <a:cubicBezTo>
                    <a:pt x="495" y="1147"/>
                    <a:pt x="550" y="1133"/>
                    <a:pt x="606" y="1100"/>
                  </a:cubicBezTo>
                  <a:cubicBezTo>
                    <a:pt x="1209" y="776"/>
                    <a:pt x="1865" y="618"/>
                    <a:pt x="2514" y="618"/>
                  </a:cubicBezTo>
                  <a:cubicBezTo>
                    <a:pt x="3536" y="618"/>
                    <a:pt x="4543" y="1010"/>
                    <a:pt x="5308" y="1764"/>
                  </a:cubicBezTo>
                  <a:cubicBezTo>
                    <a:pt x="5378" y="1848"/>
                    <a:pt x="5460" y="1883"/>
                    <a:pt x="5538" y="1883"/>
                  </a:cubicBezTo>
                  <a:cubicBezTo>
                    <a:pt x="5778" y="1883"/>
                    <a:pt x="5987" y="1561"/>
                    <a:pt x="5744" y="1347"/>
                  </a:cubicBezTo>
                  <a:cubicBezTo>
                    <a:pt x="4891" y="494"/>
                    <a:pt x="3734" y="20"/>
                    <a:pt x="2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0"/>
            <p:cNvSpPr/>
            <p:nvPr/>
          </p:nvSpPr>
          <p:spPr>
            <a:xfrm>
              <a:off x="3524588" y="5373175"/>
              <a:ext cx="63500" cy="23950"/>
            </a:xfrm>
            <a:custGeom>
              <a:avLst/>
              <a:gdLst/>
              <a:ahLst/>
              <a:cxnLst/>
              <a:rect l="l" t="t" r="r" b="b"/>
              <a:pathLst>
                <a:path w="2540" h="958" extrusionOk="0">
                  <a:moveTo>
                    <a:pt x="422" y="1"/>
                  </a:moveTo>
                  <a:cubicBezTo>
                    <a:pt x="193" y="1"/>
                    <a:pt x="0" y="281"/>
                    <a:pt x="206" y="516"/>
                  </a:cubicBezTo>
                  <a:cubicBezTo>
                    <a:pt x="500" y="810"/>
                    <a:pt x="888" y="957"/>
                    <a:pt x="1277" y="957"/>
                  </a:cubicBezTo>
                  <a:cubicBezTo>
                    <a:pt x="1666" y="957"/>
                    <a:pt x="2055" y="810"/>
                    <a:pt x="2349" y="516"/>
                  </a:cubicBezTo>
                  <a:cubicBezTo>
                    <a:pt x="2539" y="281"/>
                    <a:pt x="2355" y="1"/>
                    <a:pt x="2121" y="1"/>
                  </a:cubicBezTo>
                  <a:cubicBezTo>
                    <a:pt x="2053" y="1"/>
                    <a:pt x="1981" y="25"/>
                    <a:pt x="1912" y="80"/>
                  </a:cubicBezTo>
                  <a:cubicBezTo>
                    <a:pt x="1742" y="260"/>
                    <a:pt x="1509" y="350"/>
                    <a:pt x="1275" y="350"/>
                  </a:cubicBezTo>
                  <a:cubicBezTo>
                    <a:pt x="1040" y="350"/>
                    <a:pt x="803" y="260"/>
                    <a:pt x="623" y="80"/>
                  </a:cubicBezTo>
                  <a:cubicBezTo>
                    <a:pt x="559" y="25"/>
                    <a:pt x="489" y="1"/>
                    <a:pt x="4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0"/>
            <p:cNvSpPr/>
            <p:nvPr/>
          </p:nvSpPr>
          <p:spPr>
            <a:xfrm>
              <a:off x="3455313" y="5553875"/>
              <a:ext cx="202425" cy="14725"/>
            </a:xfrm>
            <a:custGeom>
              <a:avLst/>
              <a:gdLst/>
              <a:ahLst/>
              <a:cxnLst/>
              <a:rect l="l" t="t" r="r" b="b"/>
              <a:pathLst>
                <a:path w="8097" h="589" extrusionOk="0">
                  <a:moveTo>
                    <a:pt x="398" y="1"/>
                  </a:moveTo>
                  <a:cubicBezTo>
                    <a:pt x="6" y="1"/>
                    <a:pt x="0" y="589"/>
                    <a:pt x="380" y="589"/>
                  </a:cubicBezTo>
                  <a:cubicBezTo>
                    <a:pt x="386" y="589"/>
                    <a:pt x="392" y="589"/>
                    <a:pt x="398" y="589"/>
                  </a:cubicBezTo>
                  <a:lnTo>
                    <a:pt x="7698" y="589"/>
                  </a:lnTo>
                  <a:cubicBezTo>
                    <a:pt x="7704" y="589"/>
                    <a:pt x="7710" y="589"/>
                    <a:pt x="7716" y="589"/>
                  </a:cubicBezTo>
                  <a:cubicBezTo>
                    <a:pt x="8096" y="589"/>
                    <a:pt x="8090" y="1"/>
                    <a:pt x="7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0"/>
            <p:cNvSpPr/>
            <p:nvPr/>
          </p:nvSpPr>
          <p:spPr>
            <a:xfrm>
              <a:off x="3455763" y="5603625"/>
              <a:ext cx="202650" cy="15725"/>
            </a:xfrm>
            <a:custGeom>
              <a:avLst/>
              <a:gdLst/>
              <a:ahLst/>
              <a:cxnLst/>
              <a:rect l="l" t="t" r="r" b="b"/>
              <a:pathLst>
                <a:path w="8106" h="629" extrusionOk="0">
                  <a:moveTo>
                    <a:pt x="7714" y="0"/>
                  </a:moveTo>
                  <a:cubicBezTo>
                    <a:pt x="7703" y="0"/>
                    <a:pt x="7692" y="1"/>
                    <a:pt x="7680" y="2"/>
                  </a:cubicBezTo>
                  <a:lnTo>
                    <a:pt x="380" y="2"/>
                  </a:lnTo>
                  <a:cubicBezTo>
                    <a:pt x="1" y="40"/>
                    <a:pt x="1" y="590"/>
                    <a:pt x="380" y="627"/>
                  </a:cubicBezTo>
                  <a:lnTo>
                    <a:pt x="7680" y="627"/>
                  </a:lnTo>
                  <a:cubicBezTo>
                    <a:pt x="7692" y="628"/>
                    <a:pt x="7703" y="629"/>
                    <a:pt x="7714" y="629"/>
                  </a:cubicBezTo>
                  <a:cubicBezTo>
                    <a:pt x="8105" y="629"/>
                    <a:pt x="8105" y="0"/>
                    <a:pt x="7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3" name="Google Shape;3043;p50"/>
          <p:cNvGrpSpPr/>
          <p:nvPr/>
        </p:nvGrpSpPr>
        <p:grpSpPr>
          <a:xfrm>
            <a:off x="4585908" y="4071586"/>
            <a:ext cx="297696" cy="365742"/>
            <a:chOff x="4093838" y="5265200"/>
            <a:chExt cx="320000" cy="390625"/>
          </a:xfrm>
        </p:grpSpPr>
        <p:sp>
          <p:nvSpPr>
            <p:cNvPr id="3044" name="Google Shape;3044;p50"/>
            <p:cNvSpPr/>
            <p:nvPr/>
          </p:nvSpPr>
          <p:spPr>
            <a:xfrm>
              <a:off x="4100938" y="5598500"/>
              <a:ext cx="61175" cy="46025"/>
            </a:xfrm>
            <a:custGeom>
              <a:avLst/>
              <a:gdLst/>
              <a:ahLst/>
              <a:cxnLst/>
              <a:rect l="l" t="t" r="r" b="b"/>
              <a:pathLst>
                <a:path w="2447" h="1841" extrusionOk="0">
                  <a:moveTo>
                    <a:pt x="1" y="1"/>
                  </a:moveTo>
                  <a:lnTo>
                    <a:pt x="1" y="1840"/>
                  </a:lnTo>
                  <a:lnTo>
                    <a:pt x="2447" y="1840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0"/>
            <p:cNvSpPr/>
            <p:nvPr/>
          </p:nvSpPr>
          <p:spPr>
            <a:xfrm>
              <a:off x="4222763" y="5598500"/>
              <a:ext cx="61175" cy="46025"/>
            </a:xfrm>
            <a:custGeom>
              <a:avLst/>
              <a:gdLst/>
              <a:ahLst/>
              <a:cxnLst/>
              <a:rect l="l" t="t" r="r" b="b"/>
              <a:pathLst>
                <a:path w="2447" h="1841" extrusionOk="0">
                  <a:moveTo>
                    <a:pt x="1" y="1"/>
                  </a:moveTo>
                  <a:lnTo>
                    <a:pt x="1" y="1840"/>
                  </a:lnTo>
                  <a:lnTo>
                    <a:pt x="2447" y="1840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0"/>
            <p:cNvSpPr/>
            <p:nvPr/>
          </p:nvSpPr>
          <p:spPr>
            <a:xfrm>
              <a:off x="4345063" y="5598500"/>
              <a:ext cx="61175" cy="46025"/>
            </a:xfrm>
            <a:custGeom>
              <a:avLst/>
              <a:gdLst/>
              <a:ahLst/>
              <a:cxnLst/>
              <a:rect l="l" t="t" r="r" b="b"/>
              <a:pathLst>
                <a:path w="2447" h="1841" extrusionOk="0">
                  <a:moveTo>
                    <a:pt x="1" y="1"/>
                  </a:moveTo>
                  <a:lnTo>
                    <a:pt x="1" y="1840"/>
                  </a:lnTo>
                  <a:lnTo>
                    <a:pt x="2447" y="1840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0"/>
            <p:cNvSpPr/>
            <p:nvPr/>
          </p:nvSpPr>
          <p:spPr>
            <a:xfrm>
              <a:off x="4192438" y="5502275"/>
              <a:ext cx="122325" cy="46000"/>
            </a:xfrm>
            <a:custGeom>
              <a:avLst/>
              <a:gdLst/>
              <a:ahLst/>
              <a:cxnLst/>
              <a:rect l="l" t="t" r="r" b="b"/>
              <a:pathLst>
                <a:path w="4893" h="1840" extrusionOk="0">
                  <a:moveTo>
                    <a:pt x="0" y="1"/>
                  </a:moveTo>
                  <a:lnTo>
                    <a:pt x="0" y="1840"/>
                  </a:lnTo>
                  <a:lnTo>
                    <a:pt x="4892" y="1840"/>
                  </a:lnTo>
                  <a:lnTo>
                    <a:pt x="4892" y="1233"/>
                  </a:lnTo>
                  <a:lnTo>
                    <a:pt x="4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0"/>
            <p:cNvSpPr/>
            <p:nvPr/>
          </p:nvSpPr>
          <p:spPr>
            <a:xfrm>
              <a:off x="4192438" y="5408900"/>
              <a:ext cx="122325" cy="45525"/>
            </a:xfrm>
            <a:custGeom>
              <a:avLst/>
              <a:gdLst/>
              <a:ahLst/>
              <a:cxnLst/>
              <a:rect l="l" t="t" r="r" b="b"/>
              <a:pathLst>
                <a:path w="4893" h="1821" extrusionOk="0">
                  <a:moveTo>
                    <a:pt x="0" y="0"/>
                  </a:moveTo>
                  <a:lnTo>
                    <a:pt x="0" y="1821"/>
                  </a:lnTo>
                  <a:lnTo>
                    <a:pt x="4892" y="1821"/>
                  </a:lnTo>
                  <a:lnTo>
                    <a:pt x="4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0"/>
            <p:cNvSpPr/>
            <p:nvPr/>
          </p:nvSpPr>
          <p:spPr>
            <a:xfrm>
              <a:off x="4131763" y="5269050"/>
              <a:ext cx="243675" cy="91525"/>
            </a:xfrm>
            <a:custGeom>
              <a:avLst/>
              <a:gdLst/>
              <a:ahLst/>
              <a:cxnLst/>
              <a:rect l="l" t="t" r="r" b="b"/>
              <a:pathLst>
                <a:path w="9747" h="3661" extrusionOk="0">
                  <a:moveTo>
                    <a:pt x="607" y="1"/>
                  </a:moveTo>
                  <a:cubicBezTo>
                    <a:pt x="265" y="1"/>
                    <a:pt x="0" y="285"/>
                    <a:pt x="0" y="607"/>
                  </a:cubicBezTo>
                  <a:lnTo>
                    <a:pt x="0" y="3053"/>
                  </a:lnTo>
                  <a:cubicBezTo>
                    <a:pt x="0" y="3395"/>
                    <a:pt x="265" y="3660"/>
                    <a:pt x="607" y="3660"/>
                  </a:cubicBezTo>
                  <a:lnTo>
                    <a:pt x="9139" y="3660"/>
                  </a:lnTo>
                  <a:cubicBezTo>
                    <a:pt x="9481" y="3660"/>
                    <a:pt x="9746" y="3395"/>
                    <a:pt x="9746" y="3053"/>
                  </a:cubicBezTo>
                  <a:lnTo>
                    <a:pt x="9746" y="607"/>
                  </a:lnTo>
                  <a:cubicBezTo>
                    <a:pt x="9746" y="285"/>
                    <a:pt x="9481" y="1"/>
                    <a:pt x="9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0"/>
            <p:cNvSpPr/>
            <p:nvPr/>
          </p:nvSpPr>
          <p:spPr>
            <a:xfrm>
              <a:off x="4319463" y="5307450"/>
              <a:ext cx="18050" cy="15050"/>
            </a:xfrm>
            <a:custGeom>
              <a:avLst/>
              <a:gdLst/>
              <a:ahLst/>
              <a:cxnLst/>
              <a:rect l="l" t="t" r="r" b="b"/>
              <a:pathLst>
                <a:path w="722" h="602" extrusionOk="0">
                  <a:moveTo>
                    <a:pt x="418" y="0"/>
                  </a:moveTo>
                  <a:cubicBezTo>
                    <a:pt x="152" y="0"/>
                    <a:pt x="1" y="323"/>
                    <a:pt x="209" y="512"/>
                  </a:cubicBezTo>
                  <a:cubicBezTo>
                    <a:pt x="271" y="574"/>
                    <a:pt x="347" y="602"/>
                    <a:pt x="421" y="602"/>
                  </a:cubicBezTo>
                  <a:cubicBezTo>
                    <a:pt x="575" y="602"/>
                    <a:pt x="721" y="483"/>
                    <a:pt x="721" y="304"/>
                  </a:cubicBezTo>
                  <a:cubicBezTo>
                    <a:pt x="721" y="133"/>
                    <a:pt x="589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0"/>
            <p:cNvSpPr/>
            <p:nvPr/>
          </p:nvSpPr>
          <p:spPr>
            <a:xfrm>
              <a:off x="4167313" y="5311175"/>
              <a:ext cx="142225" cy="15200"/>
            </a:xfrm>
            <a:custGeom>
              <a:avLst/>
              <a:gdLst/>
              <a:ahLst/>
              <a:cxnLst/>
              <a:rect l="l" t="t" r="r" b="b"/>
              <a:pathLst>
                <a:path w="5689" h="608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lnTo>
                    <a:pt x="5271" y="607"/>
                  </a:lnTo>
                  <a:cubicBezTo>
                    <a:pt x="5689" y="607"/>
                    <a:pt x="5689" y="0"/>
                    <a:pt x="5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0"/>
            <p:cNvSpPr/>
            <p:nvPr/>
          </p:nvSpPr>
          <p:spPr>
            <a:xfrm>
              <a:off x="4093838" y="5265200"/>
              <a:ext cx="320000" cy="390625"/>
            </a:xfrm>
            <a:custGeom>
              <a:avLst/>
              <a:gdLst/>
              <a:ahLst/>
              <a:cxnLst/>
              <a:rect l="l" t="t" r="r" b="b"/>
              <a:pathLst>
                <a:path w="12800" h="15625" extrusionOk="0">
                  <a:moveTo>
                    <a:pt x="10656" y="607"/>
                  </a:moveTo>
                  <a:cubicBezTo>
                    <a:pt x="10827" y="607"/>
                    <a:pt x="10960" y="740"/>
                    <a:pt x="10960" y="910"/>
                  </a:cubicBezTo>
                  <a:lnTo>
                    <a:pt x="10960" y="3356"/>
                  </a:lnTo>
                  <a:cubicBezTo>
                    <a:pt x="10960" y="3527"/>
                    <a:pt x="10808" y="3660"/>
                    <a:pt x="10656" y="3660"/>
                  </a:cubicBezTo>
                  <a:lnTo>
                    <a:pt x="2124" y="3660"/>
                  </a:lnTo>
                  <a:cubicBezTo>
                    <a:pt x="1953" y="3660"/>
                    <a:pt x="1820" y="3527"/>
                    <a:pt x="1820" y="3356"/>
                  </a:cubicBezTo>
                  <a:lnTo>
                    <a:pt x="1820" y="910"/>
                  </a:lnTo>
                  <a:cubicBezTo>
                    <a:pt x="1820" y="740"/>
                    <a:pt x="1953" y="607"/>
                    <a:pt x="2124" y="607"/>
                  </a:cubicBezTo>
                  <a:close/>
                  <a:moveTo>
                    <a:pt x="8514" y="6201"/>
                  </a:moveTo>
                  <a:lnTo>
                    <a:pt x="8514" y="7414"/>
                  </a:lnTo>
                  <a:lnTo>
                    <a:pt x="4247" y="7414"/>
                  </a:lnTo>
                  <a:lnTo>
                    <a:pt x="4247" y="6201"/>
                  </a:lnTo>
                  <a:close/>
                  <a:moveTo>
                    <a:pt x="8533" y="9955"/>
                  </a:moveTo>
                  <a:lnTo>
                    <a:pt x="8533" y="11169"/>
                  </a:lnTo>
                  <a:lnTo>
                    <a:pt x="4266" y="11169"/>
                  </a:lnTo>
                  <a:lnTo>
                    <a:pt x="4266" y="9955"/>
                  </a:lnTo>
                  <a:close/>
                  <a:moveTo>
                    <a:pt x="2427" y="13785"/>
                  </a:moveTo>
                  <a:lnTo>
                    <a:pt x="2427" y="15018"/>
                  </a:lnTo>
                  <a:lnTo>
                    <a:pt x="588" y="15018"/>
                  </a:lnTo>
                  <a:lnTo>
                    <a:pt x="588" y="13785"/>
                  </a:lnTo>
                  <a:close/>
                  <a:moveTo>
                    <a:pt x="7319" y="13785"/>
                  </a:moveTo>
                  <a:lnTo>
                    <a:pt x="7319" y="15018"/>
                  </a:lnTo>
                  <a:lnTo>
                    <a:pt x="5480" y="15018"/>
                  </a:lnTo>
                  <a:lnTo>
                    <a:pt x="5480" y="13785"/>
                  </a:lnTo>
                  <a:close/>
                  <a:moveTo>
                    <a:pt x="12192" y="13785"/>
                  </a:moveTo>
                  <a:lnTo>
                    <a:pt x="12192" y="15018"/>
                  </a:lnTo>
                  <a:lnTo>
                    <a:pt x="10353" y="15018"/>
                  </a:lnTo>
                  <a:lnTo>
                    <a:pt x="10353" y="13785"/>
                  </a:lnTo>
                  <a:close/>
                  <a:moveTo>
                    <a:pt x="2143" y="0"/>
                  </a:moveTo>
                  <a:cubicBezTo>
                    <a:pt x="1631" y="0"/>
                    <a:pt x="1214" y="398"/>
                    <a:pt x="1214" y="910"/>
                  </a:cubicBezTo>
                  <a:lnTo>
                    <a:pt x="1214" y="3356"/>
                  </a:lnTo>
                  <a:cubicBezTo>
                    <a:pt x="1214" y="3849"/>
                    <a:pt x="1631" y="4267"/>
                    <a:pt x="2143" y="4267"/>
                  </a:cubicBezTo>
                  <a:lnTo>
                    <a:pt x="6106" y="4267"/>
                  </a:lnTo>
                  <a:lnTo>
                    <a:pt x="6106" y="5575"/>
                  </a:lnTo>
                  <a:lnTo>
                    <a:pt x="3963" y="5575"/>
                  </a:lnTo>
                  <a:cubicBezTo>
                    <a:pt x="3792" y="5575"/>
                    <a:pt x="3660" y="5708"/>
                    <a:pt x="3660" y="5878"/>
                  </a:cubicBezTo>
                  <a:lnTo>
                    <a:pt x="3660" y="7718"/>
                  </a:lnTo>
                  <a:cubicBezTo>
                    <a:pt x="3660" y="7888"/>
                    <a:pt x="3792" y="8021"/>
                    <a:pt x="3963" y="8021"/>
                  </a:cubicBezTo>
                  <a:lnTo>
                    <a:pt x="6106" y="8021"/>
                  </a:lnTo>
                  <a:lnTo>
                    <a:pt x="6106" y="9329"/>
                  </a:lnTo>
                  <a:lnTo>
                    <a:pt x="3963" y="9329"/>
                  </a:lnTo>
                  <a:cubicBezTo>
                    <a:pt x="3792" y="9329"/>
                    <a:pt x="3660" y="9462"/>
                    <a:pt x="3660" y="9633"/>
                  </a:cubicBezTo>
                  <a:lnTo>
                    <a:pt x="3660" y="10543"/>
                  </a:lnTo>
                  <a:lnTo>
                    <a:pt x="1536" y="10543"/>
                  </a:lnTo>
                  <a:cubicBezTo>
                    <a:pt x="1365" y="10543"/>
                    <a:pt x="1214" y="10676"/>
                    <a:pt x="1214" y="10846"/>
                  </a:cubicBezTo>
                  <a:lnTo>
                    <a:pt x="1214" y="13178"/>
                  </a:lnTo>
                  <a:lnTo>
                    <a:pt x="303" y="13178"/>
                  </a:lnTo>
                  <a:cubicBezTo>
                    <a:pt x="133" y="13178"/>
                    <a:pt x="0" y="13311"/>
                    <a:pt x="0" y="13482"/>
                  </a:cubicBezTo>
                  <a:lnTo>
                    <a:pt x="0" y="15302"/>
                  </a:lnTo>
                  <a:cubicBezTo>
                    <a:pt x="0" y="15473"/>
                    <a:pt x="133" y="15605"/>
                    <a:pt x="303" y="15605"/>
                  </a:cubicBezTo>
                  <a:lnTo>
                    <a:pt x="2749" y="15605"/>
                  </a:lnTo>
                  <a:cubicBezTo>
                    <a:pt x="2920" y="15605"/>
                    <a:pt x="3034" y="15473"/>
                    <a:pt x="3053" y="15321"/>
                  </a:cubicBezTo>
                  <a:lnTo>
                    <a:pt x="3053" y="13482"/>
                  </a:lnTo>
                  <a:cubicBezTo>
                    <a:pt x="3053" y="13311"/>
                    <a:pt x="2901" y="13178"/>
                    <a:pt x="2749" y="13178"/>
                  </a:cubicBezTo>
                  <a:lnTo>
                    <a:pt x="1820" y="13178"/>
                  </a:lnTo>
                  <a:lnTo>
                    <a:pt x="1820" y="11169"/>
                  </a:lnTo>
                  <a:lnTo>
                    <a:pt x="3660" y="11169"/>
                  </a:lnTo>
                  <a:lnTo>
                    <a:pt x="3660" y="11472"/>
                  </a:lnTo>
                  <a:cubicBezTo>
                    <a:pt x="3660" y="11643"/>
                    <a:pt x="3792" y="11775"/>
                    <a:pt x="3963" y="11775"/>
                  </a:cubicBezTo>
                  <a:lnTo>
                    <a:pt x="6087" y="11775"/>
                  </a:lnTo>
                  <a:lnTo>
                    <a:pt x="6087" y="13178"/>
                  </a:lnTo>
                  <a:lnTo>
                    <a:pt x="5177" y="13178"/>
                  </a:lnTo>
                  <a:cubicBezTo>
                    <a:pt x="5006" y="13178"/>
                    <a:pt x="4873" y="13311"/>
                    <a:pt x="4873" y="13482"/>
                  </a:cubicBezTo>
                  <a:lnTo>
                    <a:pt x="4873" y="15302"/>
                  </a:lnTo>
                  <a:cubicBezTo>
                    <a:pt x="4873" y="15473"/>
                    <a:pt x="5006" y="15624"/>
                    <a:pt x="5177" y="15624"/>
                  </a:cubicBezTo>
                  <a:lnTo>
                    <a:pt x="7623" y="15624"/>
                  </a:lnTo>
                  <a:cubicBezTo>
                    <a:pt x="7793" y="15624"/>
                    <a:pt x="7926" y="15473"/>
                    <a:pt x="7926" y="15302"/>
                  </a:cubicBezTo>
                  <a:lnTo>
                    <a:pt x="7926" y="13482"/>
                  </a:lnTo>
                  <a:cubicBezTo>
                    <a:pt x="7926" y="13311"/>
                    <a:pt x="7793" y="13178"/>
                    <a:pt x="7623" y="13178"/>
                  </a:cubicBezTo>
                  <a:lnTo>
                    <a:pt x="6693" y="13178"/>
                  </a:lnTo>
                  <a:lnTo>
                    <a:pt x="6693" y="11775"/>
                  </a:lnTo>
                  <a:lnTo>
                    <a:pt x="8836" y="11775"/>
                  </a:lnTo>
                  <a:cubicBezTo>
                    <a:pt x="8988" y="11775"/>
                    <a:pt x="9121" y="11643"/>
                    <a:pt x="9121" y="11472"/>
                  </a:cubicBezTo>
                  <a:lnTo>
                    <a:pt x="9121" y="11169"/>
                  </a:lnTo>
                  <a:lnTo>
                    <a:pt x="10960" y="11169"/>
                  </a:lnTo>
                  <a:lnTo>
                    <a:pt x="10960" y="13178"/>
                  </a:lnTo>
                  <a:lnTo>
                    <a:pt x="10050" y="13178"/>
                  </a:lnTo>
                  <a:cubicBezTo>
                    <a:pt x="9879" y="13178"/>
                    <a:pt x="9746" y="13311"/>
                    <a:pt x="9746" y="13482"/>
                  </a:cubicBezTo>
                  <a:lnTo>
                    <a:pt x="9746" y="15321"/>
                  </a:lnTo>
                  <a:cubicBezTo>
                    <a:pt x="9746" y="15473"/>
                    <a:pt x="9879" y="15624"/>
                    <a:pt x="10050" y="15624"/>
                  </a:cubicBezTo>
                  <a:lnTo>
                    <a:pt x="12477" y="15624"/>
                  </a:lnTo>
                  <a:cubicBezTo>
                    <a:pt x="12647" y="15624"/>
                    <a:pt x="12799" y="15473"/>
                    <a:pt x="12799" y="15321"/>
                  </a:cubicBezTo>
                  <a:lnTo>
                    <a:pt x="12799" y="13482"/>
                  </a:lnTo>
                  <a:cubicBezTo>
                    <a:pt x="12799" y="13311"/>
                    <a:pt x="12647" y="13178"/>
                    <a:pt x="12477" y="13178"/>
                  </a:cubicBezTo>
                  <a:lnTo>
                    <a:pt x="11586" y="13178"/>
                  </a:lnTo>
                  <a:lnTo>
                    <a:pt x="11586" y="10865"/>
                  </a:lnTo>
                  <a:cubicBezTo>
                    <a:pt x="11586" y="10694"/>
                    <a:pt x="11434" y="10562"/>
                    <a:pt x="11263" y="10562"/>
                  </a:cubicBezTo>
                  <a:lnTo>
                    <a:pt x="9140" y="10562"/>
                  </a:lnTo>
                  <a:lnTo>
                    <a:pt x="9140" y="9633"/>
                  </a:lnTo>
                  <a:cubicBezTo>
                    <a:pt x="9140" y="9462"/>
                    <a:pt x="9007" y="9329"/>
                    <a:pt x="8836" y="9329"/>
                  </a:cubicBezTo>
                  <a:lnTo>
                    <a:pt x="6693" y="9329"/>
                  </a:lnTo>
                  <a:lnTo>
                    <a:pt x="6693" y="8021"/>
                  </a:lnTo>
                  <a:lnTo>
                    <a:pt x="8836" y="8021"/>
                  </a:lnTo>
                  <a:cubicBezTo>
                    <a:pt x="9007" y="8021"/>
                    <a:pt x="9140" y="7888"/>
                    <a:pt x="9140" y="7718"/>
                  </a:cubicBezTo>
                  <a:lnTo>
                    <a:pt x="9140" y="5897"/>
                  </a:lnTo>
                  <a:cubicBezTo>
                    <a:pt x="9140" y="5727"/>
                    <a:pt x="9007" y="5575"/>
                    <a:pt x="8836" y="5575"/>
                  </a:cubicBezTo>
                  <a:lnTo>
                    <a:pt x="6693" y="5575"/>
                  </a:lnTo>
                  <a:lnTo>
                    <a:pt x="6693" y="4267"/>
                  </a:lnTo>
                  <a:lnTo>
                    <a:pt x="10675" y="4267"/>
                  </a:lnTo>
                  <a:cubicBezTo>
                    <a:pt x="11168" y="4267"/>
                    <a:pt x="11586" y="3849"/>
                    <a:pt x="11586" y="3356"/>
                  </a:cubicBezTo>
                  <a:lnTo>
                    <a:pt x="11586" y="910"/>
                  </a:lnTo>
                  <a:cubicBezTo>
                    <a:pt x="11586" y="398"/>
                    <a:pt x="11168" y="0"/>
                    <a:pt x="10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3" name="Google Shape;3053;p50"/>
          <p:cNvGrpSpPr/>
          <p:nvPr/>
        </p:nvGrpSpPr>
        <p:grpSpPr>
          <a:xfrm>
            <a:off x="5265626" y="4103233"/>
            <a:ext cx="365750" cy="302447"/>
            <a:chOff x="4667413" y="5261950"/>
            <a:chExt cx="475000" cy="389200"/>
          </a:xfrm>
        </p:grpSpPr>
        <p:sp>
          <p:nvSpPr>
            <p:cNvPr id="3054" name="Google Shape;3054;p50"/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0"/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0"/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0"/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0"/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0"/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0"/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0"/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0"/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0"/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0"/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0"/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6" name="Google Shape;3066;p50"/>
          <p:cNvGrpSpPr/>
          <p:nvPr/>
        </p:nvGrpSpPr>
        <p:grpSpPr>
          <a:xfrm>
            <a:off x="6016873" y="4071581"/>
            <a:ext cx="290724" cy="365751"/>
            <a:chOff x="5177013" y="5225925"/>
            <a:chExt cx="281600" cy="360275"/>
          </a:xfrm>
        </p:grpSpPr>
        <p:sp>
          <p:nvSpPr>
            <p:cNvPr id="3067" name="Google Shape;3067;p50"/>
            <p:cNvSpPr/>
            <p:nvPr/>
          </p:nvSpPr>
          <p:spPr>
            <a:xfrm>
              <a:off x="5226313" y="5275225"/>
              <a:ext cx="225175" cy="303875"/>
            </a:xfrm>
            <a:custGeom>
              <a:avLst/>
              <a:gdLst/>
              <a:ahLst/>
              <a:cxnLst/>
              <a:rect l="l" t="t" r="r" b="b"/>
              <a:pathLst>
                <a:path w="9007" h="12155" extrusionOk="0">
                  <a:moveTo>
                    <a:pt x="7319" y="0"/>
                  </a:moveTo>
                  <a:lnTo>
                    <a:pt x="0" y="10296"/>
                  </a:lnTo>
                  <a:lnTo>
                    <a:pt x="0" y="11586"/>
                  </a:lnTo>
                  <a:cubicBezTo>
                    <a:pt x="0" y="11908"/>
                    <a:pt x="266" y="12154"/>
                    <a:pt x="569" y="12154"/>
                  </a:cubicBezTo>
                  <a:lnTo>
                    <a:pt x="8457" y="12154"/>
                  </a:lnTo>
                  <a:cubicBezTo>
                    <a:pt x="8760" y="12154"/>
                    <a:pt x="9007" y="11908"/>
                    <a:pt x="9007" y="11586"/>
                  </a:cubicBezTo>
                  <a:lnTo>
                    <a:pt x="9007" y="569"/>
                  </a:lnTo>
                  <a:cubicBezTo>
                    <a:pt x="9007" y="247"/>
                    <a:pt x="8760" y="0"/>
                    <a:pt x="8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0"/>
            <p:cNvSpPr/>
            <p:nvPr/>
          </p:nvSpPr>
          <p:spPr>
            <a:xfrm>
              <a:off x="5184113" y="5233025"/>
              <a:ext cx="225200" cy="299625"/>
            </a:xfrm>
            <a:custGeom>
              <a:avLst/>
              <a:gdLst/>
              <a:ahLst/>
              <a:cxnLst/>
              <a:rect l="l" t="t" r="r" b="b"/>
              <a:pathLst>
                <a:path w="9008" h="11985" extrusionOk="0">
                  <a:moveTo>
                    <a:pt x="3622" y="1"/>
                  </a:moveTo>
                  <a:cubicBezTo>
                    <a:pt x="3527" y="1"/>
                    <a:pt x="3452" y="19"/>
                    <a:pt x="3376" y="57"/>
                  </a:cubicBezTo>
                  <a:lnTo>
                    <a:pt x="57" y="3376"/>
                  </a:lnTo>
                  <a:cubicBezTo>
                    <a:pt x="20" y="3433"/>
                    <a:pt x="1" y="3527"/>
                    <a:pt x="20" y="3603"/>
                  </a:cubicBezTo>
                  <a:lnTo>
                    <a:pt x="20" y="11434"/>
                  </a:lnTo>
                  <a:cubicBezTo>
                    <a:pt x="1" y="11738"/>
                    <a:pt x="266" y="11984"/>
                    <a:pt x="569" y="11984"/>
                  </a:cubicBezTo>
                  <a:lnTo>
                    <a:pt x="8457" y="11984"/>
                  </a:lnTo>
                  <a:cubicBezTo>
                    <a:pt x="8761" y="11984"/>
                    <a:pt x="9007" y="11738"/>
                    <a:pt x="9007" y="11434"/>
                  </a:cubicBezTo>
                  <a:lnTo>
                    <a:pt x="9007" y="569"/>
                  </a:lnTo>
                  <a:cubicBezTo>
                    <a:pt x="9007" y="247"/>
                    <a:pt x="8761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0"/>
            <p:cNvSpPr/>
            <p:nvPr/>
          </p:nvSpPr>
          <p:spPr>
            <a:xfrm>
              <a:off x="5310688" y="5275225"/>
              <a:ext cx="56425" cy="42200"/>
            </a:xfrm>
            <a:custGeom>
              <a:avLst/>
              <a:gdLst/>
              <a:ahLst/>
              <a:cxnLst/>
              <a:rect l="l" t="t" r="r" b="b"/>
              <a:pathLst>
                <a:path w="2257" h="1688" extrusionOk="0">
                  <a:moveTo>
                    <a:pt x="0" y="0"/>
                  </a:moveTo>
                  <a:lnTo>
                    <a:pt x="0" y="1688"/>
                  </a:lnTo>
                  <a:lnTo>
                    <a:pt x="2257" y="168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0"/>
            <p:cNvSpPr/>
            <p:nvPr/>
          </p:nvSpPr>
          <p:spPr>
            <a:xfrm>
              <a:off x="5185538" y="5233975"/>
              <a:ext cx="83450" cy="83450"/>
            </a:xfrm>
            <a:custGeom>
              <a:avLst/>
              <a:gdLst/>
              <a:ahLst/>
              <a:cxnLst/>
              <a:rect l="l" t="t" r="r" b="b"/>
              <a:pathLst>
                <a:path w="3338" h="3338" extrusionOk="0">
                  <a:moveTo>
                    <a:pt x="3338" y="0"/>
                  </a:moveTo>
                  <a:cubicBezTo>
                    <a:pt x="3281" y="38"/>
                    <a:pt x="3224" y="76"/>
                    <a:pt x="3167" y="114"/>
                  </a:cubicBezTo>
                  <a:lnTo>
                    <a:pt x="114" y="3167"/>
                  </a:lnTo>
                  <a:cubicBezTo>
                    <a:pt x="76" y="3205"/>
                    <a:pt x="38" y="3262"/>
                    <a:pt x="0" y="3338"/>
                  </a:cubicBezTo>
                  <a:lnTo>
                    <a:pt x="3319" y="3338"/>
                  </a:lnTo>
                  <a:lnTo>
                    <a:pt x="3319" y="19"/>
                  </a:lnTo>
                  <a:lnTo>
                    <a:pt x="3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0"/>
            <p:cNvSpPr/>
            <p:nvPr/>
          </p:nvSpPr>
          <p:spPr>
            <a:xfrm>
              <a:off x="5219188" y="5352450"/>
              <a:ext cx="16625" cy="14275"/>
            </a:xfrm>
            <a:custGeom>
              <a:avLst/>
              <a:gdLst/>
              <a:ahLst/>
              <a:cxnLst/>
              <a:rect l="l" t="t" r="r" b="b"/>
              <a:pathLst>
                <a:path w="665" h="571" extrusionOk="0">
                  <a:moveTo>
                    <a:pt x="304" y="1"/>
                  </a:moveTo>
                  <a:cubicBezTo>
                    <a:pt x="153" y="1"/>
                    <a:pt x="1" y="117"/>
                    <a:pt x="1" y="286"/>
                  </a:cubicBezTo>
                  <a:cubicBezTo>
                    <a:pt x="1" y="438"/>
                    <a:pt x="133" y="571"/>
                    <a:pt x="285" y="571"/>
                  </a:cubicBezTo>
                  <a:cubicBezTo>
                    <a:pt x="551" y="571"/>
                    <a:pt x="664" y="267"/>
                    <a:pt x="494" y="78"/>
                  </a:cubicBezTo>
                  <a:cubicBezTo>
                    <a:pt x="441" y="24"/>
                    <a:pt x="373" y="1"/>
                    <a:pt x="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0"/>
            <p:cNvSpPr/>
            <p:nvPr/>
          </p:nvSpPr>
          <p:spPr>
            <a:xfrm>
              <a:off x="5177013" y="5225925"/>
              <a:ext cx="281600" cy="360275"/>
            </a:xfrm>
            <a:custGeom>
              <a:avLst/>
              <a:gdLst/>
              <a:ahLst/>
              <a:cxnLst/>
              <a:rect l="l" t="t" r="r" b="b"/>
              <a:pathLst>
                <a:path w="11264" h="14411" extrusionOk="0">
                  <a:moveTo>
                    <a:pt x="3394" y="967"/>
                  </a:moveTo>
                  <a:lnTo>
                    <a:pt x="3394" y="3375"/>
                  </a:lnTo>
                  <a:lnTo>
                    <a:pt x="967" y="3375"/>
                  </a:lnTo>
                  <a:lnTo>
                    <a:pt x="3394" y="967"/>
                  </a:lnTo>
                  <a:close/>
                  <a:moveTo>
                    <a:pt x="8741" y="569"/>
                  </a:moveTo>
                  <a:cubicBezTo>
                    <a:pt x="8893" y="569"/>
                    <a:pt x="9007" y="683"/>
                    <a:pt x="9007" y="853"/>
                  </a:cubicBezTo>
                  <a:lnTo>
                    <a:pt x="9007" y="11699"/>
                  </a:lnTo>
                  <a:cubicBezTo>
                    <a:pt x="9007" y="11851"/>
                    <a:pt x="8893" y="11984"/>
                    <a:pt x="8741" y="11984"/>
                  </a:cubicBezTo>
                  <a:lnTo>
                    <a:pt x="853" y="11984"/>
                  </a:lnTo>
                  <a:cubicBezTo>
                    <a:pt x="702" y="11984"/>
                    <a:pt x="569" y="11851"/>
                    <a:pt x="569" y="11699"/>
                  </a:cubicBezTo>
                  <a:lnTo>
                    <a:pt x="569" y="3944"/>
                  </a:lnTo>
                  <a:lnTo>
                    <a:pt x="3660" y="3944"/>
                  </a:lnTo>
                  <a:cubicBezTo>
                    <a:pt x="3830" y="3944"/>
                    <a:pt x="3944" y="3811"/>
                    <a:pt x="3944" y="3660"/>
                  </a:cubicBezTo>
                  <a:lnTo>
                    <a:pt x="3944" y="569"/>
                  </a:lnTo>
                  <a:close/>
                  <a:moveTo>
                    <a:pt x="10410" y="2257"/>
                  </a:moveTo>
                  <a:cubicBezTo>
                    <a:pt x="10581" y="2257"/>
                    <a:pt x="10694" y="2370"/>
                    <a:pt x="10694" y="2541"/>
                  </a:cubicBezTo>
                  <a:lnTo>
                    <a:pt x="10694" y="13558"/>
                  </a:lnTo>
                  <a:cubicBezTo>
                    <a:pt x="10694" y="13709"/>
                    <a:pt x="10581" y="13842"/>
                    <a:pt x="10429" y="13842"/>
                  </a:cubicBezTo>
                  <a:lnTo>
                    <a:pt x="2541" y="13842"/>
                  </a:lnTo>
                  <a:cubicBezTo>
                    <a:pt x="2389" y="13842"/>
                    <a:pt x="2257" y="13709"/>
                    <a:pt x="2257" y="13558"/>
                  </a:cubicBezTo>
                  <a:lnTo>
                    <a:pt x="2257" y="12553"/>
                  </a:lnTo>
                  <a:lnTo>
                    <a:pt x="8741" y="12553"/>
                  </a:lnTo>
                  <a:cubicBezTo>
                    <a:pt x="9196" y="12553"/>
                    <a:pt x="9576" y="12173"/>
                    <a:pt x="9576" y="11699"/>
                  </a:cubicBezTo>
                  <a:lnTo>
                    <a:pt x="9576" y="2257"/>
                  </a:lnTo>
                  <a:close/>
                  <a:moveTo>
                    <a:pt x="3906" y="0"/>
                  </a:moveTo>
                  <a:cubicBezTo>
                    <a:pt x="3679" y="0"/>
                    <a:pt x="3470" y="76"/>
                    <a:pt x="3299" y="247"/>
                  </a:cubicBezTo>
                  <a:lnTo>
                    <a:pt x="247" y="3299"/>
                  </a:lnTo>
                  <a:cubicBezTo>
                    <a:pt x="95" y="3451"/>
                    <a:pt x="0" y="3660"/>
                    <a:pt x="19" y="3887"/>
                  </a:cubicBezTo>
                  <a:lnTo>
                    <a:pt x="19" y="11718"/>
                  </a:lnTo>
                  <a:cubicBezTo>
                    <a:pt x="19" y="12173"/>
                    <a:pt x="379" y="12553"/>
                    <a:pt x="853" y="12553"/>
                  </a:cubicBezTo>
                  <a:lnTo>
                    <a:pt x="1688" y="12553"/>
                  </a:lnTo>
                  <a:lnTo>
                    <a:pt x="1688" y="13577"/>
                  </a:lnTo>
                  <a:cubicBezTo>
                    <a:pt x="1707" y="14032"/>
                    <a:pt x="2067" y="14411"/>
                    <a:pt x="2541" y="14411"/>
                  </a:cubicBezTo>
                  <a:lnTo>
                    <a:pt x="10410" y="14411"/>
                  </a:lnTo>
                  <a:cubicBezTo>
                    <a:pt x="10884" y="14411"/>
                    <a:pt x="11263" y="14032"/>
                    <a:pt x="11263" y="13577"/>
                  </a:cubicBezTo>
                  <a:lnTo>
                    <a:pt x="11263" y="2541"/>
                  </a:lnTo>
                  <a:cubicBezTo>
                    <a:pt x="11263" y="2067"/>
                    <a:pt x="10884" y="1688"/>
                    <a:pt x="10429" y="1688"/>
                  </a:cubicBezTo>
                  <a:lnTo>
                    <a:pt x="9576" y="1688"/>
                  </a:lnTo>
                  <a:lnTo>
                    <a:pt x="9576" y="853"/>
                  </a:lnTo>
                  <a:cubicBezTo>
                    <a:pt x="9576" y="379"/>
                    <a:pt x="9196" y="0"/>
                    <a:pt x="8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0"/>
            <p:cNvSpPr/>
            <p:nvPr/>
          </p:nvSpPr>
          <p:spPr>
            <a:xfrm>
              <a:off x="5304038" y="5268100"/>
              <a:ext cx="70200" cy="56450"/>
            </a:xfrm>
            <a:custGeom>
              <a:avLst/>
              <a:gdLst/>
              <a:ahLst/>
              <a:cxnLst/>
              <a:rect l="l" t="t" r="r" b="b"/>
              <a:pathLst>
                <a:path w="2808" h="2258" extrusionOk="0">
                  <a:moveTo>
                    <a:pt x="2238" y="570"/>
                  </a:moveTo>
                  <a:lnTo>
                    <a:pt x="2238" y="1688"/>
                  </a:lnTo>
                  <a:lnTo>
                    <a:pt x="551" y="1688"/>
                  </a:lnTo>
                  <a:lnTo>
                    <a:pt x="551" y="570"/>
                  </a:lnTo>
                  <a:close/>
                  <a:moveTo>
                    <a:pt x="266" y="1"/>
                  </a:moveTo>
                  <a:cubicBezTo>
                    <a:pt x="115" y="1"/>
                    <a:pt x="1" y="133"/>
                    <a:pt x="1" y="285"/>
                  </a:cubicBezTo>
                  <a:lnTo>
                    <a:pt x="1" y="1973"/>
                  </a:lnTo>
                  <a:cubicBezTo>
                    <a:pt x="1" y="2124"/>
                    <a:pt x="115" y="2257"/>
                    <a:pt x="266" y="2257"/>
                  </a:cubicBezTo>
                  <a:lnTo>
                    <a:pt x="2523" y="2257"/>
                  </a:lnTo>
                  <a:cubicBezTo>
                    <a:pt x="2674" y="2257"/>
                    <a:pt x="2807" y="2124"/>
                    <a:pt x="2807" y="1973"/>
                  </a:cubicBezTo>
                  <a:lnTo>
                    <a:pt x="2807" y="285"/>
                  </a:lnTo>
                  <a:cubicBezTo>
                    <a:pt x="2807" y="133"/>
                    <a:pt x="2674" y="1"/>
                    <a:pt x="2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0"/>
            <p:cNvSpPr/>
            <p:nvPr/>
          </p:nvSpPr>
          <p:spPr>
            <a:xfrm>
              <a:off x="5244613" y="5352450"/>
              <a:ext cx="132650" cy="14325"/>
            </a:xfrm>
            <a:custGeom>
              <a:avLst/>
              <a:gdLst/>
              <a:ahLst/>
              <a:cxnLst/>
              <a:rect l="l" t="t" r="r" b="b"/>
              <a:pathLst>
                <a:path w="5306" h="573" extrusionOk="0">
                  <a:moveTo>
                    <a:pt x="371" y="0"/>
                  </a:moveTo>
                  <a:cubicBezTo>
                    <a:pt x="0" y="0"/>
                    <a:pt x="0" y="572"/>
                    <a:pt x="371" y="572"/>
                  </a:cubicBezTo>
                  <a:cubicBezTo>
                    <a:pt x="382" y="572"/>
                    <a:pt x="394" y="572"/>
                    <a:pt x="406" y="571"/>
                  </a:cubicBezTo>
                  <a:lnTo>
                    <a:pt x="4900" y="571"/>
                  </a:lnTo>
                  <a:cubicBezTo>
                    <a:pt x="4912" y="572"/>
                    <a:pt x="4923" y="572"/>
                    <a:pt x="4934" y="572"/>
                  </a:cubicBezTo>
                  <a:cubicBezTo>
                    <a:pt x="5305" y="572"/>
                    <a:pt x="5305" y="0"/>
                    <a:pt x="4934" y="0"/>
                  </a:cubicBezTo>
                  <a:cubicBezTo>
                    <a:pt x="4923" y="0"/>
                    <a:pt x="4912" y="1"/>
                    <a:pt x="4900" y="2"/>
                  </a:cubicBezTo>
                  <a:lnTo>
                    <a:pt x="406" y="2"/>
                  </a:lnTo>
                  <a:cubicBezTo>
                    <a:pt x="394" y="1"/>
                    <a:pt x="382" y="0"/>
                    <a:pt x="3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0"/>
            <p:cNvSpPr/>
            <p:nvPr/>
          </p:nvSpPr>
          <p:spPr>
            <a:xfrm>
              <a:off x="5216638" y="5394625"/>
              <a:ext cx="160625" cy="14325"/>
            </a:xfrm>
            <a:custGeom>
              <a:avLst/>
              <a:gdLst/>
              <a:ahLst/>
              <a:cxnLst/>
              <a:rect l="l" t="t" r="r" b="b"/>
              <a:pathLst>
                <a:path w="6425" h="573" extrusionOk="0">
                  <a:moveTo>
                    <a:pt x="354" y="1"/>
                  </a:moveTo>
                  <a:cubicBezTo>
                    <a:pt x="0" y="1"/>
                    <a:pt x="0" y="573"/>
                    <a:pt x="354" y="573"/>
                  </a:cubicBezTo>
                  <a:cubicBezTo>
                    <a:pt x="365" y="573"/>
                    <a:pt x="376" y="572"/>
                    <a:pt x="387" y="571"/>
                  </a:cubicBezTo>
                  <a:lnTo>
                    <a:pt x="6019" y="571"/>
                  </a:lnTo>
                  <a:cubicBezTo>
                    <a:pt x="6031" y="572"/>
                    <a:pt x="6042" y="573"/>
                    <a:pt x="6053" y="573"/>
                  </a:cubicBezTo>
                  <a:cubicBezTo>
                    <a:pt x="6424" y="573"/>
                    <a:pt x="6424" y="1"/>
                    <a:pt x="6053" y="1"/>
                  </a:cubicBezTo>
                  <a:cubicBezTo>
                    <a:pt x="6042" y="1"/>
                    <a:pt x="6031" y="1"/>
                    <a:pt x="6019" y="2"/>
                  </a:cubicBezTo>
                  <a:lnTo>
                    <a:pt x="387" y="2"/>
                  </a:lnTo>
                  <a:cubicBezTo>
                    <a:pt x="376" y="1"/>
                    <a:pt x="365" y="1"/>
                    <a:pt x="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0"/>
            <p:cNvSpPr/>
            <p:nvPr/>
          </p:nvSpPr>
          <p:spPr>
            <a:xfrm>
              <a:off x="5217288" y="54368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70"/>
                    <a:pt x="361" y="570"/>
                  </a:cubicBezTo>
                  <a:lnTo>
                    <a:pt x="5993" y="570"/>
                  </a:lnTo>
                  <a:cubicBezTo>
                    <a:pt x="6372" y="570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0"/>
            <p:cNvSpPr/>
            <p:nvPr/>
          </p:nvSpPr>
          <p:spPr>
            <a:xfrm>
              <a:off x="5217288" y="54790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69"/>
                    <a:pt x="361" y="569"/>
                  </a:cubicBezTo>
                  <a:lnTo>
                    <a:pt x="5993" y="569"/>
                  </a:lnTo>
                  <a:cubicBezTo>
                    <a:pt x="6372" y="569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8" name="Google Shape;3078;p50"/>
          <p:cNvGrpSpPr/>
          <p:nvPr/>
        </p:nvGrpSpPr>
        <p:grpSpPr>
          <a:xfrm>
            <a:off x="6693094" y="4071585"/>
            <a:ext cx="365761" cy="365743"/>
            <a:chOff x="5781888" y="5225925"/>
            <a:chExt cx="425700" cy="426175"/>
          </a:xfrm>
        </p:grpSpPr>
        <p:sp>
          <p:nvSpPr>
            <p:cNvPr id="3079" name="Google Shape;3079;p50"/>
            <p:cNvSpPr/>
            <p:nvPr/>
          </p:nvSpPr>
          <p:spPr>
            <a:xfrm>
              <a:off x="5782813" y="5350575"/>
              <a:ext cx="173525" cy="161675"/>
            </a:xfrm>
            <a:custGeom>
              <a:avLst/>
              <a:gdLst/>
              <a:ahLst/>
              <a:cxnLst/>
              <a:rect l="l" t="t" r="r" b="b"/>
              <a:pathLst>
                <a:path w="6941" h="6467" extrusionOk="0">
                  <a:moveTo>
                    <a:pt x="1120" y="1"/>
                  </a:moveTo>
                  <a:cubicBezTo>
                    <a:pt x="115" y="2030"/>
                    <a:pt x="1" y="4381"/>
                    <a:pt x="854" y="6467"/>
                  </a:cubicBezTo>
                  <a:lnTo>
                    <a:pt x="6941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0"/>
            <p:cNvSpPr/>
            <p:nvPr/>
          </p:nvSpPr>
          <p:spPr>
            <a:xfrm>
              <a:off x="5907488" y="5478575"/>
              <a:ext cx="160725" cy="165075"/>
            </a:xfrm>
            <a:custGeom>
              <a:avLst/>
              <a:gdLst/>
              <a:ahLst/>
              <a:cxnLst/>
              <a:rect l="l" t="t" r="r" b="b"/>
              <a:pathLst>
                <a:path w="6429" h="6603" extrusionOk="0">
                  <a:moveTo>
                    <a:pt x="1" y="1"/>
                  </a:moveTo>
                  <a:lnTo>
                    <a:pt x="1" y="5784"/>
                  </a:lnTo>
                  <a:cubicBezTo>
                    <a:pt x="1094" y="6330"/>
                    <a:pt x="2282" y="6602"/>
                    <a:pt x="3475" y="6602"/>
                  </a:cubicBezTo>
                  <a:cubicBezTo>
                    <a:pt x="4475" y="6602"/>
                    <a:pt x="5477" y="6411"/>
                    <a:pt x="6429" y="60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0"/>
            <p:cNvSpPr/>
            <p:nvPr/>
          </p:nvSpPr>
          <p:spPr>
            <a:xfrm>
              <a:off x="6035013" y="5366700"/>
              <a:ext cx="164525" cy="160250"/>
            </a:xfrm>
            <a:custGeom>
              <a:avLst/>
              <a:gdLst/>
              <a:ahLst/>
              <a:cxnLst/>
              <a:rect l="l" t="t" r="r" b="b"/>
              <a:pathLst>
                <a:path w="6581" h="6410" extrusionOk="0">
                  <a:moveTo>
                    <a:pt x="6011" y="1"/>
                  </a:moveTo>
                  <a:cubicBezTo>
                    <a:pt x="5670" y="380"/>
                    <a:pt x="361" y="6030"/>
                    <a:pt x="0" y="6410"/>
                  </a:cubicBezTo>
                  <a:lnTo>
                    <a:pt x="5727" y="6410"/>
                  </a:lnTo>
                  <a:cubicBezTo>
                    <a:pt x="6277" y="5329"/>
                    <a:pt x="6561" y="4115"/>
                    <a:pt x="6580" y="2883"/>
                  </a:cubicBezTo>
                  <a:cubicBezTo>
                    <a:pt x="6561" y="1897"/>
                    <a:pt x="6391" y="930"/>
                    <a:pt x="601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0"/>
            <p:cNvSpPr/>
            <p:nvPr/>
          </p:nvSpPr>
          <p:spPr>
            <a:xfrm>
              <a:off x="5922663" y="5233975"/>
              <a:ext cx="161200" cy="165450"/>
            </a:xfrm>
            <a:custGeom>
              <a:avLst/>
              <a:gdLst/>
              <a:ahLst/>
              <a:cxnLst/>
              <a:rect l="l" t="t" r="r" b="b"/>
              <a:pathLst>
                <a:path w="6448" h="6618" extrusionOk="0">
                  <a:moveTo>
                    <a:pt x="2883" y="0"/>
                  </a:moveTo>
                  <a:lnTo>
                    <a:pt x="2883" y="19"/>
                  </a:lnTo>
                  <a:cubicBezTo>
                    <a:pt x="1897" y="19"/>
                    <a:pt x="911" y="190"/>
                    <a:pt x="1" y="569"/>
                  </a:cubicBezTo>
                  <a:lnTo>
                    <a:pt x="6448" y="6618"/>
                  </a:lnTo>
                  <a:lnTo>
                    <a:pt x="6448" y="873"/>
                  </a:lnTo>
                  <a:cubicBezTo>
                    <a:pt x="5348" y="304"/>
                    <a:pt x="4115" y="0"/>
                    <a:pt x="288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0"/>
            <p:cNvSpPr/>
            <p:nvPr/>
          </p:nvSpPr>
          <p:spPr>
            <a:xfrm>
              <a:off x="5804163" y="5402250"/>
              <a:ext cx="103350" cy="220925"/>
            </a:xfrm>
            <a:custGeom>
              <a:avLst/>
              <a:gdLst/>
              <a:ahLst/>
              <a:cxnLst/>
              <a:rect l="l" t="t" r="r" b="b"/>
              <a:pathLst>
                <a:path w="4134" h="8837" extrusionOk="0">
                  <a:moveTo>
                    <a:pt x="4134" y="1"/>
                  </a:moveTo>
                  <a:lnTo>
                    <a:pt x="0" y="4400"/>
                  </a:lnTo>
                  <a:cubicBezTo>
                    <a:pt x="797" y="6334"/>
                    <a:pt x="2257" y="7908"/>
                    <a:pt x="4134" y="8837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0"/>
            <p:cNvSpPr/>
            <p:nvPr/>
          </p:nvSpPr>
          <p:spPr>
            <a:xfrm>
              <a:off x="5959638" y="5526925"/>
              <a:ext cx="218550" cy="102425"/>
            </a:xfrm>
            <a:custGeom>
              <a:avLst/>
              <a:gdLst/>
              <a:ahLst/>
              <a:cxnLst/>
              <a:rect l="l" t="t" r="r" b="b"/>
              <a:pathLst>
                <a:path w="8742" h="4097" extrusionOk="0">
                  <a:moveTo>
                    <a:pt x="1" y="1"/>
                  </a:moveTo>
                  <a:lnTo>
                    <a:pt x="4343" y="4096"/>
                  </a:lnTo>
                  <a:cubicBezTo>
                    <a:pt x="6258" y="3300"/>
                    <a:pt x="7832" y="1859"/>
                    <a:pt x="8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0"/>
            <p:cNvSpPr/>
            <p:nvPr/>
          </p:nvSpPr>
          <p:spPr>
            <a:xfrm>
              <a:off x="6083838" y="5255775"/>
              <a:ext cx="101475" cy="219025"/>
            </a:xfrm>
            <a:custGeom>
              <a:avLst/>
              <a:gdLst/>
              <a:ahLst/>
              <a:cxnLst/>
              <a:rect l="l" t="t" r="r" b="b"/>
              <a:pathLst>
                <a:path w="4059" h="8761" extrusionOk="0">
                  <a:moveTo>
                    <a:pt x="1" y="1"/>
                  </a:moveTo>
                  <a:lnTo>
                    <a:pt x="1" y="8761"/>
                  </a:lnTo>
                  <a:lnTo>
                    <a:pt x="4058" y="4438"/>
                  </a:lnTo>
                  <a:cubicBezTo>
                    <a:pt x="3300" y="2504"/>
                    <a:pt x="1859" y="93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0"/>
            <p:cNvSpPr/>
            <p:nvPr/>
          </p:nvSpPr>
          <p:spPr>
            <a:xfrm>
              <a:off x="5810788" y="5248200"/>
              <a:ext cx="221400" cy="102400"/>
            </a:xfrm>
            <a:custGeom>
              <a:avLst/>
              <a:gdLst/>
              <a:ahLst/>
              <a:cxnLst/>
              <a:rect l="l" t="t" r="r" b="b"/>
              <a:pathLst>
                <a:path w="8856" h="4096" extrusionOk="0">
                  <a:moveTo>
                    <a:pt x="4476" y="0"/>
                  </a:moveTo>
                  <a:cubicBezTo>
                    <a:pt x="2523" y="778"/>
                    <a:pt x="949" y="2238"/>
                    <a:pt x="1" y="4096"/>
                  </a:cubicBezTo>
                  <a:lnTo>
                    <a:pt x="8856" y="4096"/>
                  </a:lnTo>
                  <a:lnTo>
                    <a:pt x="4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0"/>
            <p:cNvSpPr/>
            <p:nvPr/>
          </p:nvSpPr>
          <p:spPr>
            <a:xfrm>
              <a:off x="6075313" y="5308975"/>
              <a:ext cx="19925" cy="16975"/>
            </a:xfrm>
            <a:custGeom>
              <a:avLst/>
              <a:gdLst/>
              <a:ahLst/>
              <a:cxnLst/>
              <a:rect l="l" t="t" r="r" b="b"/>
              <a:pathLst>
                <a:path w="797" h="679" extrusionOk="0">
                  <a:moveTo>
                    <a:pt x="348" y="1"/>
                  </a:moveTo>
                  <a:cubicBezTo>
                    <a:pt x="179" y="1"/>
                    <a:pt x="19" y="135"/>
                    <a:pt x="19" y="338"/>
                  </a:cubicBezTo>
                  <a:cubicBezTo>
                    <a:pt x="0" y="527"/>
                    <a:pt x="152" y="679"/>
                    <a:pt x="342" y="679"/>
                  </a:cubicBezTo>
                  <a:cubicBezTo>
                    <a:pt x="645" y="679"/>
                    <a:pt x="797" y="319"/>
                    <a:pt x="588" y="110"/>
                  </a:cubicBezTo>
                  <a:cubicBezTo>
                    <a:pt x="518" y="34"/>
                    <a:pt x="432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0"/>
            <p:cNvSpPr/>
            <p:nvPr/>
          </p:nvSpPr>
          <p:spPr>
            <a:xfrm>
              <a:off x="5781888" y="5225925"/>
              <a:ext cx="425700" cy="426175"/>
            </a:xfrm>
            <a:custGeom>
              <a:avLst/>
              <a:gdLst/>
              <a:ahLst/>
              <a:cxnLst/>
              <a:rect l="l" t="t" r="r" b="b"/>
              <a:pathLst>
                <a:path w="17028" h="17047" extrusionOk="0">
                  <a:moveTo>
                    <a:pt x="5556" y="1271"/>
                  </a:moveTo>
                  <a:lnTo>
                    <a:pt x="9158" y="4665"/>
                  </a:lnTo>
                  <a:lnTo>
                    <a:pt x="1726" y="4665"/>
                  </a:lnTo>
                  <a:cubicBezTo>
                    <a:pt x="2617" y="3148"/>
                    <a:pt x="3944" y="1972"/>
                    <a:pt x="5556" y="1271"/>
                  </a:cubicBezTo>
                  <a:close/>
                  <a:moveTo>
                    <a:pt x="8514" y="664"/>
                  </a:moveTo>
                  <a:cubicBezTo>
                    <a:pt x="9632" y="664"/>
                    <a:pt x="10732" y="910"/>
                    <a:pt x="11756" y="1403"/>
                  </a:cubicBezTo>
                  <a:lnTo>
                    <a:pt x="11756" y="2332"/>
                  </a:lnTo>
                  <a:cubicBezTo>
                    <a:pt x="11766" y="2531"/>
                    <a:pt x="11922" y="2631"/>
                    <a:pt x="12081" y="2631"/>
                  </a:cubicBezTo>
                  <a:cubicBezTo>
                    <a:pt x="12240" y="2631"/>
                    <a:pt x="12401" y="2531"/>
                    <a:pt x="12420" y="2332"/>
                  </a:cubicBezTo>
                  <a:lnTo>
                    <a:pt x="12420" y="1764"/>
                  </a:lnTo>
                  <a:cubicBezTo>
                    <a:pt x="13899" y="2636"/>
                    <a:pt x="15074" y="3982"/>
                    <a:pt x="15757" y="5575"/>
                  </a:cubicBezTo>
                  <a:lnTo>
                    <a:pt x="12420" y="9121"/>
                  </a:lnTo>
                  <a:lnTo>
                    <a:pt x="12420" y="4987"/>
                  </a:lnTo>
                  <a:cubicBezTo>
                    <a:pt x="12401" y="4788"/>
                    <a:pt x="12240" y="4688"/>
                    <a:pt x="12081" y="4688"/>
                  </a:cubicBezTo>
                  <a:cubicBezTo>
                    <a:pt x="11922" y="4688"/>
                    <a:pt x="11766" y="4788"/>
                    <a:pt x="11756" y="4987"/>
                  </a:cubicBezTo>
                  <a:lnTo>
                    <a:pt x="11756" y="6182"/>
                  </a:lnTo>
                  <a:lnTo>
                    <a:pt x="6257" y="1024"/>
                  </a:lnTo>
                  <a:cubicBezTo>
                    <a:pt x="6978" y="796"/>
                    <a:pt x="7736" y="664"/>
                    <a:pt x="8514" y="664"/>
                  </a:cubicBezTo>
                  <a:close/>
                  <a:moveTo>
                    <a:pt x="6200" y="5309"/>
                  </a:moveTo>
                  <a:lnTo>
                    <a:pt x="1024" y="10827"/>
                  </a:lnTo>
                  <a:cubicBezTo>
                    <a:pt x="436" y="9007"/>
                    <a:pt x="550" y="7035"/>
                    <a:pt x="1365" y="5309"/>
                  </a:cubicBezTo>
                  <a:close/>
                  <a:moveTo>
                    <a:pt x="16004" y="6257"/>
                  </a:moveTo>
                  <a:cubicBezTo>
                    <a:pt x="16572" y="8040"/>
                    <a:pt x="16459" y="9993"/>
                    <a:pt x="15643" y="11699"/>
                  </a:cubicBezTo>
                  <a:lnTo>
                    <a:pt x="10903" y="11699"/>
                  </a:lnTo>
                  <a:lnTo>
                    <a:pt x="16004" y="6257"/>
                  </a:lnTo>
                  <a:close/>
                  <a:moveTo>
                    <a:pt x="9879" y="5328"/>
                  </a:moveTo>
                  <a:lnTo>
                    <a:pt x="11756" y="7092"/>
                  </a:lnTo>
                  <a:lnTo>
                    <a:pt x="11756" y="9841"/>
                  </a:lnTo>
                  <a:lnTo>
                    <a:pt x="9993" y="11718"/>
                  </a:lnTo>
                  <a:lnTo>
                    <a:pt x="7243" y="11718"/>
                  </a:lnTo>
                  <a:lnTo>
                    <a:pt x="5366" y="9955"/>
                  </a:lnTo>
                  <a:lnTo>
                    <a:pt x="5366" y="7205"/>
                  </a:lnTo>
                  <a:lnTo>
                    <a:pt x="7111" y="5328"/>
                  </a:lnTo>
                  <a:close/>
                  <a:moveTo>
                    <a:pt x="4684" y="7926"/>
                  </a:moveTo>
                  <a:lnTo>
                    <a:pt x="4684" y="15340"/>
                  </a:lnTo>
                  <a:cubicBezTo>
                    <a:pt x="3186" y="14468"/>
                    <a:pt x="1991" y="13140"/>
                    <a:pt x="1289" y="11548"/>
                  </a:cubicBezTo>
                  <a:lnTo>
                    <a:pt x="4684" y="7926"/>
                  </a:lnTo>
                  <a:close/>
                  <a:moveTo>
                    <a:pt x="15283" y="12363"/>
                  </a:moveTo>
                  <a:cubicBezTo>
                    <a:pt x="14413" y="13857"/>
                    <a:pt x="13091" y="15030"/>
                    <a:pt x="11523" y="15732"/>
                  </a:cubicBezTo>
                  <a:lnTo>
                    <a:pt x="11523" y="15732"/>
                  </a:lnTo>
                  <a:lnTo>
                    <a:pt x="7945" y="12363"/>
                  </a:lnTo>
                  <a:close/>
                  <a:moveTo>
                    <a:pt x="5366" y="10865"/>
                  </a:moveTo>
                  <a:lnTo>
                    <a:pt x="10827" y="16004"/>
                  </a:lnTo>
                  <a:cubicBezTo>
                    <a:pt x="10088" y="16231"/>
                    <a:pt x="9291" y="16364"/>
                    <a:pt x="8514" y="16364"/>
                  </a:cubicBezTo>
                  <a:cubicBezTo>
                    <a:pt x="7414" y="16364"/>
                    <a:pt x="6352" y="16117"/>
                    <a:pt x="5366" y="15662"/>
                  </a:cubicBezTo>
                  <a:lnTo>
                    <a:pt x="5366" y="10865"/>
                  </a:lnTo>
                  <a:close/>
                  <a:moveTo>
                    <a:pt x="8514" y="0"/>
                  </a:moveTo>
                  <a:cubicBezTo>
                    <a:pt x="3906" y="0"/>
                    <a:pt x="0" y="3944"/>
                    <a:pt x="0" y="8514"/>
                  </a:cubicBezTo>
                  <a:cubicBezTo>
                    <a:pt x="0" y="13102"/>
                    <a:pt x="3925" y="17046"/>
                    <a:pt x="8514" y="17046"/>
                  </a:cubicBezTo>
                  <a:cubicBezTo>
                    <a:pt x="9557" y="17046"/>
                    <a:pt x="10600" y="16838"/>
                    <a:pt x="11586" y="16440"/>
                  </a:cubicBezTo>
                  <a:cubicBezTo>
                    <a:pt x="14714" y="15169"/>
                    <a:pt x="17027" y="12041"/>
                    <a:pt x="17027" y="8533"/>
                  </a:cubicBezTo>
                  <a:cubicBezTo>
                    <a:pt x="17027" y="3925"/>
                    <a:pt x="13102" y="0"/>
                    <a:pt x="8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9" name="Google Shape;3089;p50"/>
          <p:cNvGrpSpPr/>
          <p:nvPr/>
        </p:nvGrpSpPr>
        <p:grpSpPr>
          <a:xfrm>
            <a:off x="7411190" y="4071579"/>
            <a:ext cx="365755" cy="365755"/>
            <a:chOff x="6492938" y="5137275"/>
            <a:chExt cx="511975" cy="511975"/>
          </a:xfrm>
        </p:grpSpPr>
        <p:sp>
          <p:nvSpPr>
            <p:cNvPr id="3090" name="Google Shape;3090;p50"/>
            <p:cNvSpPr/>
            <p:nvPr/>
          </p:nvSpPr>
          <p:spPr>
            <a:xfrm>
              <a:off x="6502888" y="5147225"/>
              <a:ext cx="492075" cy="492075"/>
            </a:xfrm>
            <a:custGeom>
              <a:avLst/>
              <a:gdLst/>
              <a:ahLst/>
              <a:cxnLst/>
              <a:rect l="l" t="t" r="r" b="b"/>
              <a:pathLst>
                <a:path w="19683" h="19683" extrusionOk="0">
                  <a:moveTo>
                    <a:pt x="797" y="1"/>
                  </a:moveTo>
                  <a:cubicBezTo>
                    <a:pt x="342" y="1"/>
                    <a:pt x="0" y="342"/>
                    <a:pt x="0" y="797"/>
                  </a:cubicBezTo>
                  <a:lnTo>
                    <a:pt x="0" y="18867"/>
                  </a:lnTo>
                  <a:cubicBezTo>
                    <a:pt x="0" y="19322"/>
                    <a:pt x="342" y="19682"/>
                    <a:pt x="797" y="19682"/>
                  </a:cubicBezTo>
                  <a:lnTo>
                    <a:pt x="18886" y="19682"/>
                  </a:lnTo>
                  <a:cubicBezTo>
                    <a:pt x="19322" y="19682"/>
                    <a:pt x="19683" y="19322"/>
                    <a:pt x="19683" y="18867"/>
                  </a:cubicBezTo>
                  <a:lnTo>
                    <a:pt x="19683" y="797"/>
                  </a:lnTo>
                  <a:cubicBezTo>
                    <a:pt x="19683" y="342"/>
                    <a:pt x="19322" y="1"/>
                    <a:pt x="18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0"/>
            <p:cNvSpPr/>
            <p:nvPr/>
          </p:nvSpPr>
          <p:spPr>
            <a:xfrm>
              <a:off x="6552663" y="5197000"/>
              <a:ext cx="392050" cy="392050"/>
            </a:xfrm>
            <a:custGeom>
              <a:avLst/>
              <a:gdLst/>
              <a:ahLst/>
              <a:cxnLst/>
              <a:rect l="l" t="t" r="r" b="b"/>
              <a:pathLst>
                <a:path w="15682" h="15682" extrusionOk="0">
                  <a:moveTo>
                    <a:pt x="11453" y="4248"/>
                  </a:moveTo>
                  <a:lnTo>
                    <a:pt x="11453" y="11453"/>
                  </a:lnTo>
                  <a:lnTo>
                    <a:pt x="4248" y="11453"/>
                  </a:lnTo>
                  <a:lnTo>
                    <a:pt x="4248" y="4248"/>
                  </a:lnTo>
                  <a:close/>
                  <a:moveTo>
                    <a:pt x="2636" y="0"/>
                  </a:moveTo>
                  <a:lnTo>
                    <a:pt x="2636" y="2636"/>
                  </a:lnTo>
                  <a:lnTo>
                    <a:pt x="0" y="2636"/>
                  </a:lnTo>
                  <a:lnTo>
                    <a:pt x="0" y="4248"/>
                  </a:lnTo>
                  <a:lnTo>
                    <a:pt x="2636" y="4248"/>
                  </a:lnTo>
                  <a:lnTo>
                    <a:pt x="2636" y="13046"/>
                  </a:lnTo>
                  <a:lnTo>
                    <a:pt x="11453" y="13046"/>
                  </a:lnTo>
                  <a:lnTo>
                    <a:pt x="11453" y="15682"/>
                  </a:lnTo>
                  <a:lnTo>
                    <a:pt x="13046" y="15682"/>
                  </a:lnTo>
                  <a:lnTo>
                    <a:pt x="13046" y="13046"/>
                  </a:lnTo>
                  <a:lnTo>
                    <a:pt x="15682" y="13046"/>
                  </a:lnTo>
                  <a:lnTo>
                    <a:pt x="15682" y="11453"/>
                  </a:lnTo>
                  <a:lnTo>
                    <a:pt x="13046" y="11453"/>
                  </a:lnTo>
                  <a:lnTo>
                    <a:pt x="13046" y="2636"/>
                  </a:lnTo>
                  <a:lnTo>
                    <a:pt x="4248" y="2636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0"/>
            <p:cNvSpPr/>
            <p:nvPr/>
          </p:nvSpPr>
          <p:spPr>
            <a:xfrm>
              <a:off x="6529438" y="5462925"/>
              <a:ext cx="23250" cy="20000"/>
            </a:xfrm>
            <a:custGeom>
              <a:avLst/>
              <a:gdLst/>
              <a:ahLst/>
              <a:cxnLst/>
              <a:rect l="l" t="t" r="r" b="b"/>
              <a:pathLst>
                <a:path w="930" h="800" extrusionOk="0">
                  <a:moveTo>
                    <a:pt x="531" y="1"/>
                  </a:moveTo>
                  <a:cubicBezTo>
                    <a:pt x="171" y="1"/>
                    <a:pt x="0" y="437"/>
                    <a:pt x="247" y="683"/>
                  </a:cubicBezTo>
                  <a:cubicBezTo>
                    <a:pt x="327" y="763"/>
                    <a:pt x="427" y="799"/>
                    <a:pt x="525" y="799"/>
                  </a:cubicBezTo>
                  <a:cubicBezTo>
                    <a:pt x="730" y="799"/>
                    <a:pt x="929" y="643"/>
                    <a:pt x="929" y="399"/>
                  </a:cubicBezTo>
                  <a:cubicBezTo>
                    <a:pt x="929" y="171"/>
                    <a:pt x="759" y="1"/>
                    <a:pt x="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0"/>
            <p:cNvSpPr/>
            <p:nvPr/>
          </p:nvSpPr>
          <p:spPr>
            <a:xfrm>
              <a:off x="6492938" y="5137275"/>
              <a:ext cx="511975" cy="511975"/>
            </a:xfrm>
            <a:custGeom>
              <a:avLst/>
              <a:gdLst/>
              <a:ahLst/>
              <a:cxnLst/>
              <a:rect l="l" t="t" r="r" b="b"/>
              <a:pathLst>
                <a:path w="20479" h="20479" extrusionOk="0">
                  <a:moveTo>
                    <a:pt x="19265" y="797"/>
                  </a:moveTo>
                  <a:cubicBezTo>
                    <a:pt x="19493" y="797"/>
                    <a:pt x="19663" y="967"/>
                    <a:pt x="19663" y="1195"/>
                  </a:cubicBezTo>
                  <a:lnTo>
                    <a:pt x="19663" y="19284"/>
                  </a:lnTo>
                  <a:cubicBezTo>
                    <a:pt x="19663" y="19493"/>
                    <a:pt x="19493" y="19682"/>
                    <a:pt x="19265" y="19682"/>
                  </a:cubicBezTo>
                  <a:lnTo>
                    <a:pt x="1176" y="19682"/>
                  </a:lnTo>
                  <a:cubicBezTo>
                    <a:pt x="967" y="19682"/>
                    <a:pt x="778" y="19493"/>
                    <a:pt x="778" y="19284"/>
                  </a:cubicBezTo>
                  <a:lnTo>
                    <a:pt x="778" y="1195"/>
                  </a:lnTo>
                  <a:cubicBezTo>
                    <a:pt x="778" y="967"/>
                    <a:pt x="967" y="797"/>
                    <a:pt x="1176" y="797"/>
                  </a:cubicBezTo>
                  <a:close/>
                  <a:moveTo>
                    <a:pt x="1195" y="0"/>
                  </a:moveTo>
                  <a:cubicBezTo>
                    <a:pt x="531" y="0"/>
                    <a:pt x="0" y="531"/>
                    <a:pt x="0" y="1195"/>
                  </a:cubicBezTo>
                  <a:lnTo>
                    <a:pt x="0" y="19265"/>
                  </a:lnTo>
                  <a:cubicBezTo>
                    <a:pt x="0" y="19929"/>
                    <a:pt x="531" y="20479"/>
                    <a:pt x="1195" y="20479"/>
                  </a:cubicBezTo>
                  <a:lnTo>
                    <a:pt x="19284" y="20479"/>
                  </a:lnTo>
                  <a:cubicBezTo>
                    <a:pt x="19929" y="20479"/>
                    <a:pt x="20479" y="19929"/>
                    <a:pt x="20479" y="19265"/>
                  </a:cubicBezTo>
                  <a:lnTo>
                    <a:pt x="20479" y="1195"/>
                  </a:lnTo>
                  <a:cubicBezTo>
                    <a:pt x="20479" y="531"/>
                    <a:pt x="19929" y="0"/>
                    <a:pt x="19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0"/>
            <p:cNvSpPr/>
            <p:nvPr/>
          </p:nvSpPr>
          <p:spPr>
            <a:xfrm>
              <a:off x="6542713" y="5187050"/>
              <a:ext cx="411950" cy="412425"/>
            </a:xfrm>
            <a:custGeom>
              <a:avLst/>
              <a:gdLst/>
              <a:ahLst/>
              <a:cxnLst/>
              <a:rect l="l" t="t" r="r" b="b"/>
              <a:pathLst>
                <a:path w="16478" h="16497" extrusionOk="0">
                  <a:moveTo>
                    <a:pt x="2636" y="3451"/>
                  </a:moveTo>
                  <a:lnTo>
                    <a:pt x="2636" y="4248"/>
                  </a:lnTo>
                  <a:lnTo>
                    <a:pt x="797" y="4248"/>
                  </a:lnTo>
                  <a:lnTo>
                    <a:pt x="797" y="3451"/>
                  </a:lnTo>
                  <a:close/>
                  <a:moveTo>
                    <a:pt x="12477" y="3451"/>
                  </a:moveTo>
                  <a:lnTo>
                    <a:pt x="11681" y="4248"/>
                  </a:lnTo>
                  <a:lnTo>
                    <a:pt x="5044" y="4248"/>
                  </a:lnTo>
                  <a:lnTo>
                    <a:pt x="5044" y="3451"/>
                  </a:lnTo>
                  <a:close/>
                  <a:moveTo>
                    <a:pt x="10884" y="5044"/>
                  </a:moveTo>
                  <a:lnTo>
                    <a:pt x="5044" y="10884"/>
                  </a:lnTo>
                  <a:lnTo>
                    <a:pt x="5044" y="5044"/>
                  </a:lnTo>
                  <a:close/>
                  <a:moveTo>
                    <a:pt x="11434" y="5613"/>
                  </a:moveTo>
                  <a:lnTo>
                    <a:pt x="11434" y="11434"/>
                  </a:lnTo>
                  <a:lnTo>
                    <a:pt x="5613" y="11434"/>
                  </a:lnTo>
                  <a:lnTo>
                    <a:pt x="11434" y="5613"/>
                  </a:lnTo>
                  <a:close/>
                  <a:moveTo>
                    <a:pt x="4248" y="797"/>
                  </a:moveTo>
                  <a:lnTo>
                    <a:pt x="4248" y="11851"/>
                  </a:lnTo>
                  <a:cubicBezTo>
                    <a:pt x="4248" y="12060"/>
                    <a:pt x="4437" y="12249"/>
                    <a:pt x="4646" y="12249"/>
                  </a:cubicBezTo>
                  <a:lnTo>
                    <a:pt x="11453" y="12249"/>
                  </a:lnTo>
                  <a:lnTo>
                    <a:pt x="11434" y="13046"/>
                  </a:lnTo>
                  <a:lnTo>
                    <a:pt x="3451" y="13046"/>
                  </a:lnTo>
                  <a:lnTo>
                    <a:pt x="3451" y="797"/>
                  </a:lnTo>
                  <a:close/>
                  <a:moveTo>
                    <a:pt x="15681" y="12249"/>
                  </a:moveTo>
                  <a:lnTo>
                    <a:pt x="15681" y="13046"/>
                  </a:lnTo>
                  <a:lnTo>
                    <a:pt x="13842" y="13046"/>
                  </a:lnTo>
                  <a:lnTo>
                    <a:pt x="13842" y="12249"/>
                  </a:lnTo>
                  <a:close/>
                  <a:moveTo>
                    <a:pt x="13046" y="4001"/>
                  </a:moveTo>
                  <a:lnTo>
                    <a:pt x="13046" y="15681"/>
                  </a:lnTo>
                  <a:lnTo>
                    <a:pt x="12249" y="15681"/>
                  </a:lnTo>
                  <a:lnTo>
                    <a:pt x="12249" y="4816"/>
                  </a:lnTo>
                  <a:lnTo>
                    <a:pt x="13046" y="4001"/>
                  </a:lnTo>
                  <a:close/>
                  <a:moveTo>
                    <a:pt x="3034" y="0"/>
                  </a:moveTo>
                  <a:cubicBezTo>
                    <a:pt x="2826" y="0"/>
                    <a:pt x="2636" y="190"/>
                    <a:pt x="2636" y="417"/>
                  </a:cubicBezTo>
                  <a:lnTo>
                    <a:pt x="2636" y="2655"/>
                  </a:lnTo>
                  <a:lnTo>
                    <a:pt x="398" y="2655"/>
                  </a:lnTo>
                  <a:cubicBezTo>
                    <a:pt x="171" y="2655"/>
                    <a:pt x="0" y="2826"/>
                    <a:pt x="0" y="3053"/>
                  </a:cubicBezTo>
                  <a:lnTo>
                    <a:pt x="0" y="4646"/>
                  </a:lnTo>
                  <a:cubicBezTo>
                    <a:pt x="0" y="4854"/>
                    <a:pt x="171" y="5044"/>
                    <a:pt x="398" y="5044"/>
                  </a:cubicBezTo>
                  <a:lnTo>
                    <a:pt x="2636" y="5044"/>
                  </a:lnTo>
                  <a:lnTo>
                    <a:pt x="2636" y="13444"/>
                  </a:lnTo>
                  <a:cubicBezTo>
                    <a:pt x="2636" y="13653"/>
                    <a:pt x="2826" y="13842"/>
                    <a:pt x="3034" y="13842"/>
                  </a:cubicBezTo>
                  <a:lnTo>
                    <a:pt x="11434" y="13842"/>
                  </a:lnTo>
                  <a:lnTo>
                    <a:pt x="11434" y="16080"/>
                  </a:lnTo>
                  <a:cubicBezTo>
                    <a:pt x="11434" y="16307"/>
                    <a:pt x="11624" y="16497"/>
                    <a:pt x="11851" y="16497"/>
                  </a:cubicBezTo>
                  <a:lnTo>
                    <a:pt x="13444" y="16497"/>
                  </a:lnTo>
                  <a:cubicBezTo>
                    <a:pt x="13672" y="16497"/>
                    <a:pt x="13842" y="16307"/>
                    <a:pt x="13842" y="16080"/>
                  </a:cubicBezTo>
                  <a:lnTo>
                    <a:pt x="13842" y="13842"/>
                  </a:lnTo>
                  <a:lnTo>
                    <a:pt x="16080" y="13842"/>
                  </a:lnTo>
                  <a:cubicBezTo>
                    <a:pt x="16307" y="13842"/>
                    <a:pt x="16478" y="13671"/>
                    <a:pt x="16478" y="13444"/>
                  </a:cubicBezTo>
                  <a:lnTo>
                    <a:pt x="16478" y="11851"/>
                  </a:lnTo>
                  <a:cubicBezTo>
                    <a:pt x="16478" y="11624"/>
                    <a:pt x="16307" y="11434"/>
                    <a:pt x="16080" y="11434"/>
                  </a:cubicBezTo>
                  <a:lnTo>
                    <a:pt x="13842" y="11434"/>
                  </a:lnTo>
                  <a:lnTo>
                    <a:pt x="13842" y="3224"/>
                  </a:lnTo>
                  <a:lnTo>
                    <a:pt x="15568" y="1498"/>
                  </a:lnTo>
                  <a:cubicBezTo>
                    <a:pt x="15859" y="1207"/>
                    <a:pt x="15591" y="804"/>
                    <a:pt x="15280" y="804"/>
                  </a:cubicBezTo>
                  <a:cubicBezTo>
                    <a:pt x="15185" y="804"/>
                    <a:pt x="15087" y="841"/>
                    <a:pt x="14999" y="929"/>
                  </a:cubicBezTo>
                  <a:lnTo>
                    <a:pt x="13273" y="2655"/>
                  </a:lnTo>
                  <a:lnTo>
                    <a:pt x="5044" y="2655"/>
                  </a:lnTo>
                  <a:lnTo>
                    <a:pt x="5044" y="417"/>
                  </a:lnTo>
                  <a:cubicBezTo>
                    <a:pt x="5044" y="190"/>
                    <a:pt x="4854" y="0"/>
                    <a:pt x="46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0"/>
            <p:cNvSpPr/>
            <p:nvPr/>
          </p:nvSpPr>
          <p:spPr>
            <a:xfrm>
              <a:off x="6532763" y="5503225"/>
              <a:ext cx="19925" cy="106200"/>
            </a:xfrm>
            <a:custGeom>
              <a:avLst/>
              <a:gdLst/>
              <a:ahLst/>
              <a:cxnLst/>
              <a:rect l="l" t="t" r="r" b="b"/>
              <a:pathLst>
                <a:path w="797" h="4248" extrusionOk="0">
                  <a:moveTo>
                    <a:pt x="398" y="1"/>
                  </a:moveTo>
                  <a:cubicBezTo>
                    <a:pt x="171" y="1"/>
                    <a:pt x="0" y="171"/>
                    <a:pt x="0" y="399"/>
                  </a:cubicBezTo>
                  <a:lnTo>
                    <a:pt x="0" y="3850"/>
                  </a:lnTo>
                  <a:cubicBezTo>
                    <a:pt x="0" y="4115"/>
                    <a:pt x="199" y="4248"/>
                    <a:pt x="398" y="4248"/>
                  </a:cubicBezTo>
                  <a:cubicBezTo>
                    <a:pt x="597" y="4248"/>
                    <a:pt x="796" y="4115"/>
                    <a:pt x="796" y="3850"/>
                  </a:cubicBezTo>
                  <a:lnTo>
                    <a:pt x="796" y="399"/>
                  </a:lnTo>
                  <a:cubicBezTo>
                    <a:pt x="796" y="171"/>
                    <a:pt x="626" y="1"/>
                    <a:pt x="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6" name="Google Shape;3096;p50"/>
          <p:cNvGrpSpPr/>
          <p:nvPr/>
        </p:nvGrpSpPr>
        <p:grpSpPr>
          <a:xfrm>
            <a:off x="8129302" y="4080287"/>
            <a:ext cx="365714" cy="348340"/>
            <a:chOff x="7447163" y="5136800"/>
            <a:chExt cx="929625" cy="895475"/>
          </a:xfrm>
        </p:grpSpPr>
        <p:sp>
          <p:nvSpPr>
            <p:cNvPr id="3097" name="Google Shape;3097;p50"/>
            <p:cNvSpPr/>
            <p:nvPr/>
          </p:nvSpPr>
          <p:spPr>
            <a:xfrm>
              <a:off x="7877113" y="5154575"/>
              <a:ext cx="480700" cy="451525"/>
            </a:xfrm>
            <a:custGeom>
              <a:avLst/>
              <a:gdLst/>
              <a:ahLst/>
              <a:cxnLst/>
              <a:rect l="l" t="t" r="r" b="b"/>
              <a:pathLst>
                <a:path w="19228" h="18061" extrusionOk="0">
                  <a:moveTo>
                    <a:pt x="12309" y="0"/>
                  </a:moveTo>
                  <a:cubicBezTo>
                    <a:pt x="10700" y="0"/>
                    <a:pt x="9093" y="617"/>
                    <a:pt x="7870" y="1849"/>
                  </a:cubicBezTo>
                  <a:lnTo>
                    <a:pt x="2390" y="7310"/>
                  </a:lnTo>
                  <a:cubicBezTo>
                    <a:pt x="494" y="9206"/>
                    <a:pt x="1" y="12069"/>
                    <a:pt x="1158" y="14477"/>
                  </a:cubicBezTo>
                  <a:lnTo>
                    <a:pt x="4059" y="11595"/>
                  </a:lnTo>
                  <a:cubicBezTo>
                    <a:pt x="4097" y="10913"/>
                    <a:pt x="4381" y="10268"/>
                    <a:pt x="4855" y="9794"/>
                  </a:cubicBezTo>
                  <a:lnTo>
                    <a:pt x="10885" y="3878"/>
                  </a:lnTo>
                  <a:cubicBezTo>
                    <a:pt x="11328" y="3615"/>
                    <a:pt x="11817" y="3488"/>
                    <a:pt x="12302" y="3488"/>
                  </a:cubicBezTo>
                  <a:cubicBezTo>
                    <a:pt x="13144" y="3488"/>
                    <a:pt x="13972" y="3870"/>
                    <a:pt x="14525" y="4580"/>
                  </a:cubicBezTo>
                  <a:cubicBezTo>
                    <a:pt x="15379" y="5698"/>
                    <a:pt x="15284" y="7272"/>
                    <a:pt x="14298" y="8277"/>
                  </a:cubicBezTo>
                  <a:lnTo>
                    <a:pt x="8818" y="13738"/>
                  </a:lnTo>
                  <a:cubicBezTo>
                    <a:pt x="8344" y="14231"/>
                    <a:pt x="7699" y="14515"/>
                    <a:pt x="7017" y="14553"/>
                  </a:cubicBezTo>
                  <a:lnTo>
                    <a:pt x="4135" y="17454"/>
                  </a:lnTo>
                  <a:cubicBezTo>
                    <a:pt x="4998" y="17862"/>
                    <a:pt x="5920" y="18061"/>
                    <a:pt x="6835" y="18061"/>
                  </a:cubicBezTo>
                  <a:cubicBezTo>
                    <a:pt x="8472" y="18061"/>
                    <a:pt x="10086" y="17426"/>
                    <a:pt x="11302" y="16222"/>
                  </a:cubicBezTo>
                  <a:lnTo>
                    <a:pt x="16763" y="10742"/>
                  </a:lnTo>
                  <a:cubicBezTo>
                    <a:pt x="19228" y="8277"/>
                    <a:pt x="19228" y="4295"/>
                    <a:pt x="16763" y="1849"/>
                  </a:cubicBezTo>
                  <a:cubicBezTo>
                    <a:pt x="15530" y="617"/>
                    <a:pt x="13919" y="0"/>
                    <a:pt x="12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0"/>
            <p:cNvSpPr/>
            <p:nvPr/>
          </p:nvSpPr>
          <p:spPr>
            <a:xfrm>
              <a:off x="7730638" y="5408775"/>
              <a:ext cx="362675" cy="352000"/>
            </a:xfrm>
            <a:custGeom>
              <a:avLst/>
              <a:gdLst/>
              <a:ahLst/>
              <a:cxnLst/>
              <a:rect l="l" t="t" r="r" b="b"/>
              <a:pathLst>
                <a:path w="14507" h="14080" extrusionOk="0">
                  <a:moveTo>
                    <a:pt x="12210" y="0"/>
                  </a:moveTo>
                  <a:cubicBezTo>
                    <a:pt x="11672" y="0"/>
                    <a:pt x="11131" y="204"/>
                    <a:pt x="10714" y="612"/>
                  </a:cubicBezTo>
                  <a:lnTo>
                    <a:pt x="835" y="10491"/>
                  </a:lnTo>
                  <a:cubicBezTo>
                    <a:pt x="1" y="11325"/>
                    <a:pt x="1" y="12653"/>
                    <a:pt x="835" y="13468"/>
                  </a:cubicBezTo>
                  <a:cubicBezTo>
                    <a:pt x="1243" y="13876"/>
                    <a:pt x="1778" y="14079"/>
                    <a:pt x="2314" y="14079"/>
                  </a:cubicBezTo>
                  <a:cubicBezTo>
                    <a:pt x="2850" y="14079"/>
                    <a:pt x="3385" y="13876"/>
                    <a:pt x="3793" y="13468"/>
                  </a:cubicBezTo>
                  <a:cubicBezTo>
                    <a:pt x="5253" y="12008"/>
                    <a:pt x="12212" y="5049"/>
                    <a:pt x="13691" y="3570"/>
                  </a:cubicBezTo>
                  <a:cubicBezTo>
                    <a:pt x="14506" y="2755"/>
                    <a:pt x="14506" y="1427"/>
                    <a:pt x="13691" y="612"/>
                  </a:cubicBezTo>
                  <a:cubicBezTo>
                    <a:pt x="13283" y="204"/>
                    <a:pt x="12748" y="0"/>
                    <a:pt x="12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0"/>
            <p:cNvSpPr/>
            <p:nvPr/>
          </p:nvSpPr>
          <p:spPr>
            <a:xfrm>
              <a:off x="7466613" y="5563125"/>
              <a:ext cx="480225" cy="451850"/>
            </a:xfrm>
            <a:custGeom>
              <a:avLst/>
              <a:gdLst/>
              <a:ahLst/>
              <a:cxnLst/>
              <a:rect l="l" t="t" r="r" b="b"/>
              <a:pathLst>
                <a:path w="19209" h="18074" extrusionOk="0">
                  <a:moveTo>
                    <a:pt x="12380" y="0"/>
                  </a:moveTo>
                  <a:cubicBezTo>
                    <a:pt x="10748" y="0"/>
                    <a:pt x="9139" y="639"/>
                    <a:pt x="7926" y="1852"/>
                  </a:cubicBezTo>
                  <a:lnTo>
                    <a:pt x="2465" y="7332"/>
                  </a:lnTo>
                  <a:cubicBezTo>
                    <a:pt x="0" y="9778"/>
                    <a:pt x="0" y="13760"/>
                    <a:pt x="2446" y="16225"/>
                  </a:cubicBezTo>
                  <a:cubicBezTo>
                    <a:pt x="3679" y="17457"/>
                    <a:pt x="5291" y="18073"/>
                    <a:pt x="6902" y="18073"/>
                  </a:cubicBezTo>
                  <a:cubicBezTo>
                    <a:pt x="8514" y="18073"/>
                    <a:pt x="10126" y="17457"/>
                    <a:pt x="11358" y="16225"/>
                  </a:cubicBezTo>
                  <a:lnTo>
                    <a:pt x="16838" y="10764"/>
                  </a:lnTo>
                  <a:cubicBezTo>
                    <a:pt x="18715" y="8868"/>
                    <a:pt x="19208" y="6004"/>
                    <a:pt x="18071" y="3596"/>
                  </a:cubicBezTo>
                  <a:lnTo>
                    <a:pt x="18071" y="3596"/>
                  </a:lnTo>
                  <a:lnTo>
                    <a:pt x="15169" y="6479"/>
                  </a:lnTo>
                  <a:cubicBezTo>
                    <a:pt x="15132" y="7161"/>
                    <a:pt x="14847" y="7806"/>
                    <a:pt x="14354" y="8280"/>
                  </a:cubicBezTo>
                  <a:lnTo>
                    <a:pt x="8893" y="13760"/>
                  </a:lnTo>
                  <a:cubicBezTo>
                    <a:pt x="8341" y="14341"/>
                    <a:pt x="7597" y="14635"/>
                    <a:pt x="6852" y="14635"/>
                  </a:cubicBezTo>
                  <a:cubicBezTo>
                    <a:pt x="6137" y="14635"/>
                    <a:pt x="5421" y="14364"/>
                    <a:pt x="4873" y="13817"/>
                  </a:cubicBezTo>
                  <a:cubicBezTo>
                    <a:pt x="3755" y="12698"/>
                    <a:pt x="3774" y="10878"/>
                    <a:pt x="4930" y="9797"/>
                  </a:cubicBezTo>
                  <a:lnTo>
                    <a:pt x="10410" y="4317"/>
                  </a:lnTo>
                  <a:cubicBezTo>
                    <a:pt x="10884" y="3843"/>
                    <a:pt x="11529" y="3558"/>
                    <a:pt x="12193" y="3502"/>
                  </a:cubicBezTo>
                  <a:lnTo>
                    <a:pt x="15094" y="619"/>
                  </a:lnTo>
                  <a:cubicBezTo>
                    <a:pt x="14226" y="203"/>
                    <a:pt x="13299" y="0"/>
                    <a:pt x="12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0"/>
            <p:cNvSpPr/>
            <p:nvPr/>
          </p:nvSpPr>
          <p:spPr>
            <a:xfrm>
              <a:off x="8072763" y="5281225"/>
              <a:ext cx="47325" cy="34675"/>
            </a:xfrm>
            <a:custGeom>
              <a:avLst/>
              <a:gdLst/>
              <a:ahLst/>
              <a:cxnLst/>
              <a:rect l="l" t="t" r="r" b="b"/>
              <a:pathLst>
                <a:path w="1893" h="1387" extrusionOk="0">
                  <a:moveTo>
                    <a:pt x="1022" y="1"/>
                  </a:moveTo>
                  <a:cubicBezTo>
                    <a:pt x="473" y="1"/>
                    <a:pt x="0" y="727"/>
                    <a:pt x="537" y="1220"/>
                  </a:cubicBezTo>
                  <a:lnTo>
                    <a:pt x="556" y="1258"/>
                  </a:lnTo>
                  <a:cubicBezTo>
                    <a:pt x="688" y="1348"/>
                    <a:pt x="826" y="1387"/>
                    <a:pt x="958" y="1387"/>
                  </a:cubicBezTo>
                  <a:cubicBezTo>
                    <a:pt x="1469" y="1387"/>
                    <a:pt x="1892" y="799"/>
                    <a:pt x="1561" y="272"/>
                  </a:cubicBezTo>
                  <a:cubicBezTo>
                    <a:pt x="1542" y="253"/>
                    <a:pt x="1523" y="253"/>
                    <a:pt x="1523" y="234"/>
                  </a:cubicBezTo>
                  <a:cubicBezTo>
                    <a:pt x="1367" y="69"/>
                    <a:pt x="1191" y="1"/>
                    <a:pt x="1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0"/>
            <p:cNvSpPr/>
            <p:nvPr/>
          </p:nvSpPr>
          <p:spPr>
            <a:xfrm>
              <a:off x="7447163" y="5136800"/>
              <a:ext cx="929625" cy="895475"/>
            </a:xfrm>
            <a:custGeom>
              <a:avLst/>
              <a:gdLst/>
              <a:ahLst/>
              <a:cxnLst/>
              <a:rect l="l" t="t" r="r" b="b"/>
              <a:pathLst>
                <a:path w="37185" h="35819" extrusionOk="0">
                  <a:moveTo>
                    <a:pt x="29495" y="1418"/>
                  </a:moveTo>
                  <a:cubicBezTo>
                    <a:pt x="30927" y="1418"/>
                    <a:pt x="32359" y="1963"/>
                    <a:pt x="33449" y="3053"/>
                  </a:cubicBezTo>
                  <a:cubicBezTo>
                    <a:pt x="35630" y="5234"/>
                    <a:pt x="35630" y="8780"/>
                    <a:pt x="33449" y="10960"/>
                  </a:cubicBezTo>
                  <a:lnTo>
                    <a:pt x="28007" y="16440"/>
                  </a:lnTo>
                  <a:cubicBezTo>
                    <a:pt x="26936" y="17496"/>
                    <a:pt x="25500" y="18069"/>
                    <a:pt x="24030" y="18069"/>
                  </a:cubicBezTo>
                  <a:cubicBezTo>
                    <a:pt x="23548" y="18069"/>
                    <a:pt x="23062" y="18007"/>
                    <a:pt x="22584" y="17881"/>
                  </a:cubicBezTo>
                  <a:lnTo>
                    <a:pt x="24537" y="15928"/>
                  </a:lnTo>
                  <a:cubicBezTo>
                    <a:pt x="25277" y="15833"/>
                    <a:pt x="25978" y="15473"/>
                    <a:pt x="26509" y="14942"/>
                  </a:cubicBezTo>
                  <a:lnTo>
                    <a:pt x="31989" y="9481"/>
                  </a:lnTo>
                  <a:cubicBezTo>
                    <a:pt x="33221" y="8230"/>
                    <a:pt x="33354" y="6258"/>
                    <a:pt x="32273" y="4854"/>
                  </a:cubicBezTo>
                  <a:cubicBezTo>
                    <a:pt x="31587" y="3975"/>
                    <a:pt x="30548" y="3501"/>
                    <a:pt x="29492" y="3501"/>
                  </a:cubicBezTo>
                  <a:cubicBezTo>
                    <a:pt x="28887" y="3501"/>
                    <a:pt x="28276" y="3657"/>
                    <a:pt x="27723" y="3982"/>
                  </a:cubicBezTo>
                  <a:cubicBezTo>
                    <a:pt x="27191" y="4447"/>
                    <a:pt x="27562" y="5247"/>
                    <a:pt x="28172" y="5247"/>
                  </a:cubicBezTo>
                  <a:cubicBezTo>
                    <a:pt x="28258" y="5247"/>
                    <a:pt x="28349" y="5231"/>
                    <a:pt x="28443" y="5196"/>
                  </a:cubicBezTo>
                  <a:cubicBezTo>
                    <a:pt x="28813" y="4974"/>
                    <a:pt x="29185" y="4877"/>
                    <a:pt x="29538" y="4877"/>
                  </a:cubicBezTo>
                  <a:cubicBezTo>
                    <a:pt x="31207" y="4877"/>
                    <a:pt x="32440" y="7055"/>
                    <a:pt x="30984" y="8495"/>
                  </a:cubicBezTo>
                  <a:lnTo>
                    <a:pt x="26338" y="13141"/>
                  </a:lnTo>
                  <a:cubicBezTo>
                    <a:pt x="26433" y="11529"/>
                    <a:pt x="25163" y="10164"/>
                    <a:pt x="23532" y="10164"/>
                  </a:cubicBezTo>
                  <a:lnTo>
                    <a:pt x="23361" y="10164"/>
                  </a:lnTo>
                  <a:lnTo>
                    <a:pt x="24556" y="8988"/>
                  </a:lnTo>
                  <a:cubicBezTo>
                    <a:pt x="25093" y="8615"/>
                    <a:pt x="24456" y="7796"/>
                    <a:pt x="23930" y="7796"/>
                  </a:cubicBezTo>
                  <a:cubicBezTo>
                    <a:pt x="23787" y="7796"/>
                    <a:pt x="23652" y="7856"/>
                    <a:pt x="23551" y="8002"/>
                  </a:cubicBezTo>
                  <a:lnTo>
                    <a:pt x="21541" y="10012"/>
                  </a:lnTo>
                  <a:cubicBezTo>
                    <a:pt x="21010" y="10543"/>
                    <a:pt x="20669" y="11226"/>
                    <a:pt x="20555" y="11984"/>
                  </a:cubicBezTo>
                  <a:lnTo>
                    <a:pt x="18621" y="13937"/>
                  </a:lnTo>
                  <a:cubicBezTo>
                    <a:pt x="18109" y="12003"/>
                    <a:pt x="18659" y="9936"/>
                    <a:pt x="20062" y="8514"/>
                  </a:cubicBezTo>
                  <a:lnTo>
                    <a:pt x="25542" y="3053"/>
                  </a:lnTo>
                  <a:cubicBezTo>
                    <a:pt x="26632" y="1963"/>
                    <a:pt x="28064" y="1418"/>
                    <a:pt x="29495" y="1418"/>
                  </a:cubicBezTo>
                  <a:close/>
                  <a:moveTo>
                    <a:pt x="23536" y="11546"/>
                  </a:moveTo>
                  <a:cubicBezTo>
                    <a:pt x="24613" y="11546"/>
                    <a:pt x="25541" y="12952"/>
                    <a:pt x="24537" y="13956"/>
                  </a:cubicBezTo>
                  <a:lnTo>
                    <a:pt x="15454" y="23039"/>
                  </a:lnTo>
                  <a:lnTo>
                    <a:pt x="14639" y="23854"/>
                  </a:lnTo>
                  <a:cubicBezTo>
                    <a:pt x="14336" y="24157"/>
                    <a:pt x="13997" y="24284"/>
                    <a:pt x="13670" y="24284"/>
                  </a:cubicBezTo>
                  <a:cubicBezTo>
                    <a:pt x="12587" y="24284"/>
                    <a:pt x="11647" y="22883"/>
                    <a:pt x="12667" y="21863"/>
                  </a:cubicBezTo>
                  <a:lnTo>
                    <a:pt x="22565" y="11984"/>
                  </a:lnTo>
                  <a:cubicBezTo>
                    <a:pt x="22869" y="11675"/>
                    <a:pt x="23210" y="11546"/>
                    <a:pt x="23536" y="11546"/>
                  </a:cubicBezTo>
                  <a:close/>
                  <a:moveTo>
                    <a:pt x="10847" y="22678"/>
                  </a:moveTo>
                  <a:lnTo>
                    <a:pt x="10847" y="22678"/>
                  </a:lnTo>
                  <a:cubicBezTo>
                    <a:pt x="10790" y="23494"/>
                    <a:pt x="11093" y="24271"/>
                    <a:pt x="11662" y="24840"/>
                  </a:cubicBezTo>
                  <a:cubicBezTo>
                    <a:pt x="12186" y="25363"/>
                    <a:pt x="12886" y="25662"/>
                    <a:pt x="13629" y="25662"/>
                  </a:cubicBezTo>
                  <a:cubicBezTo>
                    <a:pt x="13694" y="25662"/>
                    <a:pt x="13759" y="25660"/>
                    <a:pt x="13824" y="25655"/>
                  </a:cubicBezTo>
                  <a:lnTo>
                    <a:pt x="13824" y="25655"/>
                  </a:lnTo>
                  <a:lnTo>
                    <a:pt x="9159" y="30320"/>
                  </a:lnTo>
                  <a:cubicBezTo>
                    <a:pt x="8752" y="30727"/>
                    <a:pt x="8216" y="30931"/>
                    <a:pt x="7678" y="30931"/>
                  </a:cubicBezTo>
                  <a:cubicBezTo>
                    <a:pt x="7140" y="30931"/>
                    <a:pt x="6599" y="30727"/>
                    <a:pt x="6182" y="30320"/>
                  </a:cubicBezTo>
                  <a:cubicBezTo>
                    <a:pt x="5367" y="29485"/>
                    <a:pt x="5367" y="28158"/>
                    <a:pt x="6182" y="27343"/>
                  </a:cubicBezTo>
                  <a:lnTo>
                    <a:pt x="10847" y="22678"/>
                  </a:lnTo>
                  <a:close/>
                  <a:moveTo>
                    <a:pt x="13148" y="17761"/>
                  </a:moveTo>
                  <a:cubicBezTo>
                    <a:pt x="13632" y="17761"/>
                    <a:pt x="14120" y="17825"/>
                    <a:pt x="14601" y="17957"/>
                  </a:cubicBezTo>
                  <a:lnTo>
                    <a:pt x="12667" y="19891"/>
                  </a:lnTo>
                  <a:cubicBezTo>
                    <a:pt x="11909" y="20005"/>
                    <a:pt x="11226" y="20346"/>
                    <a:pt x="10676" y="20877"/>
                  </a:cubicBezTo>
                  <a:lnTo>
                    <a:pt x="5215" y="26357"/>
                  </a:lnTo>
                  <a:cubicBezTo>
                    <a:pt x="3926" y="27741"/>
                    <a:pt x="3964" y="29884"/>
                    <a:pt x="5310" y="31211"/>
                  </a:cubicBezTo>
                  <a:cubicBezTo>
                    <a:pt x="5991" y="31892"/>
                    <a:pt x="6886" y="32233"/>
                    <a:pt x="7783" y="32233"/>
                  </a:cubicBezTo>
                  <a:cubicBezTo>
                    <a:pt x="8635" y="32233"/>
                    <a:pt x="9490" y="31925"/>
                    <a:pt x="10164" y="31306"/>
                  </a:cubicBezTo>
                  <a:lnTo>
                    <a:pt x="15625" y="25826"/>
                  </a:lnTo>
                  <a:cubicBezTo>
                    <a:pt x="16156" y="25295"/>
                    <a:pt x="16516" y="24593"/>
                    <a:pt x="16611" y="23854"/>
                  </a:cubicBezTo>
                  <a:lnTo>
                    <a:pt x="18564" y="21901"/>
                  </a:lnTo>
                  <a:lnTo>
                    <a:pt x="18564" y="21901"/>
                  </a:lnTo>
                  <a:cubicBezTo>
                    <a:pt x="19076" y="23835"/>
                    <a:pt x="18526" y="25902"/>
                    <a:pt x="17104" y="27324"/>
                  </a:cubicBezTo>
                  <a:lnTo>
                    <a:pt x="17123" y="27324"/>
                  </a:lnTo>
                  <a:lnTo>
                    <a:pt x="11643" y="32785"/>
                  </a:lnTo>
                  <a:cubicBezTo>
                    <a:pt x="10553" y="33875"/>
                    <a:pt x="9121" y="34420"/>
                    <a:pt x="7690" y="34420"/>
                  </a:cubicBezTo>
                  <a:cubicBezTo>
                    <a:pt x="6258" y="34420"/>
                    <a:pt x="4827" y="33875"/>
                    <a:pt x="3736" y="32785"/>
                  </a:cubicBezTo>
                  <a:cubicBezTo>
                    <a:pt x="1537" y="30604"/>
                    <a:pt x="1537" y="27058"/>
                    <a:pt x="3736" y="24878"/>
                  </a:cubicBezTo>
                  <a:lnTo>
                    <a:pt x="9197" y="19398"/>
                  </a:lnTo>
                  <a:cubicBezTo>
                    <a:pt x="10265" y="18344"/>
                    <a:pt x="11687" y="17761"/>
                    <a:pt x="13148" y="17761"/>
                  </a:cubicBezTo>
                  <a:close/>
                  <a:moveTo>
                    <a:pt x="29514" y="0"/>
                  </a:moveTo>
                  <a:cubicBezTo>
                    <a:pt x="27727" y="0"/>
                    <a:pt x="25940" y="683"/>
                    <a:pt x="24575" y="2048"/>
                  </a:cubicBezTo>
                  <a:lnTo>
                    <a:pt x="19095" y="7528"/>
                  </a:lnTo>
                  <a:cubicBezTo>
                    <a:pt x="17123" y="9500"/>
                    <a:pt x="16516" y="12439"/>
                    <a:pt x="17521" y="15037"/>
                  </a:cubicBezTo>
                  <a:lnTo>
                    <a:pt x="15720" y="16838"/>
                  </a:lnTo>
                  <a:cubicBezTo>
                    <a:pt x="14890" y="16517"/>
                    <a:pt x="14025" y="16360"/>
                    <a:pt x="13168" y="16360"/>
                  </a:cubicBezTo>
                  <a:cubicBezTo>
                    <a:pt x="11342" y="16360"/>
                    <a:pt x="9553" y="17070"/>
                    <a:pt x="8211" y="18412"/>
                  </a:cubicBezTo>
                  <a:lnTo>
                    <a:pt x="2731" y="23892"/>
                  </a:lnTo>
                  <a:cubicBezTo>
                    <a:pt x="1" y="26622"/>
                    <a:pt x="1" y="31040"/>
                    <a:pt x="2731" y="33771"/>
                  </a:cubicBezTo>
                  <a:cubicBezTo>
                    <a:pt x="4097" y="35136"/>
                    <a:pt x="5888" y="35819"/>
                    <a:pt x="7680" y="35819"/>
                  </a:cubicBezTo>
                  <a:cubicBezTo>
                    <a:pt x="9472" y="35819"/>
                    <a:pt x="11264" y="35136"/>
                    <a:pt x="12629" y="33771"/>
                  </a:cubicBezTo>
                  <a:lnTo>
                    <a:pt x="18109" y="28310"/>
                  </a:lnTo>
                  <a:cubicBezTo>
                    <a:pt x="20062" y="26338"/>
                    <a:pt x="20688" y="23399"/>
                    <a:pt x="19664" y="20801"/>
                  </a:cubicBezTo>
                  <a:lnTo>
                    <a:pt x="21484" y="18981"/>
                  </a:lnTo>
                  <a:cubicBezTo>
                    <a:pt x="22316" y="19309"/>
                    <a:pt x="23184" y="19468"/>
                    <a:pt x="24043" y="19468"/>
                  </a:cubicBezTo>
                  <a:cubicBezTo>
                    <a:pt x="25866" y="19468"/>
                    <a:pt x="27653" y="18753"/>
                    <a:pt x="28993" y="17426"/>
                  </a:cubicBezTo>
                  <a:lnTo>
                    <a:pt x="34454" y="11946"/>
                  </a:lnTo>
                  <a:cubicBezTo>
                    <a:pt x="37184" y="9216"/>
                    <a:pt x="37184" y="4798"/>
                    <a:pt x="34454" y="2048"/>
                  </a:cubicBezTo>
                  <a:cubicBezTo>
                    <a:pt x="33089" y="683"/>
                    <a:pt x="31302" y="0"/>
                    <a:pt x="29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0"/>
            <p:cNvSpPr/>
            <p:nvPr/>
          </p:nvSpPr>
          <p:spPr>
            <a:xfrm>
              <a:off x="7640388" y="5319875"/>
              <a:ext cx="117775" cy="109200"/>
            </a:xfrm>
            <a:custGeom>
              <a:avLst/>
              <a:gdLst/>
              <a:ahLst/>
              <a:cxnLst/>
              <a:rect l="l" t="t" r="r" b="b"/>
              <a:pathLst>
                <a:path w="4711" h="4368" extrusionOk="0">
                  <a:moveTo>
                    <a:pt x="988" y="0"/>
                  </a:moveTo>
                  <a:cubicBezTo>
                    <a:pt x="452" y="0"/>
                    <a:pt x="0" y="680"/>
                    <a:pt x="482" y="1191"/>
                  </a:cubicBezTo>
                  <a:lnTo>
                    <a:pt x="3459" y="4168"/>
                  </a:lnTo>
                  <a:cubicBezTo>
                    <a:pt x="3592" y="4301"/>
                    <a:pt x="3767" y="4367"/>
                    <a:pt x="3945" y="4367"/>
                  </a:cubicBezTo>
                  <a:cubicBezTo>
                    <a:pt x="4123" y="4367"/>
                    <a:pt x="4303" y="4301"/>
                    <a:pt x="4445" y="4168"/>
                  </a:cubicBezTo>
                  <a:cubicBezTo>
                    <a:pt x="4711" y="3884"/>
                    <a:pt x="4711" y="3447"/>
                    <a:pt x="4445" y="3182"/>
                  </a:cubicBezTo>
                  <a:lnTo>
                    <a:pt x="1468" y="205"/>
                  </a:lnTo>
                  <a:cubicBezTo>
                    <a:pt x="1316" y="61"/>
                    <a:pt x="1148" y="0"/>
                    <a:pt x="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0"/>
            <p:cNvSpPr/>
            <p:nvPr/>
          </p:nvSpPr>
          <p:spPr>
            <a:xfrm>
              <a:off x="7557613" y="5481425"/>
              <a:ext cx="142250" cy="35100"/>
            </a:xfrm>
            <a:custGeom>
              <a:avLst/>
              <a:gdLst/>
              <a:ahLst/>
              <a:cxnLst/>
              <a:rect l="l" t="t" r="r" b="b"/>
              <a:pathLst>
                <a:path w="5690" h="1404" extrusionOk="0">
                  <a:moveTo>
                    <a:pt x="1" y="702"/>
                  </a:moveTo>
                  <a:lnTo>
                    <a:pt x="1" y="721"/>
                  </a:lnTo>
                  <a:cubicBezTo>
                    <a:pt x="1" y="716"/>
                    <a:pt x="1" y="710"/>
                    <a:pt x="1" y="705"/>
                  </a:cubicBezTo>
                  <a:lnTo>
                    <a:pt x="1" y="705"/>
                  </a:lnTo>
                  <a:cubicBezTo>
                    <a:pt x="1" y="704"/>
                    <a:pt x="1" y="703"/>
                    <a:pt x="1" y="702"/>
                  </a:cubicBezTo>
                  <a:close/>
                  <a:moveTo>
                    <a:pt x="721" y="0"/>
                  </a:moveTo>
                  <a:cubicBezTo>
                    <a:pt x="328" y="0"/>
                    <a:pt x="9" y="314"/>
                    <a:pt x="1" y="705"/>
                  </a:cubicBezTo>
                  <a:lnTo>
                    <a:pt x="1" y="705"/>
                  </a:lnTo>
                  <a:cubicBezTo>
                    <a:pt x="22" y="1083"/>
                    <a:pt x="324" y="1403"/>
                    <a:pt x="721" y="1403"/>
                  </a:cubicBezTo>
                  <a:lnTo>
                    <a:pt x="4912" y="1403"/>
                  </a:lnTo>
                  <a:cubicBezTo>
                    <a:pt x="5689" y="1252"/>
                    <a:pt x="5689" y="152"/>
                    <a:pt x="4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0"/>
            <p:cNvSpPr/>
            <p:nvPr/>
          </p:nvSpPr>
          <p:spPr>
            <a:xfrm>
              <a:off x="7808863" y="5233150"/>
              <a:ext cx="35100" cy="137250"/>
            </a:xfrm>
            <a:custGeom>
              <a:avLst/>
              <a:gdLst/>
              <a:ahLst/>
              <a:cxnLst/>
              <a:rect l="l" t="t" r="r" b="b"/>
              <a:pathLst>
                <a:path w="1404" h="5490" extrusionOk="0">
                  <a:moveTo>
                    <a:pt x="695" y="0"/>
                  </a:moveTo>
                  <a:cubicBezTo>
                    <a:pt x="380" y="0"/>
                    <a:pt x="67" y="195"/>
                    <a:pt x="0" y="583"/>
                  </a:cubicBezTo>
                  <a:lnTo>
                    <a:pt x="0" y="4793"/>
                  </a:lnTo>
                  <a:cubicBezTo>
                    <a:pt x="0" y="5257"/>
                    <a:pt x="351" y="5490"/>
                    <a:pt x="702" y="5490"/>
                  </a:cubicBezTo>
                  <a:cubicBezTo>
                    <a:pt x="1053" y="5490"/>
                    <a:pt x="1404" y="5257"/>
                    <a:pt x="1404" y="4793"/>
                  </a:cubicBezTo>
                  <a:lnTo>
                    <a:pt x="1404" y="583"/>
                  </a:lnTo>
                  <a:cubicBezTo>
                    <a:pt x="1328" y="195"/>
                    <a:pt x="1010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0"/>
            <p:cNvSpPr/>
            <p:nvPr/>
          </p:nvSpPr>
          <p:spPr>
            <a:xfrm>
              <a:off x="8066263" y="5740475"/>
              <a:ext cx="117475" cy="108950"/>
            </a:xfrm>
            <a:custGeom>
              <a:avLst/>
              <a:gdLst/>
              <a:ahLst/>
              <a:cxnLst/>
              <a:rect l="l" t="t" r="r" b="b"/>
              <a:pathLst>
                <a:path w="4699" h="4358" extrusionOk="0">
                  <a:moveTo>
                    <a:pt x="759" y="1"/>
                  </a:moveTo>
                  <a:cubicBezTo>
                    <a:pt x="579" y="1"/>
                    <a:pt x="399" y="67"/>
                    <a:pt x="266" y="200"/>
                  </a:cubicBezTo>
                  <a:cubicBezTo>
                    <a:pt x="1" y="465"/>
                    <a:pt x="1" y="920"/>
                    <a:pt x="266" y="1186"/>
                  </a:cubicBezTo>
                  <a:lnTo>
                    <a:pt x="3243" y="4163"/>
                  </a:lnTo>
                  <a:cubicBezTo>
                    <a:pt x="3388" y="4300"/>
                    <a:pt x="3549" y="4357"/>
                    <a:pt x="3704" y="4357"/>
                  </a:cubicBezTo>
                  <a:cubicBezTo>
                    <a:pt x="4236" y="4357"/>
                    <a:pt x="4699" y="3676"/>
                    <a:pt x="4229" y="3177"/>
                  </a:cubicBezTo>
                  <a:lnTo>
                    <a:pt x="1252" y="200"/>
                  </a:lnTo>
                  <a:cubicBezTo>
                    <a:pt x="1119" y="67"/>
                    <a:pt x="939" y="1"/>
                    <a:pt x="7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0"/>
            <p:cNvSpPr/>
            <p:nvPr/>
          </p:nvSpPr>
          <p:spPr>
            <a:xfrm>
              <a:off x="7981888" y="5802000"/>
              <a:ext cx="35100" cy="134050"/>
            </a:xfrm>
            <a:custGeom>
              <a:avLst/>
              <a:gdLst/>
              <a:ahLst/>
              <a:cxnLst/>
              <a:rect l="l" t="t" r="r" b="b"/>
              <a:pathLst>
                <a:path w="1404" h="5362" extrusionOk="0">
                  <a:moveTo>
                    <a:pt x="709" y="0"/>
                  </a:moveTo>
                  <a:cubicBezTo>
                    <a:pt x="394" y="0"/>
                    <a:pt x="76" y="194"/>
                    <a:pt x="0" y="583"/>
                  </a:cubicBezTo>
                  <a:lnTo>
                    <a:pt x="0" y="4793"/>
                  </a:lnTo>
                  <a:cubicBezTo>
                    <a:pt x="76" y="5172"/>
                    <a:pt x="394" y="5361"/>
                    <a:pt x="709" y="5361"/>
                  </a:cubicBezTo>
                  <a:cubicBezTo>
                    <a:pt x="1024" y="5361"/>
                    <a:pt x="1337" y="5172"/>
                    <a:pt x="1404" y="4793"/>
                  </a:cubicBezTo>
                  <a:lnTo>
                    <a:pt x="1404" y="583"/>
                  </a:lnTo>
                  <a:cubicBezTo>
                    <a:pt x="1337" y="194"/>
                    <a:pt x="1024" y="0"/>
                    <a:pt x="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0"/>
            <p:cNvSpPr/>
            <p:nvPr/>
          </p:nvSpPr>
          <p:spPr>
            <a:xfrm>
              <a:off x="8123138" y="5654175"/>
              <a:ext cx="143200" cy="35650"/>
            </a:xfrm>
            <a:custGeom>
              <a:avLst/>
              <a:gdLst/>
              <a:ahLst/>
              <a:cxnLst/>
              <a:rect l="l" t="t" r="r" b="b"/>
              <a:pathLst>
                <a:path w="5728" h="1426" extrusionOk="0">
                  <a:moveTo>
                    <a:pt x="713" y="1"/>
                  </a:moveTo>
                  <a:cubicBezTo>
                    <a:pt x="328" y="1"/>
                    <a:pt x="1" y="318"/>
                    <a:pt x="1" y="713"/>
                  </a:cubicBezTo>
                  <a:cubicBezTo>
                    <a:pt x="1" y="1123"/>
                    <a:pt x="325" y="1425"/>
                    <a:pt x="708" y="1425"/>
                  </a:cubicBezTo>
                  <a:cubicBezTo>
                    <a:pt x="750" y="1425"/>
                    <a:pt x="792" y="1422"/>
                    <a:pt x="835" y="1414"/>
                  </a:cubicBezTo>
                  <a:lnTo>
                    <a:pt x="5026" y="1414"/>
                  </a:lnTo>
                  <a:cubicBezTo>
                    <a:pt x="5424" y="1414"/>
                    <a:pt x="5727" y="1092"/>
                    <a:pt x="5727" y="713"/>
                  </a:cubicBezTo>
                  <a:cubicBezTo>
                    <a:pt x="5727" y="334"/>
                    <a:pt x="5424" y="30"/>
                    <a:pt x="5026" y="11"/>
                  </a:cubicBezTo>
                  <a:lnTo>
                    <a:pt x="835" y="11"/>
                  </a:lnTo>
                  <a:cubicBezTo>
                    <a:pt x="794" y="4"/>
                    <a:pt x="753" y="1"/>
                    <a:pt x="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8" name="Google Shape;3108;p5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09" name="Google Shape;3109;p5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10" name="Google Shape;3110;p5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5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</a:t>
            </a:r>
            <a:r>
              <a:rPr lang="en">
                <a:solidFill>
                  <a:schemeClr val="accent2"/>
                </a:solidFill>
              </a:rPr>
              <a:t>‘Resources’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116" name="Google Shape;3116;p5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Photos:</a:t>
            </a:r>
            <a:endParaRPr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n" sz="1400">
                <a:uFill>
                  <a:noFill/>
                </a:uFill>
                <a:hlinkClick r:id="rId3"/>
              </a:rPr>
              <a:t>Portrait hacker I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r>
              <a:rPr lang="en" sz="1400">
                <a:uFill>
                  <a:noFill/>
                </a:uFill>
                <a:hlinkClick r:id="rId4"/>
              </a:rPr>
              <a:t>Portrait hacker II</a:t>
            </a:r>
            <a:endParaRPr sz="1400"/>
          </a:p>
        </p:txBody>
      </p:sp>
      <p:sp>
        <p:nvSpPr>
          <p:cNvPr id="3117" name="Google Shape;3117;p5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assortment of alternative resources whose style fits the one of this template</a:t>
            </a:r>
            <a:endParaRPr/>
          </a:p>
        </p:txBody>
      </p:sp>
      <p:sp>
        <p:nvSpPr>
          <p:cNvPr id="3118" name="Google Shape;3118;p5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19" name="Google Shape;3119;p5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20" name="Google Shape;3120;p5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3121" name="Google Shape;3121;p51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22" name="Google Shape;3122;p5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23" name="Google Shape;3123;p5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5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129" name="Google Shape;3129;p52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Photos:</a:t>
            </a:r>
            <a:endParaRPr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n" sz="1400">
                <a:uFill>
                  <a:noFill/>
                </a:uFill>
                <a:hlinkClick r:id="rId3"/>
              </a:rPr>
              <a:t>Close up hacker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r>
              <a:rPr lang="en" sz="1400">
                <a:uFill>
                  <a:noFill/>
                </a:uFill>
                <a:hlinkClick r:id="rId4"/>
              </a:rPr>
              <a:t>Medium shot woman working computer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Icons:</a:t>
            </a:r>
            <a:endParaRPr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n" sz="1400">
                <a:uFill>
                  <a:noFill/>
                </a:uFill>
                <a:hlinkClick r:id="rId5"/>
              </a:rPr>
              <a:t>Web design</a:t>
            </a:r>
            <a:endParaRPr/>
          </a:p>
        </p:txBody>
      </p:sp>
      <p:sp>
        <p:nvSpPr>
          <p:cNvPr id="3130" name="Google Shape;3130;p52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like the resources on this template? Get them for free at our other websites:</a:t>
            </a:r>
            <a:endParaRPr/>
          </a:p>
        </p:txBody>
      </p:sp>
      <p:sp>
        <p:nvSpPr>
          <p:cNvPr id="3131" name="Google Shape;3131;p52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3134" name="Google Shape;3134;p52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35" name="Google Shape;3135;p5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36" name="Google Shape;3136;p52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921089" y="183124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793189" y="1831252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Handlers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327615" y="2272777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199715" y="227276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Keyboards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2758816" y="2702466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3630916" y="2702454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Inline Mode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Telebot-Workshop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8" name="Google Shape;480;p29">
            <a:extLst>
              <a:ext uri="{FF2B5EF4-FFF2-40B4-BE49-F238E27FC236}">
                <a16:creationId xmlns:a16="http://schemas.microsoft.com/office/drawing/2014/main" id="{C1A803AC-01CA-49D7-8317-9989F7F3FAB5}"/>
              </a:ext>
            </a:extLst>
          </p:cNvPr>
          <p:cNvSpPr txBox="1">
            <a:spLocks/>
          </p:cNvSpPr>
          <p:nvPr/>
        </p:nvSpPr>
        <p:spPr>
          <a:xfrm flipH="1">
            <a:off x="3166645" y="3076798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39" name="Google Shape;482;p29">
            <a:extLst>
              <a:ext uri="{FF2B5EF4-FFF2-40B4-BE49-F238E27FC236}">
                <a16:creationId xmlns:a16="http://schemas.microsoft.com/office/drawing/2014/main" id="{52C36CB4-2206-4190-A4FC-DD15E73B7741}"/>
              </a:ext>
            </a:extLst>
          </p:cNvPr>
          <p:cNvSpPr txBox="1">
            <a:spLocks/>
          </p:cNvSpPr>
          <p:nvPr/>
        </p:nvSpPr>
        <p:spPr>
          <a:xfrm>
            <a:off x="4038745" y="307681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SG" dirty="0"/>
              <a:t>Bonus - Deployment</a:t>
            </a:r>
          </a:p>
        </p:txBody>
      </p:sp>
    </p:spTree>
    <p:extLst>
      <p:ext uri="{BB962C8B-B14F-4D97-AF65-F5344CB8AC3E}">
        <p14:creationId xmlns:p14="http://schemas.microsoft.com/office/powerpoint/2010/main" val="409186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Theory Lesson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You can enter a subtitle here if you need it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Mercury is the closest planet to the Sun and the smallest one in the Solar System—it’s only a bit larger than the Moon &gt;</a:t>
            </a:r>
            <a:endParaRPr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Venus has a beautiful name and is the second planet from the Sun. It’s hot and has a poisonous atmosphere &gt;</a:t>
            </a:r>
            <a:endParaRPr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Concepts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‘Here you can give a brief description of the topic you want to talk about’</a:t>
            </a:r>
            <a:endParaRPr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3"/>
                </a:solidFill>
              </a:rPr>
              <a:t> For example, if you want to talk about Mercury, you can say that it’s the smallest planet in the entire Solar System &gt;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567" name="Google Shape;567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Google Shape;576;p33"/>
          <p:cNvCxnSpPr>
            <a:stCxn id="577" idx="1"/>
            <a:endCxn id="578" idx="1"/>
          </p:cNvCxnSpPr>
          <p:nvPr/>
        </p:nvCxnSpPr>
        <p:spPr>
          <a:xfrm>
            <a:off x="2798125" y="1948192"/>
            <a:ext cx="1164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</a:t>
            </a:r>
            <a:r>
              <a:rPr lang="en">
                <a:solidFill>
                  <a:schemeClr val="accent2"/>
                </a:solidFill>
              </a:rPr>
              <a:t>‘Topic About ?’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Languages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33"/>
          <p:cNvSpPr txBox="1"/>
          <p:nvPr/>
        </p:nvSpPr>
        <p:spPr>
          <a:xfrm>
            <a:off x="1642225" y="2982667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Create a web page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2092750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Html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2798125" y="1880842"/>
            <a:ext cx="778200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2092750" y="2094788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Mercury is the smallest planet in the entire Solar System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3963000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60%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7" name="Google Shape;587;p33"/>
          <p:cNvCxnSpPr>
            <a:stCxn id="588" idx="1"/>
            <a:endCxn id="589" idx="1"/>
          </p:cNvCxnSpPr>
          <p:nvPr/>
        </p:nvCxnSpPr>
        <p:spPr>
          <a:xfrm>
            <a:off x="5745650" y="1948192"/>
            <a:ext cx="1164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33"/>
          <p:cNvSpPr txBox="1"/>
          <p:nvPr/>
        </p:nvSpPr>
        <p:spPr>
          <a:xfrm>
            <a:off x="5040275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Css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5745650" y="1880842"/>
            <a:ext cx="506100" cy="1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3"/>
          <p:cNvSpPr txBox="1"/>
          <p:nvPr/>
        </p:nvSpPr>
        <p:spPr>
          <a:xfrm>
            <a:off x="5040275" y="2094788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The Earth is the only one that harbors life in the Solar System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9" name="Google Shape;589;p33"/>
          <p:cNvSpPr txBox="1"/>
          <p:nvPr/>
        </p:nvSpPr>
        <p:spPr>
          <a:xfrm>
            <a:off x="6910525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40%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592" name="Google Shape;592;p33"/>
          <p:cNvGrpSpPr/>
          <p:nvPr/>
        </p:nvGrpSpPr>
        <p:grpSpPr>
          <a:xfrm>
            <a:off x="4288657" y="3527161"/>
            <a:ext cx="365741" cy="365763"/>
            <a:chOff x="1776263" y="1291425"/>
            <a:chExt cx="431400" cy="431375"/>
          </a:xfrm>
        </p:grpSpPr>
        <p:sp>
          <p:nvSpPr>
            <p:cNvPr id="593" name="Google Shape;593;p33"/>
            <p:cNvSpPr/>
            <p:nvPr/>
          </p:nvSpPr>
          <p:spPr>
            <a:xfrm>
              <a:off x="1784313" y="1367250"/>
              <a:ext cx="414800" cy="347500"/>
            </a:xfrm>
            <a:custGeom>
              <a:avLst/>
              <a:gdLst/>
              <a:ahLst/>
              <a:cxnLst/>
              <a:rect l="l" t="t" r="r" b="b"/>
              <a:pathLst>
                <a:path w="16592" h="13900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784313" y="1299950"/>
              <a:ext cx="414800" cy="67325"/>
            </a:xfrm>
            <a:custGeom>
              <a:avLst/>
              <a:gdLst/>
              <a:ahLst/>
              <a:cxnLst/>
              <a:rect l="l" t="t" r="r" b="b"/>
              <a:pathLst>
                <a:path w="16592" h="2693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1840263" y="1422725"/>
              <a:ext cx="303400" cy="50750"/>
            </a:xfrm>
            <a:custGeom>
              <a:avLst/>
              <a:gdLst/>
              <a:ahLst/>
              <a:cxnLst/>
              <a:rect l="l" t="t" r="r" b="b"/>
              <a:pathLst>
                <a:path w="12136" h="2030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1991938" y="1526525"/>
              <a:ext cx="151725" cy="135125"/>
            </a:xfrm>
            <a:custGeom>
              <a:avLst/>
              <a:gdLst/>
              <a:ahLst/>
              <a:cxnLst/>
              <a:rect l="l" t="t" r="r" b="b"/>
              <a:pathLst>
                <a:path w="6069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1840263" y="1526525"/>
              <a:ext cx="100975" cy="135125"/>
            </a:xfrm>
            <a:custGeom>
              <a:avLst/>
              <a:gdLst/>
              <a:ahLst/>
              <a:cxnLst/>
              <a:rect l="l" t="t" r="r" b="b"/>
              <a:pathLst>
                <a:path w="4039" h="5405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2019438" y="1325075"/>
              <a:ext cx="19925" cy="17125"/>
            </a:xfrm>
            <a:custGeom>
              <a:avLst/>
              <a:gdLst/>
              <a:ahLst/>
              <a:cxnLst/>
              <a:rect l="l" t="t" r="r" b="b"/>
              <a:pathLst>
                <a:path w="797" h="685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2054038" y="1325075"/>
              <a:ext cx="54550" cy="17075"/>
            </a:xfrm>
            <a:custGeom>
              <a:avLst/>
              <a:gdLst/>
              <a:ahLst/>
              <a:cxnLst/>
              <a:rect l="l" t="t" r="r" b="b"/>
              <a:pathLst>
                <a:path w="2182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2119763" y="1325025"/>
              <a:ext cx="55650" cy="17175"/>
            </a:xfrm>
            <a:custGeom>
              <a:avLst/>
              <a:gdLst/>
              <a:ahLst/>
              <a:cxnLst/>
              <a:rect l="l" t="t" r="r" b="b"/>
              <a:pathLst>
                <a:path w="2226" h="687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1776263" y="1291425"/>
              <a:ext cx="431400" cy="431375"/>
            </a:xfrm>
            <a:custGeom>
              <a:avLst/>
              <a:gdLst/>
              <a:ahLst/>
              <a:cxnLst/>
              <a:rect l="l" t="t" r="r" b="b"/>
              <a:pathLst>
                <a:path w="17256" h="17255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1831713" y="1414650"/>
              <a:ext cx="320000" cy="67350"/>
            </a:xfrm>
            <a:custGeom>
              <a:avLst/>
              <a:gdLst/>
              <a:ahLst/>
              <a:cxnLst/>
              <a:rect l="l" t="t" r="r" b="b"/>
              <a:pathLst>
                <a:path w="12800" h="2694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831713" y="1518000"/>
              <a:ext cx="118075" cy="152200"/>
            </a:xfrm>
            <a:custGeom>
              <a:avLst/>
              <a:gdLst/>
              <a:ahLst/>
              <a:cxnLst/>
              <a:rect l="l" t="t" r="r" b="b"/>
              <a:pathLst>
                <a:path w="4723" h="6088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983413" y="1518000"/>
              <a:ext cx="168300" cy="152200"/>
            </a:xfrm>
            <a:custGeom>
              <a:avLst/>
              <a:gdLst/>
              <a:ahLst/>
              <a:cxnLst/>
              <a:rect l="l" t="t" r="r" b="b"/>
              <a:pathLst>
                <a:path w="6732" h="6088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3"/>
          <p:cNvGrpSpPr/>
          <p:nvPr/>
        </p:nvGrpSpPr>
        <p:grpSpPr>
          <a:xfrm>
            <a:off x="6522835" y="3527165"/>
            <a:ext cx="365742" cy="365754"/>
            <a:chOff x="3826463" y="1356825"/>
            <a:chExt cx="366475" cy="366450"/>
          </a:xfrm>
        </p:grpSpPr>
        <p:sp>
          <p:nvSpPr>
            <p:cNvPr id="606" name="Google Shape;606;p33"/>
            <p:cNvSpPr/>
            <p:nvPr/>
          </p:nvSpPr>
          <p:spPr>
            <a:xfrm>
              <a:off x="3833588" y="1420825"/>
              <a:ext cx="351750" cy="294875"/>
            </a:xfrm>
            <a:custGeom>
              <a:avLst/>
              <a:gdLst/>
              <a:ahLst/>
              <a:cxnLst/>
              <a:rect l="l" t="t" r="r" b="b"/>
              <a:pathLst>
                <a:path w="14070" h="11795" extrusionOk="0">
                  <a:moveTo>
                    <a:pt x="0" y="0"/>
                  </a:moveTo>
                  <a:lnTo>
                    <a:pt x="0" y="11226"/>
                  </a:lnTo>
                  <a:cubicBezTo>
                    <a:pt x="0" y="11548"/>
                    <a:pt x="247" y="11795"/>
                    <a:pt x="569" y="11795"/>
                  </a:cubicBezTo>
                  <a:lnTo>
                    <a:pt x="13501" y="11795"/>
                  </a:lnTo>
                  <a:cubicBezTo>
                    <a:pt x="13823" y="11795"/>
                    <a:pt x="14070" y="11548"/>
                    <a:pt x="14070" y="11226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833588" y="1363950"/>
              <a:ext cx="351750" cy="56900"/>
            </a:xfrm>
            <a:custGeom>
              <a:avLst/>
              <a:gdLst/>
              <a:ahLst/>
              <a:cxnLst/>
              <a:rect l="l" t="t" r="r" b="b"/>
              <a:pathLst>
                <a:path w="14070" h="2276" extrusionOk="0">
                  <a:moveTo>
                    <a:pt x="569" y="0"/>
                  </a:moveTo>
                  <a:cubicBezTo>
                    <a:pt x="247" y="0"/>
                    <a:pt x="0" y="247"/>
                    <a:pt x="0" y="569"/>
                  </a:cubicBezTo>
                  <a:lnTo>
                    <a:pt x="0" y="2275"/>
                  </a:lnTo>
                  <a:lnTo>
                    <a:pt x="14070" y="2275"/>
                  </a:lnTo>
                  <a:lnTo>
                    <a:pt x="14070" y="569"/>
                  </a:lnTo>
                  <a:cubicBezTo>
                    <a:pt x="14070" y="247"/>
                    <a:pt x="13823" y="0"/>
                    <a:pt x="13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876238" y="1468225"/>
              <a:ext cx="266450" cy="128975"/>
            </a:xfrm>
            <a:custGeom>
              <a:avLst/>
              <a:gdLst/>
              <a:ahLst/>
              <a:cxnLst/>
              <a:rect l="l" t="t" r="r" b="b"/>
              <a:pathLst>
                <a:path w="10658" h="5159" extrusionOk="0">
                  <a:moveTo>
                    <a:pt x="589" y="1"/>
                  </a:moveTo>
                  <a:cubicBezTo>
                    <a:pt x="266" y="1"/>
                    <a:pt x="1" y="266"/>
                    <a:pt x="1" y="569"/>
                  </a:cubicBezTo>
                  <a:lnTo>
                    <a:pt x="1" y="4589"/>
                  </a:lnTo>
                  <a:cubicBezTo>
                    <a:pt x="20" y="4893"/>
                    <a:pt x="266" y="5158"/>
                    <a:pt x="589" y="5158"/>
                  </a:cubicBezTo>
                  <a:lnTo>
                    <a:pt x="10088" y="5158"/>
                  </a:lnTo>
                  <a:cubicBezTo>
                    <a:pt x="10392" y="5158"/>
                    <a:pt x="10657" y="4893"/>
                    <a:pt x="10657" y="4589"/>
                  </a:cubicBezTo>
                  <a:lnTo>
                    <a:pt x="10657" y="569"/>
                  </a:lnTo>
                  <a:cubicBezTo>
                    <a:pt x="10657" y="266"/>
                    <a:pt x="10411" y="1"/>
                    <a:pt x="10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981013" y="1504250"/>
              <a:ext cx="64475" cy="56925"/>
            </a:xfrm>
            <a:custGeom>
              <a:avLst/>
              <a:gdLst/>
              <a:ahLst/>
              <a:cxnLst/>
              <a:rect l="l" t="t" r="r" b="b"/>
              <a:pathLst>
                <a:path w="2579" h="2277" extrusionOk="0">
                  <a:moveTo>
                    <a:pt x="0" y="1"/>
                  </a:moveTo>
                  <a:lnTo>
                    <a:pt x="0" y="2276"/>
                  </a:lnTo>
                  <a:lnTo>
                    <a:pt x="2579" y="1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3937863" y="1639825"/>
              <a:ext cx="33700" cy="28825"/>
            </a:xfrm>
            <a:custGeom>
              <a:avLst/>
              <a:gdLst/>
              <a:ahLst/>
              <a:cxnLst/>
              <a:rect l="l" t="t" r="r" b="b"/>
              <a:pathLst>
                <a:path w="1348" h="1153" extrusionOk="0">
                  <a:moveTo>
                    <a:pt x="570" y="1"/>
                  </a:moveTo>
                  <a:cubicBezTo>
                    <a:pt x="266" y="1"/>
                    <a:pt x="1" y="266"/>
                    <a:pt x="1" y="570"/>
                  </a:cubicBezTo>
                  <a:cubicBezTo>
                    <a:pt x="1" y="918"/>
                    <a:pt x="282" y="1153"/>
                    <a:pt x="582" y="1153"/>
                  </a:cubicBezTo>
                  <a:cubicBezTo>
                    <a:pt x="722" y="1153"/>
                    <a:pt x="866" y="1101"/>
                    <a:pt x="987" y="987"/>
                  </a:cubicBezTo>
                  <a:cubicBezTo>
                    <a:pt x="1347" y="626"/>
                    <a:pt x="10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032688" y="1385275"/>
              <a:ext cx="17075" cy="14375"/>
            </a:xfrm>
            <a:custGeom>
              <a:avLst/>
              <a:gdLst/>
              <a:ahLst/>
              <a:cxnLst/>
              <a:rect l="l" t="t" r="r" b="b"/>
              <a:pathLst>
                <a:path w="683" h="575" extrusionOk="0">
                  <a:moveTo>
                    <a:pt x="398" y="0"/>
                  </a:moveTo>
                  <a:cubicBezTo>
                    <a:pt x="133" y="0"/>
                    <a:pt x="0" y="304"/>
                    <a:pt x="190" y="493"/>
                  </a:cubicBezTo>
                  <a:cubicBezTo>
                    <a:pt x="245" y="549"/>
                    <a:pt x="314" y="574"/>
                    <a:pt x="384" y="574"/>
                  </a:cubicBezTo>
                  <a:cubicBezTo>
                    <a:pt x="527" y="574"/>
                    <a:pt x="670" y="464"/>
                    <a:pt x="683" y="285"/>
                  </a:cubicBezTo>
                  <a:cubicBezTo>
                    <a:pt x="683" y="133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061588" y="1385275"/>
              <a:ext cx="47425" cy="14250"/>
            </a:xfrm>
            <a:custGeom>
              <a:avLst/>
              <a:gdLst/>
              <a:ahLst/>
              <a:cxnLst/>
              <a:rect l="l" t="t" r="r" b="b"/>
              <a:pathLst>
                <a:path w="1897" h="570" extrusionOk="0">
                  <a:moveTo>
                    <a:pt x="380" y="0"/>
                  </a:moveTo>
                  <a:cubicBezTo>
                    <a:pt x="1" y="0"/>
                    <a:pt x="1" y="569"/>
                    <a:pt x="380" y="569"/>
                  </a:cubicBezTo>
                  <a:lnTo>
                    <a:pt x="1518" y="569"/>
                  </a:lnTo>
                  <a:cubicBezTo>
                    <a:pt x="1897" y="569"/>
                    <a:pt x="1897" y="0"/>
                    <a:pt x="1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118963" y="1385275"/>
              <a:ext cx="47900" cy="14250"/>
            </a:xfrm>
            <a:custGeom>
              <a:avLst/>
              <a:gdLst/>
              <a:ahLst/>
              <a:cxnLst/>
              <a:rect l="l" t="t" r="r" b="b"/>
              <a:pathLst>
                <a:path w="1916" h="570" extrusionOk="0">
                  <a:moveTo>
                    <a:pt x="379" y="0"/>
                  </a:moveTo>
                  <a:cubicBezTo>
                    <a:pt x="0" y="0"/>
                    <a:pt x="0" y="569"/>
                    <a:pt x="379" y="569"/>
                  </a:cubicBezTo>
                  <a:lnTo>
                    <a:pt x="1517" y="569"/>
                  </a:lnTo>
                  <a:cubicBezTo>
                    <a:pt x="1915" y="569"/>
                    <a:pt x="1915" y="0"/>
                    <a:pt x="1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3826463" y="1356825"/>
              <a:ext cx="366475" cy="366450"/>
            </a:xfrm>
            <a:custGeom>
              <a:avLst/>
              <a:gdLst/>
              <a:ahLst/>
              <a:cxnLst/>
              <a:rect l="l" t="t" r="r" b="b"/>
              <a:pathLst>
                <a:path w="14659" h="14658" extrusionOk="0">
                  <a:moveTo>
                    <a:pt x="13786" y="570"/>
                  </a:moveTo>
                  <a:cubicBezTo>
                    <a:pt x="13956" y="570"/>
                    <a:pt x="14070" y="702"/>
                    <a:pt x="14070" y="854"/>
                  </a:cubicBezTo>
                  <a:lnTo>
                    <a:pt x="14070" y="2276"/>
                  </a:lnTo>
                  <a:lnTo>
                    <a:pt x="570" y="2276"/>
                  </a:lnTo>
                  <a:lnTo>
                    <a:pt x="570" y="854"/>
                  </a:lnTo>
                  <a:cubicBezTo>
                    <a:pt x="570" y="702"/>
                    <a:pt x="683" y="570"/>
                    <a:pt x="854" y="570"/>
                  </a:cubicBezTo>
                  <a:close/>
                  <a:moveTo>
                    <a:pt x="14070" y="2864"/>
                  </a:moveTo>
                  <a:lnTo>
                    <a:pt x="14070" y="13786"/>
                  </a:lnTo>
                  <a:cubicBezTo>
                    <a:pt x="14070" y="13956"/>
                    <a:pt x="13956" y="14070"/>
                    <a:pt x="13786" y="14070"/>
                  </a:cubicBezTo>
                  <a:lnTo>
                    <a:pt x="854" y="14070"/>
                  </a:lnTo>
                  <a:cubicBezTo>
                    <a:pt x="683" y="14070"/>
                    <a:pt x="570" y="13956"/>
                    <a:pt x="570" y="13786"/>
                  </a:cubicBezTo>
                  <a:lnTo>
                    <a:pt x="570" y="2864"/>
                  </a:lnTo>
                  <a:close/>
                  <a:moveTo>
                    <a:pt x="854" y="1"/>
                  </a:moveTo>
                  <a:cubicBezTo>
                    <a:pt x="380" y="1"/>
                    <a:pt x="1" y="380"/>
                    <a:pt x="1" y="854"/>
                  </a:cubicBezTo>
                  <a:lnTo>
                    <a:pt x="1" y="13786"/>
                  </a:lnTo>
                  <a:cubicBezTo>
                    <a:pt x="1" y="14260"/>
                    <a:pt x="380" y="14639"/>
                    <a:pt x="854" y="14658"/>
                  </a:cubicBezTo>
                  <a:lnTo>
                    <a:pt x="13786" y="14658"/>
                  </a:lnTo>
                  <a:cubicBezTo>
                    <a:pt x="14260" y="14639"/>
                    <a:pt x="14639" y="14260"/>
                    <a:pt x="14658" y="13786"/>
                  </a:cubicBezTo>
                  <a:lnTo>
                    <a:pt x="14658" y="854"/>
                  </a:lnTo>
                  <a:cubicBezTo>
                    <a:pt x="14639" y="380"/>
                    <a:pt x="14260" y="1"/>
                    <a:pt x="13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3869138" y="1461125"/>
              <a:ext cx="280650" cy="143175"/>
            </a:xfrm>
            <a:custGeom>
              <a:avLst/>
              <a:gdLst/>
              <a:ahLst/>
              <a:cxnLst/>
              <a:rect l="l" t="t" r="r" b="b"/>
              <a:pathLst>
                <a:path w="11226" h="5727" extrusionOk="0">
                  <a:moveTo>
                    <a:pt x="10372" y="569"/>
                  </a:moveTo>
                  <a:cubicBezTo>
                    <a:pt x="10524" y="569"/>
                    <a:pt x="10657" y="702"/>
                    <a:pt x="10657" y="853"/>
                  </a:cubicBezTo>
                  <a:lnTo>
                    <a:pt x="10657" y="4873"/>
                  </a:lnTo>
                  <a:cubicBezTo>
                    <a:pt x="10657" y="5025"/>
                    <a:pt x="10524" y="5158"/>
                    <a:pt x="10372" y="5158"/>
                  </a:cubicBezTo>
                  <a:lnTo>
                    <a:pt x="873" y="5158"/>
                  </a:lnTo>
                  <a:cubicBezTo>
                    <a:pt x="702" y="5158"/>
                    <a:pt x="588" y="5025"/>
                    <a:pt x="588" y="4873"/>
                  </a:cubicBezTo>
                  <a:lnTo>
                    <a:pt x="569" y="853"/>
                  </a:lnTo>
                  <a:cubicBezTo>
                    <a:pt x="569" y="702"/>
                    <a:pt x="702" y="569"/>
                    <a:pt x="854" y="569"/>
                  </a:cubicBezTo>
                  <a:close/>
                  <a:moveTo>
                    <a:pt x="873" y="0"/>
                  </a:moveTo>
                  <a:cubicBezTo>
                    <a:pt x="399" y="0"/>
                    <a:pt x="0" y="379"/>
                    <a:pt x="19" y="853"/>
                  </a:cubicBezTo>
                  <a:lnTo>
                    <a:pt x="19" y="4873"/>
                  </a:lnTo>
                  <a:cubicBezTo>
                    <a:pt x="19" y="5347"/>
                    <a:pt x="399" y="5727"/>
                    <a:pt x="873" y="5727"/>
                  </a:cubicBezTo>
                  <a:lnTo>
                    <a:pt x="10372" y="5727"/>
                  </a:lnTo>
                  <a:cubicBezTo>
                    <a:pt x="10846" y="5727"/>
                    <a:pt x="11226" y="5347"/>
                    <a:pt x="11226" y="4873"/>
                  </a:cubicBezTo>
                  <a:lnTo>
                    <a:pt x="11226" y="853"/>
                  </a:lnTo>
                  <a:cubicBezTo>
                    <a:pt x="11226" y="379"/>
                    <a:pt x="10846" y="0"/>
                    <a:pt x="10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3867713" y="1632825"/>
              <a:ext cx="285100" cy="43050"/>
            </a:xfrm>
            <a:custGeom>
              <a:avLst/>
              <a:gdLst/>
              <a:ahLst/>
              <a:cxnLst/>
              <a:rect l="l" t="t" r="r" b="b"/>
              <a:pathLst>
                <a:path w="11404" h="1722" extrusionOk="0">
                  <a:moveTo>
                    <a:pt x="3376" y="565"/>
                  </a:moveTo>
                  <a:cubicBezTo>
                    <a:pt x="3641" y="565"/>
                    <a:pt x="3755" y="868"/>
                    <a:pt x="3584" y="1058"/>
                  </a:cubicBezTo>
                  <a:cubicBezTo>
                    <a:pt x="3523" y="1113"/>
                    <a:pt x="3449" y="1139"/>
                    <a:pt x="3378" y="1139"/>
                  </a:cubicBezTo>
                  <a:cubicBezTo>
                    <a:pt x="3230" y="1139"/>
                    <a:pt x="3091" y="1029"/>
                    <a:pt x="3091" y="850"/>
                  </a:cubicBezTo>
                  <a:cubicBezTo>
                    <a:pt x="3091" y="698"/>
                    <a:pt x="3224" y="565"/>
                    <a:pt x="3376" y="565"/>
                  </a:cubicBezTo>
                  <a:close/>
                  <a:moveTo>
                    <a:pt x="3385" y="1"/>
                  </a:moveTo>
                  <a:cubicBezTo>
                    <a:pt x="3049" y="1"/>
                    <a:pt x="2712" y="195"/>
                    <a:pt x="2579" y="584"/>
                  </a:cubicBezTo>
                  <a:lnTo>
                    <a:pt x="342" y="584"/>
                  </a:lnTo>
                  <a:cubicBezTo>
                    <a:pt x="0" y="603"/>
                    <a:pt x="0" y="1115"/>
                    <a:pt x="342" y="1153"/>
                  </a:cubicBezTo>
                  <a:lnTo>
                    <a:pt x="2579" y="1153"/>
                  </a:lnTo>
                  <a:cubicBezTo>
                    <a:pt x="2712" y="1532"/>
                    <a:pt x="3049" y="1722"/>
                    <a:pt x="3385" y="1722"/>
                  </a:cubicBezTo>
                  <a:cubicBezTo>
                    <a:pt x="3722" y="1722"/>
                    <a:pt x="4058" y="1532"/>
                    <a:pt x="4191" y="1153"/>
                  </a:cubicBezTo>
                  <a:lnTo>
                    <a:pt x="10998" y="1153"/>
                  </a:lnTo>
                  <a:cubicBezTo>
                    <a:pt x="11010" y="1154"/>
                    <a:pt x="11021" y="1154"/>
                    <a:pt x="11032" y="1154"/>
                  </a:cubicBezTo>
                  <a:cubicBezTo>
                    <a:pt x="11399" y="1154"/>
                    <a:pt x="11404" y="581"/>
                    <a:pt x="11047" y="581"/>
                  </a:cubicBezTo>
                  <a:cubicBezTo>
                    <a:pt x="11032" y="581"/>
                    <a:pt x="11015" y="582"/>
                    <a:pt x="10998" y="584"/>
                  </a:cubicBezTo>
                  <a:lnTo>
                    <a:pt x="4191" y="584"/>
                  </a:lnTo>
                  <a:cubicBezTo>
                    <a:pt x="4058" y="195"/>
                    <a:pt x="3722" y="1"/>
                    <a:pt x="3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3973888" y="1496900"/>
              <a:ext cx="78725" cy="71550"/>
            </a:xfrm>
            <a:custGeom>
              <a:avLst/>
              <a:gdLst/>
              <a:ahLst/>
              <a:cxnLst/>
              <a:rect l="l" t="t" r="r" b="b"/>
              <a:pathLst>
                <a:path w="3149" h="2862" extrusionOk="0">
                  <a:moveTo>
                    <a:pt x="570" y="731"/>
                  </a:moveTo>
                  <a:lnTo>
                    <a:pt x="2143" y="1432"/>
                  </a:lnTo>
                  <a:lnTo>
                    <a:pt x="570" y="2153"/>
                  </a:lnTo>
                  <a:lnTo>
                    <a:pt x="570" y="731"/>
                  </a:lnTo>
                  <a:close/>
                  <a:moveTo>
                    <a:pt x="280" y="0"/>
                  </a:moveTo>
                  <a:cubicBezTo>
                    <a:pt x="131" y="0"/>
                    <a:pt x="1" y="130"/>
                    <a:pt x="1" y="295"/>
                  </a:cubicBezTo>
                  <a:lnTo>
                    <a:pt x="1" y="2570"/>
                  </a:lnTo>
                  <a:cubicBezTo>
                    <a:pt x="1" y="2665"/>
                    <a:pt x="39" y="2760"/>
                    <a:pt x="115" y="2817"/>
                  </a:cubicBezTo>
                  <a:cubicBezTo>
                    <a:pt x="167" y="2848"/>
                    <a:pt x="219" y="2862"/>
                    <a:pt x="271" y="2862"/>
                  </a:cubicBezTo>
                  <a:cubicBezTo>
                    <a:pt x="314" y="2862"/>
                    <a:pt x="356" y="2853"/>
                    <a:pt x="399" y="2836"/>
                  </a:cubicBezTo>
                  <a:lnTo>
                    <a:pt x="2978" y="1698"/>
                  </a:lnTo>
                  <a:cubicBezTo>
                    <a:pt x="3073" y="1641"/>
                    <a:pt x="3148" y="1546"/>
                    <a:pt x="3148" y="1432"/>
                  </a:cubicBezTo>
                  <a:cubicBezTo>
                    <a:pt x="3148" y="1319"/>
                    <a:pt x="3073" y="1224"/>
                    <a:pt x="2978" y="1167"/>
                  </a:cubicBezTo>
                  <a:lnTo>
                    <a:pt x="399" y="29"/>
                  </a:lnTo>
                  <a:cubicBezTo>
                    <a:pt x="359" y="9"/>
                    <a:pt x="319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3"/>
          <p:cNvGrpSpPr/>
          <p:nvPr/>
        </p:nvGrpSpPr>
        <p:grpSpPr>
          <a:xfrm>
            <a:off x="2188928" y="3527177"/>
            <a:ext cx="231293" cy="365730"/>
            <a:chOff x="1461488" y="3250125"/>
            <a:chExt cx="394900" cy="624325"/>
          </a:xfrm>
        </p:grpSpPr>
        <p:sp>
          <p:nvSpPr>
            <p:cNvPr id="619" name="Google Shape;619;p33"/>
            <p:cNvSpPr/>
            <p:nvPr/>
          </p:nvSpPr>
          <p:spPr>
            <a:xfrm>
              <a:off x="1474763" y="3313650"/>
              <a:ext cx="370725" cy="548950"/>
            </a:xfrm>
            <a:custGeom>
              <a:avLst/>
              <a:gdLst/>
              <a:ahLst/>
              <a:cxnLst/>
              <a:rect l="l" t="t" r="r" b="b"/>
              <a:pathLst>
                <a:path w="14829" h="21958" extrusionOk="0">
                  <a:moveTo>
                    <a:pt x="4589" y="1"/>
                  </a:moveTo>
                  <a:cubicBezTo>
                    <a:pt x="3774" y="1"/>
                    <a:pt x="3129" y="645"/>
                    <a:pt x="3129" y="1461"/>
                  </a:cubicBezTo>
                  <a:lnTo>
                    <a:pt x="3129" y="8704"/>
                  </a:lnTo>
                  <a:lnTo>
                    <a:pt x="1593" y="9747"/>
                  </a:lnTo>
                  <a:cubicBezTo>
                    <a:pt x="513" y="10448"/>
                    <a:pt x="1" y="11757"/>
                    <a:pt x="285" y="13008"/>
                  </a:cubicBezTo>
                  <a:cubicBezTo>
                    <a:pt x="892" y="15568"/>
                    <a:pt x="2219" y="17900"/>
                    <a:pt x="4096" y="19720"/>
                  </a:cubicBezTo>
                  <a:lnTo>
                    <a:pt x="4096" y="21958"/>
                  </a:lnTo>
                  <a:lnTo>
                    <a:pt x="12838" y="21958"/>
                  </a:lnTo>
                  <a:lnTo>
                    <a:pt x="12838" y="19720"/>
                  </a:lnTo>
                  <a:cubicBezTo>
                    <a:pt x="14108" y="17824"/>
                    <a:pt x="14791" y="15587"/>
                    <a:pt x="14791" y="13312"/>
                  </a:cubicBezTo>
                  <a:lnTo>
                    <a:pt x="14791" y="9519"/>
                  </a:lnTo>
                  <a:cubicBezTo>
                    <a:pt x="14829" y="8685"/>
                    <a:pt x="14165" y="8002"/>
                    <a:pt x="13331" y="8002"/>
                  </a:cubicBezTo>
                  <a:cubicBezTo>
                    <a:pt x="12542" y="8002"/>
                    <a:pt x="11906" y="8612"/>
                    <a:pt x="11871" y="9384"/>
                  </a:cubicBezTo>
                  <a:lnTo>
                    <a:pt x="11871" y="9384"/>
                  </a:lnTo>
                  <a:lnTo>
                    <a:pt x="11871" y="8552"/>
                  </a:lnTo>
                  <a:cubicBezTo>
                    <a:pt x="11871" y="7737"/>
                    <a:pt x="11226" y="7092"/>
                    <a:pt x="10411" y="7092"/>
                  </a:cubicBezTo>
                  <a:cubicBezTo>
                    <a:pt x="9614" y="7092"/>
                    <a:pt x="8951" y="7737"/>
                    <a:pt x="8951" y="8552"/>
                  </a:cubicBezTo>
                  <a:lnTo>
                    <a:pt x="8951" y="7566"/>
                  </a:lnTo>
                  <a:cubicBezTo>
                    <a:pt x="8951" y="6770"/>
                    <a:pt x="8306" y="6106"/>
                    <a:pt x="7509" y="6106"/>
                  </a:cubicBezTo>
                  <a:cubicBezTo>
                    <a:pt x="6694" y="6106"/>
                    <a:pt x="6049" y="6770"/>
                    <a:pt x="6049" y="7566"/>
                  </a:cubicBezTo>
                  <a:lnTo>
                    <a:pt x="6049" y="1461"/>
                  </a:lnTo>
                  <a:cubicBezTo>
                    <a:pt x="6049" y="645"/>
                    <a:pt x="5386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1783838" y="3624350"/>
              <a:ext cx="28475" cy="24475"/>
            </a:xfrm>
            <a:custGeom>
              <a:avLst/>
              <a:gdLst/>
              <a:ahLst/>
              <a:cxnLst/>
              <a:rect l="l" t="t" r="r" b="b"/>
              <a:pathLst>
                <a:path w="1139" h="979" extrusionOk="0">
                  <a:moveTo>
                    <a:pt x="492" y="1"/>
                  </a:moveTo>
                  <a:cubicBezTo>
                    <a:pt x="242" y="1"/>
                    <a:pt x="1" y="191"/>
                    <a:pt x="1" y="485"/>
                  </a:cubicBezTo>
                  <a:cubicBezTo>
                    <a:pt x="1" y="751"/>
                    <a:pt x="209" y="978"/>
                    <a:pt x="475" y="978"/>
                  </a:cubicBezTo>
                  <a:cubicBezTo>
                    <a:pt x="911" y="978"/>
                    <a:pt x="1138" y="466"/>
                    <a:pt x="835" y="144"/>
                  </a:cubicBezTo>
                  <a:cubicBezTo>
                    <a:pt x="736" y="45"/>
                    <a:pt x="61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461488" y="3301325"/>
              <a:ext cx="394900" cy="573125"/>
            </a:xfrm>
            <a:custGeom>
              <a:avLst/>
              <a:gdLst/>
              <a:ahLst/>
              <a:cxnLst/>
              <a:rect l="l" t="t" r="r" b="b"/>
              <a:pathLst>
                <a:path w="15796" h="22925" extrusionOk="0">
                  <a:moveTo>
                    <a:pt x="5120" y="972"/>
                  </a:moveTo>
                  <a:cubicBezTo>
                    <a:pt x="5604" y="972"/>
                    <a:pt x="6087" y="1299"/>
                    <a:pt x="6087" y="1954"/>
                  </a:cubicBezTo>
                  <a:lnTo>
                    <a:pt x="6087" y="11472"/>
                  </a:lnTo>
                  <a:cubicBezTo>
                    <a:pt x="6087" y="11795"/>
                    <a:pt x="6334" y="11956"/>
                    <a:pt x="6580" y="11956"/>
                  </a:cubicBezTo>
                  <a:cubicBezTo>
                    <a:pt x="6827" y="11956"/>
                    <a:pt x="7073" y="11795"/>
                    <a:pt x="7073" y="11472"/>
                  </a:cubicBezTo>
                  <a:lnTo>
                    <a:pt x="7073" y="8059"/>
                  </a:lnTo>
                  <a:cubicBezTo>
                    <a:pt x="7073" y="7415"/>
                    <a:pt x="7557" y="7092"/>
                    <a:pt x="8040" y="7092"/>
                  </a:cubicBezTo>
                  <a:cubicBezTo>
                    <a:pt x="8524" y="7092"/>
                    <a:pt x="9008" y="7415"/>
                    <a:pt x="9008" y="8059"/>
                  </a:cubicBezTo>
                  <a:lnTo>
                    <a:pt x="9008" y="11472"/>
                  </a:lnTo>
                  <a:cubicBezTo>
                    <a:pt x="9008" y="11795"/>
                    <a:pt x="9249" y="11956"/>
                    <a:pt x="9491" y="11956"/>
                  </a:cubicBezTo>
                  <a:cubicBezTo>
                    <a:pt x="9733" y="11956"/>
                    <a:pt x="9975" y="11795"/>
                    <a:pt x="9975" y="11472"/>
                  </a:cubicBezTo>
                  <a:lnTo>
                    <a:pt x="9975" y="9045"/>
                  </a:lnTo>
                  <a:cubicBezTo>
                    <a:pt x="9975" y="8391"/>
                    <a:pt x="10463" y="8064"/>
                    <a:pt x="10951" y="8064"/>
                  </a:cubicBezTo>
                  <a:cubicBezTo>
                    <a:pt x="11439" y="8064"/>
                    <a:pt x="11928" y="8391"/>
                    <a:pt x="11928" y="9045"/>
                  </a:cubicBezTo>
                  <a:lnTo>
                    <a:pt x="11928" y="11472"/>
                  </a:lnTo>
                  <a:cubicBezTo>
                    <a:pt x="11928" y="11795"/>
                    <a:pt x="12169" y="11956"/>
                    <a:pt x="12411" y="11956"/>
                  </a:cubicBezTo>
                  <a:cubicBezTo>
                    <a:pt x="12653" y="11956"/>
                    <a:pt x="12895" y="11795"/>
                    <a:pt x="12895" y="11472"/>
                  </a:cubicBezTo>
                  <a:lnTo>
                    <a:pt x="12895" y="10012"/>
                  </a:lnTo>
                  <a:cubicBezTo>
                    <a:pt x="12857" y="9330"/>
                    <a:pt x="13359" y="8988"/>
                    <a:pt x="13862" y="8988"/>
                  </a:cubicBezTo>
                  <a:cubicBezTo>
                    <a:pt x="14364" y="8988"/>
                    <a:pt x="14867" y="9330"/>
                    <a:pt x="14829" y="10012"/>
                  </a:cubicBezTo>
                  <a:lnTo>
                    <a:pt x="14829" y="13805"/>
                  </a:lnTo>
                  <a:cubicBezTo>
                    <a:pt x="14829" y="15985"/>
                    <a:pt x="14184" y="18128"/>
                    <a:pt x="12970" y="19948"/>
                  </a:cubicBezTo>
                  <a:cubicBezTo>
                    <a:pt x="12914" y="20024"/>
                    <a:pt x="12895" y="20119"/>
                    <a:pt x="12895" y="20213"/>
                  </a:cubicBezTo>
                  <a:lnTo>
                    <a:pt x="12895" y="21977"/>
                  </a:lnTo>
                  <a:lnTo>
                    <a:pt x="5120" y="21977"/>
                  </a:lnTo>
                  <a:lnTo>
                    <a:pt x="5120" y="20213"/>
                  </a:lnTo>
                  <a:cubicBezTo>
                    <a:pt x="5120" y="20081"/>
                    <a:pt x="5064" y="19967"/>
                    <a:pt x="4969" y="19872"/>
                  </a:cubicBezTo>
                  <a:cubicBezTo>
                    <a:pt x="4040" y="18962"/>
                    <a:pt x="3243" y="17938"/>
                    <a:pt x="2617" y="16800"/>
                  </a:cubicBezTo>
                  <a:cubicBezTo>
                    <a:pt x="2011" y="15720"/>
                    <a:pt x="1575" y="14582"/>
                    <a:pt x="1290" y="13387"/>
                  </a:cubicBezTo>
                  <a:cubicBezTo>
                    <a:pt x="1044" y="12326"/>
                    <a:pt x="1480" y="11226"/>
                    <a:pt x="2390" y="10638"/>
                  </a:cubicBezTo>
                  <a:lnTo>
                    <a:pt x="3186" y="10107"/>
                  </a:lnTo>
                  <a:lnTo>
                    <a:pt x="3186" y="13406"/>
                  </a:lnTo>
                  <a:cubicBezTo>
                    <a:pt x="3186" y="13729"/>
                    <a:pt x="3428" y="13890"/>
                    <a:pt x="3670" y="13890"/>
                  </a:cubicBezTo>
                  <a:cubicBezTo>
                    <a:pt x="3912" y="13890"/>
                    <a:pt x="4153" y="13729"/>
                    <a:pt x="4153" y="13406"/>
                  </a:cubicBezTo>
                  <a:lnTo>
                    <a:pt x="4153" y="1954"/>
                  </a:lnTo>
                  <a:cubicBezTo>
                    <a:pt x="4153" y="1299"/>
                    <a:pt x="4637" y="972"/>
                    <a:pt x="5120" y="972"/>
                  </a:cubicBezTo>
                  <a:close/>
                  <a:moveTo>
                    <a:pt x="5101" y="1"/>
                  </a:moveTo>
                  <a:cubicBezTo>
                    <a:pt x="4040" y="1"/>
                    <a:pt x="3167" y="873"/>
                    <a:pt x="3167" y="1954"/>
                  </a:cubicBezTo>
                  <a:lnTo>
                    <a:pt x="3167" y="8931"/>
                  </a:lnTo>
                  <a:lnTo>
                    <a:pt x="1840" y="9823"/>
                  </a:lnTo>
                  <a:cubicBezTo>
                    <a:pt x="589" y="10657"/>
                    <a:pt x="1" y="12155"/>
                    <a:pt x="342" y="13615"/>
                  </a:cubicBezTo>
                  <a:lnTo>
                    <a:pt x="361" y="13615"/>
                  </a:lnTo>
                  <a:cubicBezTo>
                    <a:pt x="949" y="16175"/>
                    <a:pt x="2257" y="18526"/>
                    <a:pt x="4134" y="20403"/>
                  </a:cubicBezTo>
                  <a:lnTo>
                    <a:pt x="4153" y="20403"/>
                  </a:lnTo>
                  <a:lnTo>
                    <a:pt x="4153" y="22451"/>
                  </a:lnTo>
                  <a:cubicBezTo>
                    <a:pt x="4153" y="22716"/>
                    <a:pt x="4362" y="22925"/>
                    <a:pt x="4627" y="22925"/>
                  </a:cubicBezTo>
                  <a:lnTo>
                    <a:pt x="13369" y="22925"/>
                  </a:lnTo>
                  <a:cubicBezTo>
                    <a:pt x="13634" y="22925"/>
                    <a:pt x="13862" y="22716"/>
                    <a:pt x="13843" y="22451"/>
                  </a:cubicBezTo>
                  <a:lnTo>
                    <a:pt x="13843" y="20346"/>
                  </a:lnTo>
                  <a:cubicBezTo>
                    <a:pt x="15113" y="18393"/>
                    <a:pt x="15796" y="16118"/>
                    <a:pt x="15796" y="13786"/>
                  </a:cubicBezTo>
                  <a:lnTo>
                    <a:pt x="15796" y="9993"/>
                  </a:lnTo>
                  <a:cubicBezTo>
                    <a:pt x="15796" y="8851"/>
                    <a:pt x="14853" y="8046"/>
                    <a:pt x="13842" y="8046"/>
                  </a:cubicBezTo>
                  <a:cubicBezTo>
                    <a:pt x="13477" y="8046"/>
                    <a:pt x="13104" y="8150"/>
                    <a:pt x="12762" y="8382"/>
                  </a:cubicBezTo>
                  <a:cubicBezTo>
                    <a:pt x="12496" y="7604"/>
                    <a:pt x="11757" y="7092"/>
                    <a:pt x="10942" y="7092"/>
                  </a:cubicBezTo>
                  <a:cubicBezTo>
                    <a:pt x="10913" y="7091"/>
                    <a:pt x="10885" y="7090"/>
                    <a:pt x="10856" y="7090"/>
                  </a:cubicBezTo>
                  <a:cubicBezTo>
                    <a:pt x="10489" y="7090"/>
                    <a:pt x="10142" y="7203"/>
                    <a:pt x="9861" y="7415"/>
                  </a:cubicBezTo>
                  <a:cubicBezTo>
                    <a:pt x="9566" y="6597"/>
                    <a:pt x="8806" y="6111"/>
                    <a:pt x="8018" y="6111"/>
                  </a:cubicBezTo>
                  <a:cubicBezTo>
                    <a:pt x="7691" y="6111"/>
                    <a:pt x="7360" y="6194"/>
                    <a:pt x="7054" y="6372"/>
                  </a:cubicBezTo>
                  <a:lnTo>
                    <a:pt x="7054" y="1954"/>
                  </a:lnTo>
                  <a:cubicBezTo>
                    <a:pt x="7054" y="873"/>
                    <a:pt x="6182" y="1"/>
                    <a:pt x="5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741663" y="3674550"/>
              <a:ext cx="63050" cy="117175"/>
            </a:xfrm>
            <a:custGeom>
              <a:avLst/>
              <a:gdLst/>
              <a:ahLst/>
              <a:cxnLst/>
              <a:rect l="l" t="t" r="r" b="b"/>
              <a:pathLst>
                <a:path w="2522" h="4687" extrusionOk="0">
                  <a:moveTo>
                    <a:pt x="2023" y="1"/>
                  </a:moveTo>
                  <a:cubicBezTo>
                    <a:pt x="1835" y="1"/>
                    <a:pt x="1648" y="106"/>
                    <a:pt x="1574" y="336"/>
                  </a:cubicBezTo>
                  <a:cubicBezTo>
                    <a:pt x="1365" y="1625"/>
                    <a:pt x="872" y="2857"/>
                    <a:pt x="152" y="3938"/>
                  </a:cubicBezTo>
                  <a:cubicBezTo>
                    <a:pt x="0" y="4147"/>
                    <a:pt x="57" y="4469"/>
                    <a:pt x="284" y="4602"/>
                  </a:cubicBezTo>
                  <a:cubicBezTo>
                    <a:pt x="370" y="4659"/>
                    <a:pt x="464" y="4687"/>
                    <a:pt x="556" y="4687"/>
                  </a:cubicBezTo>
                  <a:cubicBezTo>
                    <a:pt x="707" y="4687"/>
                    <a:pt x="854" y="4611"/>
                    <a:pt x="948" y="4469"/>
                  </a:cubicBezTo>
                  <a:cubicBezTo>
                    <a:pt x="1763" y="3275"/>
                    <a:pt x="2294" y="1909"/>
                    <a:pt x="2522" y="506"/>
                  </a:cubicBezTo>
                  <a:cubicBezTo>
                    <a:pt x="2522" y="183"/>
                    <a:pt x="2271" y="1"/>
                    <a:pt x="2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490888" y="3250125"/>
              <a:ext cx="196750" cy="112150"/>
            </a:xfrm>
            <a:custGeom>
              <a:avLst/>
              <a:gdLst/>
              <a:ahLst/>
              <a:cxnLst/>
              <a:rect l="l" t="t" r="r" b="b"/>
              <a:pathLst>
                <a:path w="7870" h="4486" extrusionOk="0">
                  <a:moveTo>
                    <a:pt x="3925" y="1"/>
                  </a:moveTo>
                  <a:cubicBezTo>
                    <a:pt x="1745" y="1"/>
                    <a:pt x="0" y="1802"/>
                    <a:pt x="38" y="4002"/>
                  </a:cubicBezTo>
                  <a:cubicBezTo>
                    <a:pt x="38" y="4267"/>
                    <a:pt x="247" y="4476"/>
                    <a:pt x="512" y="4476"/>
                  </a:cubicBezTo>
                  <a:lnTo>
                    <a:pt x="550" y="4476"/>
                  </a:lnTo>
                  <a:cubicBezTo>
                    <a:pt x="816" y="4476"/>
                    <a:pt x="1024" y="4267"/>
                    <a:pt x="1024" y="4002"/>
                  </a:cubicBezTo>
                  <a:cubicBezTo>
                    <a:pt x="1024" y="2390"/>
                    <a:pt x="2314" y="1082"/>
                    <a:pt x="3925" y="1082"/>
                  </a:cubicBezTo>
                  <a:cubicBezTo>
                    <a:pt x="5537" y="1082"/>
                    <a:pt x="6846" y="2390"/>
                    <a:pt x="6846" y="4002"/>
                  </a:cubicBezTo>
                  <a:cubicBezTo>
                    <a:pt x="6846" y="4324"/>
                    <a:pt x="7087" y="4485"/>
                    <a:pt x="7329" y="4485"/>
                  </a:cubicBezTo>
                  <a:cubicBezTo>
                    <a:pt x="7571" y="4485"/>
                    <a:pt x="7813" y="4324"/>
                    <a:pt x="7813" y="4002"/>
                  </a:cubicBezTo>
                  <a:cubicBezTo>
                    <a:pt x="7869" y="1802"/>
                    <a:pt x="6125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33"/>
          <p:cNvSpPr txBox="1"/>
          <p:nvPr/>
        </p:nvSpPr>
        <p:spPr>
          <a:xfrm>
            <a:off x="2479763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Venus has a nice name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5" name="Google Shape;625;p33"/>
          <p:cNvSpPr txBox="1"/>
          <p:nvPr/>
        </p:nvSpPr>
        <p:spPr>
          <a:xfrm>
            <a:off x="4709225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Mars is a cold place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6" name="Google Shape;626;p33"/>
          <p:cNvSpPr txBox="1"/>
          <p:nvPr/>
        </p:nvSpPr>
        <p:spPr>
          <a:xfrm>
            <a:off x="6972975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Jupiter is a gas giant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</a:t>
            </a:r>
            <a:r>
              <a:rPr lang="en">
                <a:solidFill>
                  <a:schemeClr val="accent2"/>
                </a:solidFill>
              </a:rPr>
              <a:t>‘the Topic’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Mercury is the closest planet to the Sun and the smallest one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Saturn is a gas giant and has several rings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The Earth is the only planet that harbors life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Venus has a beautiful name and is the second planet from the Sun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Recommendations;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Jupiter is a gas giant and the biggest planet in the Solar System &gt;</a:t>
            </a:r>
            <a:endParaRPr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It was named after the Roman god of wealth and agriculture &gt;</a:t>
            </a:r>
            <a:endParaRPr/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Mercury is the closest planet to the Sun and the smallest one in the Solar System &gt;</a:t>
            </a:r>
            <a:endParaRPr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2731004" y="3571824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1143</Words>
  <Application>Microsoft Office PowerPoint</Application>
  <PresentationFormat>On-screen Show (16:9)</PresentationFormat>
  <Paragraphs>286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Montserrat</vt:lpstr>
      <vt:lpstr>Fira Code</vt:lpstr>
      <vt:lpstr>Arial</vt:lpstr>
      <vt:lpstr>Programming Language Workshop for Beginners by Slidesgo</vt:lpstr>
      <vt:lpstr>Telegram Bot{</vt:lpstr>
      <vt:lpstr>01</vt:lpstr>
      <vt:lpstr>07</vt:lpstr>
      <vt:lpstr>01 {</vt:lpstr>
      <vt:lpstr>Concepts &lt; /1 &gt; { </vt:lpstr>
      <vt:lpstr>Introduction; {</vt:lpstr>
      <vt:lpstr>What Is this ‘Topic About ?’ {</vt:lpstr>
      <vt:lpstr>Features of ‘the Topic’ {</vt:lpstr>
      <vt:lpstr>Recommendations; {</vt:lpstr>
      <vt:lpstr>Examples About ‘The Topic’{</vt:lpstr>
      <vt:lpstr>Practical Exercise {</vt:lpstr>
      <vt:lpstr>9h 55m 23s {  </vt:lpstr>
      <vt:lpstr>A ‘Picture’ Is { Worth a Thousand Words</vt:lpstr>
      <vt:lpstr>Awesome { Words; </vt:lpstr>
      <vt:lpstr>Did You Know ‘This ?’ {</vt:lpstr>
      <vt:lpstr>A ‘Picture’ Always Reinforces The Concept {</vt:lpstr>
      <vt:lpstr>150,005,630 {</vt:lpstr>
      <vt:lpstr>— Someone ‘Famous’</vt:lpstr>
      <vt:lpstr>Review ‘Concepts’ {</vt:lpstr>
      <vt:lpstr>Planning of ‘September’{</vt:lpstr>
      <vt:lpstr>JavaScript For ‘Beginners’ {</vt:lpstr>
      <vt:lpstr>Desktop Software {</vt:lpstr>
      <vt:lpstr>Thanks; {</vt:lpstr>
      <vt:lpstr>Web ‘Design’</vt:lpstr>
      <vt:lpstr>Alternative ‘Resources’ {</vt:lpstr>
      <vt:lpstr>Resources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Bot{</dc:title>
  <cp:lastModifiedBy>LEE Yi Hao</cp:lastModifiedBy>
  <cp:revision>2</cp:revision>
  <dcterms:modified xsi:type="dcterms:W3CDTF">2021-12-03T09:33:10Z</dcterms:modified>
</cp:coreProperties>
</file>