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4"/>
    <p:sldMasterId id="2147483716" r:id="rId5"/>
  </p:sldMasterIdLst>
  <p:notesMasterIdLst>
    <p:notesMasterId r:id="rId25"/>
  </p:notesMasterIdLst>
  <p:sldIdLst>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8" r:id="rId19"/>
    <p:sldId id="272" r:id="rId20"/>
    <p:sldId id="273" r:id="rId21"/>
    <p:sldId id="277" r:id="rId22"/>
    <p:sldId id="274" r:id="rId23"/>
    <p:sldId id="276" r:id="rId24"/>
  </p:sldIdLst>
  <p:sldSz cx="9144000" cy="5143500" type="screen16x9"/>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183"/>
    <a:srgbClr val="6BBD1B"/>
    <a:srgbClr val="18453B"/>
    <a:srgbClr val="0C533A"/>
    <a:srgbClr val="064339"/>
    <a:srgbClr val="E8E8E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56D9F3-3DF0-2EA3-A7DF-A23ECCFC6C0A}" v="65" dt="2025-05-19T05:26:52.3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62"/>
    <p:restoredTop sz="94733"/>
  </p:normalViewPr>
  <p:slideViewPr>
    <p:cSldViewPr snapToGrid="0" snapToObjects="1" showGuides="1">
      <p:cViewPr varScale="1">
        <p:scale>
          <a:sx n="186" d="100"/>
          <a:sy n="186" d="100"/>
        </p:scale>
        <p:origin x="1336" y="18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E4F519-87F3-4D40-BC99-8BAFF1B3DF68}" type="datetimeFigureOut">
              <a:rPr lang="en-US" smtClean="0"/>
              <a:t>6/3/25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74093A-5AFF-7C45-BD76-B1D932157C47}" type="slidenum">
              <a:rPr lang="en-US" smtClean="0"/>
              <a:t>‹#›</a:t>
            </a:fld>
            <a:endParaRPr lang="en-US"/>
          </a:p>
        </p:txBody>
      </p:sp>
    </p:spTree>
    <p:extLst>
      <p:ext uri="{BB962C8B-B14F-4D97-AF65-F5344CB8AC3E}">
        <p14:creationId xmlns:p14="http://schemas.microsoft.com/office/powerpoint/2010/main" val="126881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ea typeface="Calibri"/>
                <a:cs typeface="Calibri"/>
              </a:rPr>
              <a:t>Good afternoon </a:t>
            </a:r>
            <a:r>
              <a:rPr lang="en-US" dirty="0"/>
              <a:t>everyone. </a:t>
            </a:r>
          </a:p>
          <a:p>
            <a:r>
              <a:rPr lang="en-US" dirty="0"/>
              <a:t>My name is </a:t>
            </a:r>
            <a:r>
              <a:rPr lang="en-US" dirty="0" err="1"/>
              <a:t>Xikai</a:t>
            </a:r>
            <a:r>
              <a:rPr lang="en-US" dirty="0"/>
              <a:t> Sun, and I’m here today to present this work on behalf of the authors of the paper titled </a:t>
            </a:r>
            <a:r>
              <a:rPr lang="en-US" b="1" dirty="0"/>
              <a:t>‘Adonis: Neural-enhanced Fine-grained Leaf Wetness Sensing with Efficient </a:t>
            </a:r>
            <a:r>
              <a:rPr lang="en-US" b="1" dirty="0" err="1"/>
              <a:t>mmWave</a:t>
            </a:r>
            <a:r>
              <a:rPr lang="en-US" b="1" dirty="0"/>
              <a:t> Imaging’</a:t>
            </a:r>
            <a:r>
              <a:rPr lang="en-US" dirty="0"/>
              <a:t>.</a:t>
            </a:r>
          </a:p>
          <a:p>
            <a:r>
              <a:rPr lang="en-US" dirty="0"/>
              <a:t>The lead authors are </a:t>
            </a:r>
            <a:r>
              <a:rPr lang="en-US" dirty="0" err="1"/>
              <a:t>Yimeng</a:t>
            </a:r>
            <a:r>
              <a:rPr lang="en-US" dirty="0"/>
              <a:t> Liu and </a:t>
            </a:r>
            <a:r>
              <a:rPr lang="en-US" dirty="0" err="1"/>
              <a:t>Maolin</a:t>
            </a:r>
            <a:r>
              <a:rPr lang="en-US" dirty="0"/>
              <a:t> Gan from Michigan State University.</a:t>
            </a:r>
          </a:p>
          <a:p>
            <a:r>
              <a:rPr lang="en-US"/>
              <a:t>I’ll be walking you through their proposed framework, Adonis, which addresses the leaf wetness level detection.</a:t>
            </a:r>
          </a:p>
        </p:txBody>
      </p:sp>
      <p:sp>
        <p:nvSpPr>
          <p:cNvPr id="4" name="Slide Number Placeholder 3"/>
          <p:cNvSpPr>
            <a:spLocks noGrp="1"/>
          </p:cNvSpPr>
          <p:nvPr>
            <p:ph type="sldNum" sz="quarter" idx="5"/>
          </p:nvPr>
        </p:nvSpPr>
        <p:spPr/>
        <p:txBody>
          <a:bodyPr/>
          <a:lstStyle/>
          <a:p>
            <a:fld id="{3074093A-5AFF-7C45-BD76-B1D932157C47}" type="slidenum">
              <a:rPr lang="en-US" smtClean="0"/>
              <a:t>1</a:t>
            </a:fld>
            <a:endParaRPr lang="en-US"/>
          </a:p>
        </p:txBody>
      </p:sp>
    </p:spTree>
    <p:extLst>
      <p:ext uri="{BB962C8B-B14F-4D97-AF65-F5344CB8AC3E}">
        <p14:creationId xmlns:p14="http://schemas.microsoft.com/office/powerpoint/2010/main" val="27512102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start by transforming raw IQ samples into three complementary 2D feature maps. </a:t>
            </a:r>
          </a:p>
          <a:p>
            <a:r>
              <a:rPr lang="en-US" dirty="0"/>
              <a:t>We first compute the </a:t>
            </a:r>
            <a:r>
              <a:rPr lang="en-US" b="1" dirty="0"/>
              <a:t>Range–Doppler</a:t>
            </a:r>
            <a:r>
              <a:rPr lang="en-US" dirty="0"/>
              <a:t> map to get precise plant range and any tiny motion signatures. </a:t>
            </a:r>
          </a:p>
          <a:p>
            <a:r>
              <a:rPr lang="en-US" dirty="0"/>
              <a:t>Then we form the </a:t>
            </a:r>
            <a:r>
              <a:rPr lang="en-US" b="1" dirty="0"/>
              <a:t>Range–Azimuth</a:t>
            </a:r>
            <a:r>
              <a:rPr lang="en-US" dirty="0"/>
              <a:t> map to pinpoint the leaf’s angular position and filter out background echoes. </a:t>
            </a:r>
          </a:p>
          <a:p>
            <a:r>
              <a:rPr lang="en-US" dirty="0"/>
              <a:t>Finally, we extract the </a:t>
            </a:r>
            <a:r>
              <a:rPr lang="en-US" b="1" dirty="0"/>
              <a:t>Range–Phase</a:t>
            </a:r>
            <a:r>
              <a:rPr lang="en-US" dirty="0"/>
              <a:t> map so we can detect moisture-induced phase shifts, giving us direct sensitivity to leaf wetness.</a:t>
            </a:r>
          </a:p>
          <a:p>
            <a:endParaRPr lang="en-US" dirty="0"/>
          </a:p>
        </p:txBody>
      </p:sp>
      <p:sp>
        <p:nvSpPr>
          <p:cNvPr id="4" name="Slide Number Placeholder 3"/>
          <p:cNvSpPr>
            <a:spLocks noGrp="1"/>
          </p:cNvSpPr>
          <p:nvPr>
            <p:ph type="sldNum" sz="quarter" idx="5"/>
          </p:nvPr>
        </p:nvSpPr>
        <p:spPr/>
        <p:txBody>
          <a:bodyPr/>
          <a:lstStyle/>
          <a:p>
            <a:fld id="{3074093A-5AFF-7C45-BD76-B1D932157C47}" type="slidenum">
              <a:rPr lang="en-US" smtClean="0"/>
              <a:t>10</a:t>
            </a:fld>
            <a:endParaRPr lang="en-US"/>
          </a:p>
        </p:txBody>
      </p:sp>
    </p:spTree>
    <p:extLst>
      <p:ext uri="{BB962C8B-B14F-4D97-AF65-F5344CB8AC3E}">
        <p14:creationId xmlns:p14="http://schemas.microsoft.com/office/powerpoint/2010/main" val="26649074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Next, we introduce contrastive learning for feature extraction. </a:t>
            </a:r>
          </a:p>
          <a:p>
            <a:r>
              <a:rPr lang="en-US" b="0" dirty="0"/>
              <a:t>Our preliminary analysis showed strong intra‐group but weak inter‐group similarity, making leaf wetness level regression difficult. </a:t>
            </a:r>
          </a:p>
          <a:p>
            <a:r>
              <a:rPr lang="en-US" b="0" dirty="0"/>
              <a:t>Contrastive learning addresses this by pulling together embeddings from the same plant with positive pairs and pushing apart those from different plants with negative pairs.</a:t>
            </a:r>
          </a:p>
          <a:p>
            <a:r>
              <a:rPr lang="en-US" b="0" dirty="0"/>
              <a:t>Applying a contrastive loss to embeddings from our feature maps with a feature space where wetness changes in one plant form tight clusters, while other plants remain distinct—dramatically improving regression robustness against variability and noise.</a:t>
            </a:r>
          </a:p>
        </p:txBody>
      </p:sp>
      <p:sp>
        <p:nvSpPr>
          <p:cNvPr id="4" name="Slide Number Placeholder 3"/>
          <p:cNvSpPr>
            <a:spLocks noGrp="1"/>
          </p:cNvSpPr>
          <p:nvPr>
            <p:ph type="sldNum" sz="quarter" idx="5"/>
          </p:nvPr>
        </p:nvSpPr>
        <p:spPr/>
        <p:txBody>
          <a:bodyPr/>
          <a:lstStyle/>
          <a:p>
            <a:fld id="{3074093A-5AFF-7C45-BD76-B1D932157C47}" type="slidenum">
              <a:rPr lang="en-US" smtClean="0"/>
              <a:t>11</a:t>
            </a:fld>
            <a:endParaRPr lang="en-US"/>
          </a:p>
        </p:txBody>
      </p:sp>
    </p:spTree>
    <p:extLst>
      <p:ext uri="{BB962C8B-B14F-4D97-AF65-F5344CB8AC3E}">
        <p14:creationId xmlns:p14="http://schemas.microsoft.com/office/powerpoint/2010/main" val="31322423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adapt Adonis to new plants or setups, we begin with a </a:t>
            </a:r>
            <a:r>
              <a:rPr lang="en-US" b="1" dirty="0"/>
              <a:t>quick calibration</a:t>
            </a:r>
            <a:r>
              <a:rPr lang="en-US" dirty="0"/>
              <a:t>: we collect a handful of dry and fully saturated scans to standardize our feature scales.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setup with </a:t>
            </a:r>
            <a:r>
              <a:rPr lang="en-US" b="1" dirty="0"/>
              <a:t>Wetness Extraction Layer</a:t>
            </a:r>
            <a:r>
              <a:rPr lang="en-US" dirty="0"/>
              <a:t> to highlights moisture‐sensitive channels across the fused feature maps and can accurately quantify intermediate Leaf Wetness Levels, ensuring reliable performance</a:t>
            </a:r>
          </a:p>
        </p:txBody>
      </p:sp>
      <p:sp>
        <p:nvSpPr>
          <p:cNvPr id="4" name="Slide Number Placeholder 3"/>
          <p:cNvSpPr>
            <a:spLocks noGrp="1"/>
          </p:cNvSpPr>
          <p:nvPr>
            <p:ph type="sldNum" sz="quarter" idx="5"/>
          </p:nvPr>
        </p:nvSpPr>
        <p:spPr/>
        <p:txBody>
          <a:bodyPr/>
          <a:lstStyle/>
          <a:p>
            <a:fld id="{3074093A-5AFF-7C45-BD76-B1D932157C47}" type="slidenum">
              <a:rPr lang="en-US" smtClean="0"/>
              <a:t>12</a:t>
            </a:fld>
            <a:endParaRPr lang="en-US"/>
          </a:p>
        </p:txBody>
      </p:sp>
    </p:spTree>
    <p:extLst>
      <p:ext uri="{BB962C8B-B14F-4D97-AF65-F5344CB8AC3E}">
        <p14:creationId xmlns:p14="http://schemas.microsoft.com/office/powerpoint/2010/main" val="17498626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prototype is built on a Texas Instruments IWR1642 </a:t>
            </a:r>
            <a:r>
              <a:rPr lang="en-US" dirty="0" err="1"/>
              <a:t>mmWave</a:t>
            </a:r>
            <a:r>
              <a:rPr lang="en-US" dirty="0"/>
              <a:t> radar. We use 2 transmitters and 4 receivers to collect IQ signals.</a:t>
            </a:r>
          </a:p>
          <a:p>
            <a:r>
              <a:rPr lang="en-US" dirty="0"/>
              <a:t>We validated the system both in a controlled indoor setup and in real soybean and corn fields shown in the right.</a:t>
            </a:r>
          </a:p>
        </p:txBody>
      </p:sp>
      <p:sp>
        <p:nvSpPr>
          <p:cNvPr id="4" name="Slide Number Placeholder 3"/>
          <p:cNvSpPr>
            <a:spLocks noGrp="1"/>
          </p:cNvSpPr>
          <p:nvPr>
            <p:ph type="sldNum" sz="quarter" idx="5"/>
          </p:nvPr>
        </p:nvSpPr>
        <p:spPr/>
        <p:txBody>
          <a:bodyPr/>
          <a:lstStyle/>
          <a:p>
            <a:fld id="{3074093A-5AFF-7C45-BD76-B1D932157C47}" type="slidenum">
              <a:rPr lang="en-US" smtClean="0"/>
              <a:t>13</a:t>
            </a:fld>
            <a:endParaRPr lang="en-US"/>
          </a:p>
        </p:txBody>
      </p:sp>
    </p:spTree>
    <p:extLst>
      <p:ext uri="{BB962C8B-B14F-4D97-AF65-F5344CB8AC3E}">
        <p14:creationId xmlns:p14="http://schemas.microsoft.com/office/powerpoint/2010/main" val="3670196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81F22A-9DBE-6560-01BA-19445251E1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EC78E7-A55E-1A17-488B-5CC8855837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88A7A34-1632-5C35-9E0B-DD1AC69824B6}"/>
              </a:ext>
            </a:extLst>
          </p:cNvPr>
          <p:cNvSpPr>
            <a:spLocks noGrp="1"/>
          </p:cNvSpPr>
          <p:nvPr>
            <p:ph type="body" idx="1"/>
          </p:nvPr>
        </p:nvSpPr>
        <p:spPr/>
        <p:txBody>
          <a:bodyPr/>
          <a:lstStyle/>
          <a:p>
            <a:r>
              <a:rPr lang="en-US" dirty="0"/>
              <a:t>We employ a commercial moisture meter by gently pressing the moisture meter pins onto the leaf surface to detect the leaf’s moisture content. </a:t>
            </a:r>
          </a:p>
          <a:p>
            <a:r>
              <a:rPr lang="en-US" dirty="0"/>
              <a:t>We utilized the change in readings to measure the leaf wetness levels. </a:t>
            </a:r>
          </a:p>
          <a:p>
            <a:r>
              <a:rPr lang="en-US" dirty="0"/>
              <a:t>Initially, we calibrated the moisture meter by setting the baseline readings for complete dryness at 0%.</a:t>
            </a:r>
          </a:p>
          <a:p>
            <a:r>
              <a:rPr lang="en-US" dirty="0"/>
              <a:t>The readings are then normalized based on these baselines to determine the leaf wetness levels.</a:t>
            </a:r>
          </a:p>
        </p:txBody>
      </p:sp>
      <p:sp>
        <p:nvSpPr>
          <p:cNvPr id="4" name="Slide Number Placeholder 3">
            <a:extLst>
              <a:ext uri="{FF2B5EF4-FFF2-40B4-BE49-F238E27FC236}">
                <a16:creationId xmlns:a16="http://schemas.microsoft.com/office/drawing/2014/main" id="{DBAC8184-9AD5-083B-3B46-51C7A9135348}"/>
              </a:ext>
            </a:extLst>
          </p:cNvPr>
          <p:cNvSpPr>
            <a:spLocks noGrp="1"/>
          </p:cNvSpPr>
          <p:nvPr>
            <p:ph type="sldNum" sz="quarter" idx="5"/>
          </p:nvPr>
        </p:nvSpPr>
        <p:spPr/>
        <p:txBody>
          <a:bodyPr/>
          <a:lstStyle/>
          <a:p>
            <a:fld id="{3074093A-5AFF-7C45-BD76-B1D932157C47}" type="slidenum">
              <a:rPr lang="en-US" smtClean="0"/>
              <a:t>14</a:t>
            </a:fld>
            <a:endParaRPr lang="en-US"/>
          </a:p>
        </p:txBody>
      </p:sp>
    </p:spTree>
    <p:extLst>
      <p:ext uri="{BB962C8B-B14F-4D97-AF65-F5344CB8AC3E}">
        <p14:creationId xmlns:p14="http://schemas.microsoft.com/office/powerpoint/2010/main" val="23407633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compare the detection results with the commercial Leaf Wetness Sensors. Mean absolute error is the average absolute difference between the predicted and actual values. It offers a straightforward interpretation of prediction accuracy.</a:t>
            </a:r>
          </a:p>
          <a:p>
            <a:r>
              <a:rPr lang="en-US" dirty="0"/>
              <a:t>In our overall tests, </a:t>
            </a:r>
            <a:r>
              <a:rPr lang="en-US" b="1" dirty="0"/>
              <a:t>Adonis</a:t>
            </a:r>
            <a:r>
              <a:rPr lang="en-US" dirty="0"/>
              <a:t> achieves a mean absolute error of </a:t>
            </a:r>
            <a:r>
              <a:rPr lang="en-US" b="1" dirty="0"/>
              <a:t>4.43 </a:t>
            </a:r>
            <a:r>
              <a:rPr lang="en-US" dirty="0"/>
              <a:t>dramatically lower than commercial leaf-wetness sensors, which exhibit </a:t>
            </a:r>
            <a:r>
              <a:rPr lang="en-US" b="1" dirty="0"/>
              <a:t>11.27 </a:t>
            </a:r>
            <a:r>
              <a:rPr lang="en-US" dirty="0"/>
              <a:t>MAE under the same conditions .</a:t>
            </a:r>
            <a:endParaRPr lang="en-US"/>
          </a:p>
          <a:p>
            <a:r>
              <a:rPr lang="en-US" dirty="0"/>
              <a:t>We also evaluated the impact of our lightweight calibration step: without calibration, Adonis’s MAE balloons to </a:t>
            </a:r>
            <a:r>
              <a:rPr lang="en-US" b="1" dirty="0"/>
              <a:t>13.43</a:t>
            </a:r>
            <a:r>
              <a:rPr lang="en-US" dirty="0"/>
              <a:t>, but after a quick two-point dry/wet calibration, error plummets back to </a:t>
            </a:r>
            <a:r>
              <a:rPr lang="en-US" b="1" dirty="0"/>
              <a:t>4.43 ± 0.57</a:t>
            </a:r>
            <a:r>
              <a:rPr lang="en-US" dirty="0"/>
              <a:t>.</a:t>
            </a:r>
          </a:p>
          <a:p>
            <a:endParaRPr lang="en-US" dirty="0"/>
          </a:p>
        </p:txBody>
      </p:sp>
      <p:sp>
        <p:nvSpPr>
          <p:cNvPr id="4" name="Slide Number Placeholder 3"/>
          <p:cNvSpPr>
            <a:spLocks noGrp="1"/>
          </p:cNvSpPr>
          <p:nvPr>
            <p:ph type="sldNum" sz="quarter" idx="5"/>
          </p:nvPr>
        </p:nvSpPr>
        <p:spPr/>
        <p:txBody>
          <a:bodyPr/>
          <a:lstStyle/>
          <a:p>
            <a:fld id="{3074093A-5AFF-7C45-BD76-B1D932157C47}" type="slidenum">
              <a:rPr lang="en-US" smtClean="0"/>
              <a:t>15</a:t>
            </a:fld>
            <a:endParaRPr lang="en-US"/>
          </a:p>
        </p:txBody>
      </p:sp>
    </p:spTree>
    <p:extLst>
      <p:ext uri="{BB962C8B-B14F-4D97-AF65-F5344CB8AC3E}">
        <p14:creationId xmlns:p14="http://schemas.microsoft.com/office/powerpoint/2010/main" val="11738728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performed an ablation on our signal‐processing front end to isolate each map’s contribution.</a:t>
            </a:r>
          </a:p>
          <a:p>
            <a:r>
              <a:rPr lang="en-US" dirty="0"/>
              <a:t>Removing any single map pushes MAE above </a:t>
            </a:r>
            <a:r>
              <a:rPr lang="en-US" b="1" dirty="0"/>
              <a:t>7</a:t>
            </a:r>
            <a:r>
              <a:rPr lang="en-US" dirty="0"/>
              <a:t>, and stripping out two maps sends error soaring past </a:t>
            </a:r>
            <a:r>
              <a:rPr lang="en-US" b="1" dirty="0"/>
              <a:t>14</a:t>
            </a:r>
            <a:r>
              <a:rPr lang="en-US" dirty="0"/>
              <a:t>, underscoring that all three—range, angle, and phase—are essential for precise wetness estimation.</a:t>
            </a:r>
          </a:p>
          <a:p>
            <a:endParaRPr lang="en-US" dirty="0"/>
          </a:p>
        </p:txBody>
      </p:sp>
      <p:sp>
        <p:nvSpPr>
          <p:cNvPr id="4" name="Slide Number Placeholder 3"/>
          <p:cNvSpPr>
            <a:spLocks noGrp="1"/>
          </p:cNvSpPr>
          <p:nvPr>
            <p:ph type="sldNum" sz="quarter" idx="5"/>
          </p:nvPr>
        </p:nvSpPr>
        <p:spPr/>
        <p:txBody>
          <a:bodyPr/>
          <a:lstStyle/>
          <a:p>
            <a:fld id="{3074093A-5AFF-7C45-BD76-B1D932157C47}" type="slidenum">
              <a:rPr lang="en-US" smtClean="0"/>
              <a:t>16</a:t>
            </a:fld>
            <a:endParaRPr lang="en-US"/>
          </a:p>
        </p:txBody>
      </p:sp>
    </p:spTree>
    <p:extLst>
      <p:ext uri="{BB962C8B-B14F-4D97-AF65-F5344CB8AC3E}">
        <p14:creationId xmlns:p14="http://schemas.microsoft.com/office/powerpoint/2010/main" val="35249702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evaluated </a:t>
            </a:r>
            <a:r>
              <a:rPr lang="en-US" b="1" dirty="0"/>
              <a:t>Adonis</a:t>
            </a:r>
            <a:r>
              <a:rPr lang="en-US" dirty="0"/>
              <a:t> on both large, dense leaves and small, sparse ones—common crop varieties worldwide—and consistently achieved MAE under 5. We also challenged the system with wind, varied distances, and real‐field conditions, yet it maintained robust performance with errors remaining below 5 MAE.</a:t>
            </a:r>
          </a:p>
        </p:txBody>
      </p:sp>
      <p:sp>
        <p:nvSpPr>
          <p:cNvPr id="4" name="Slide Number Placeholder 3"/>
          <p:cNvSpPr>
            <a:spLocks noGrp="1"/>
          </p:cNvSpPr>
          <p:nvPr>
            <p:ph type="sldNum" sz="quarter" idx="5"/>
          </p:nvPr>
        </p:nvSpPr>
        <p:spPr/>
        <p:txBody>
          <a:bodyPr/>
          <a:lstStyle/>
          <a:p>
            <a:fld id="{3074093A-5AFF-7C45-BD76-B1D932157C47}" type="slidenum">
              <a:rPr lang="en-US" smtClean="0"/>
              <a:t>17</a:t>
            </a:fld>
            <a:endParaRPr lang="en-US"/>
          </a:p>
        </p:txBody>
      </p:sp>
    </p:spTree>
    <p:extLst>
      <p:ext uri="{BB962C8B-B14F-4D97-AF65-F5344CB8AC3E}">
        <p14:creationId xmlns:p14="http://schemas.microsoft.com/office/powerpoint/2010/main" val="6891075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Here are our three key insights:</a:t>
            </a:r>
          </a:p>
          <a:p>
            <a:r>
              <a:rPr lang="en-US" b="0" dirty="0"/>
              <a:t>Leaf Wetness Level introduces a continuous RF‐derived metric that quantifies surface moisture on a 0–100 scale, directly tying </a:t>
            </a:r>
            <a:r>
              <a:rPr lang="en-US" b="0" dirty="0" err="1"/>
              <a:t>mmWave</a:t>
            </a:r>
            <a:r>
              <a:rPr lang="en-US" b="0" dirty="0"/>
              <a:t> reflections to plant hydration.</a:t>
            </a:r>
          </a:p>
          <a:p>
            <a:r>
              <a:rPr lang="en-US" b="0" dirty="0" err="1"/>
              <a:t>mmWave</a:t>
            </a:r>
            <a:r>
              <a:rPr lang="en-US" b="0" dirty="0"/>
              <a:t> Signal Analysis leverages tailored Range–Doppler, Range–Azimuth, and Range–Phase maps combined with group‐wise contrastive learning to extract robust, discriminative moisture features.</a:t>
            </a:r>
          </a:p>
          <a:p>
            <a:r>
              <a:rPr lang="en-US" b="0" dirty="0"/>
              <a:t>Robust Performance is demonstrated by Adonis’s low MAE—4.43 indoors and 6.49 in real fields—significantly outperforming conventional leaf‐wetness sensors.</a:t>
            </a:r>
          </a:p>
          <a:p>
            <a:endParaRPr lang="en-US" b="0" dirty="0"/>
          </a:p>
        </p:txBody>
      </p:sp>
      <p:sp>
        <p:nvSpPr>
          <p:cNvPr id="4" name="Slide Number Placeholder 3"/>
          <p:cNvSpPr>
            <a:spLocks noGrp="1"/>
          </p:cNvSpPr>
          <p:nvPr>
            <p:ph type="sldNum" sz="quarter" idx="5"/>
          </p:nvPr>
        </p:nvSpPr>
        <p:spPr/>
        <p:txBody>
          <a:bodyPr/>
          <a:lstStyle/>
          <a:p>
            <a:fld id="{3074093A-5AFF-7C45-BD76-B1D932157C47}" type="slidenum">
              <a:rPr lang="en-US" smtClean="0"/>
              <a:t>18</a:t>
            </a:fld>
            <a:endParaRPr lang="en-US"/>
          </a:p>
        </p:txBody>
      </p:sp>
    </p:spTree>
    <p:extLst>
      <p:ext uri="{BB962C8B-B14F-4D97-AF65-F5344CB8AC3E}">
        <p14:creationId xmlns:p14="http://schemas.microsoft.com/office/powerpoint/2010/main" val="23520144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your attention. For further details or questions, please feel free to contact the authors.</a:t>
            </a:r>
          </a:p>
        </p:txBody>
      </p:sp>
      <p:sp>
        <p:nvSpPr>
          <p:cNvPr id="4" name="Slide Number Placeholder 3"/>
          <p:cNvSpPr>
            <a:spLocks noGrp="1"/>
          </p:cNvSpPr>
          <p:nvPr>
            <p:ph type="sldNum" sz="quarter" idx="5"/>
          </p:nvPr>
        </p:nvSpPr>
        <p:spPr/>
        <p:txBody>
          <a:bodyPr/>
          <a:lstStyle/>
          <a:p>
            <a:fld id="{5D6BFAAF-9CC0-4679-A4F6-094E63039997}" type="slidenum">
              <a:rPr lang="en-US" smtClean="0"/>
              <a:t>19</a:t>
            </a:fld>
            <a:endParaRPr lang="en-US"/>
          </a:p>
        </p:txBody>
      </p:sp>
    </p:spTree>
    <p:extLst>
      <p:ext uri="{BB962C8B-B14F-4D97-AF65-F5344CB8AC3E}">
        <p14:creationId xmlns:p14="http://schemas.microsoft.com/office/powerpoint/2010/main" val="2896652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Food crises are intensifying worldwide, with nearly 282 million people in 59 countries now facing acute food insecurity.</a:t>
            </a:r>
          </a:p>
          <a:p>
            <a:r>
              <a:rPr lang="en-US" dirty="0"/>
              <a:t>This represents a critical humanitarian emergency that demands immediate attention and action.</a:t>
            </a:r>
          </a:p>
        </p:txBody>
      </p:sp>
      <p:sp>
        <p:nvSpPr>
          <p:cNvPr id="4" name="Slide Number Placeholder 3"/>
          <p:cNvSpPr>
            <a:spLocks noGrp="1"/>
          </p:cNvSpPr>
          <p:nvPr>
            <p:ph type="sldNum" sz="quarter" idx="5"/>
          </p:nvPr>
        </p:nvSpPr>
        <p:spPr/>
        <p:txBody>
          <a:bodyPr/>
          <a:lstStyle/>
          <a:p>
            <a:fld id="{3074093A-5AFF-7C45-BD76-B1D932157C47}" type="slidenum">
              <a:rPr lang="en-US" smtClean="0"/>
              <a:t>2</a:t>
            </a:fld>
            <a:endParaRPr lang="en-US"/>
          </a:p>
        </p:txBody>
      </p:sp>
    </p:spTree>
    <p:extLst>
      <p:ext uri="{BB962C8B-B14F-4D97-AF65-F5344CB8AC3E}">
        <p14:creationId xmlns:p14="http://schemas.microsoft.com/office/powerpoint/2010/main" val="1142283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Plant disease is a major driver of global food crises by reducing crop yields and destabilizing supply chains. </a:t>
            </a:r>
          </a:p>
          <a:p>
            <a:r>
              <a:rPr lang="en-US" dirty="0"/>
              <a:t>A critical factor in disease outbreaks is </a:t>
            </a:r>
            <a:r>
              <a:rPr lang="en-US" b="1" dirty="0"/>
              <a:t>Leaf Wetness Duration [click]</a:t>
            </a:r>
            <a:r>
              <a:rPr lang="zh-CN" altLang="en-US" b="1" dirty="0">
                <a:ea typeface="等线"/>
              </a:rPr>
              <a:t> </a:t>
            </a:r>
            <a:r>
              <a:rPr lang="en-US" dirty="0"/>
              <a:t>the length of time that water remains on leaf surfaces</a:t>
            </a:r>
            <a:r>
              <a:rPr lang="en-US" altLang="zh-CN" dirty="0"/>
              <a:t>,</a:t>
            </a:r>
            <a:r>
              <a:rPr lang="zh-CN" altLang="en-US" dirty="0">
                <a:ea typeface="等线"/>
              </a:rPr>
              <a:t> </a:t>
            </a:r>
            <a:r>
              <a:rPr lang="en-US" dirty="0"/>
              <a:t>which creates the ideal conditions for fungal and bacterial pathogens to germinate and spread. </a:t>
            </a:r>
          </a:p>
          <a:p>
            <a:r>
              <a:rPr lang="en-US" dirty="0"/>
              <a:t>By accurately measuring and predicting LWD, we can gain real‐time insight into plant moisture conditions and intervene early to protect staple crops and improve food security.</a:t>
            </a:r>
          </a:p>
        </p:txBody>
      </p:sp>
      <p:sp>
        <p:nvSpPr>
          <p:cNvPr id="4" name="Slide Number Placeholder 3"/>
          <p:cNvSpPr>
            <a:spLocks noGrp="1"/>
          </p:cNvSpPr>
          <p:nvPr>
            <p:ph type="sldNum" sz="quarter" idx="5"/>
          </p:nvPr>
        </p:nvSpPr>
        <p:spPr/>
        <p:txBody>
          <a:bodyPr/>
          <a:lstStyle/>
          <a:p>
            <a:fld id="{3074093A-5AFF-7C45-BD76-B1D932157C47}" type="slidenum">
              <a:rPr lang="en-US" smtClean="0"/>
              <a:t>3</a:t>
            </a:fld>
            <a:endParaRPr lang="en-US"/>
          </a:p>
        </p:txBody>
      </p:sp>
    </p:spTree>
    <p:extLst>
      <p:ext uri="{BB962C8B-B14F-4D97-AF65-F5344CB8AC3E}">
        <p14:creationId xmlns:p14="http://schemas.microsoft.com/office/powerpoint/2010/main" val="2795225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solutions fall into two camps. </a:t>
            </a:r>
            <a:r>
              <a:rPr lang="en-US" b="1" dirty="0"/>
              <a:t>leaf‐wetness sensors</a:t>
            </a:r>
            <a:r>
              <a:rPr lang="en-US" dirty="0"/>
              <a:t> is most popular is today’s farm. They use probe-based electrodes with a leaf-like surface and monitor changes in electrical resistance to deliver real-time moisture readings. </a:t>
            </a:r>
          </a:p>
          <a:p>
            <a:r>
              <a:rPr lang="en-US" dirty="0"/>
              <a:t>On the other hand, </a:t>
            </a:r>
            <a:r>
              <a:rPr lang="en-US" b="1" dirty="0"/>
              <a:t>Hydra</a:t>
            </a:r>
            <a:r>
              <a:rPr lang="en-US" dirty="0"/>
              <a:t> published on </a:t>
            </a:r>
            <a:r>
              <a:rPr lang="en-US" dirty="0" err="1"/>
              <a:t>MobiCom</a:t>
            </a:r>
            <a:r>
              <a:rPr lang="en-US" dirty="0"/>
              <a:t> ’24 takes a multi-modality approach. It present with an novel fusion method combine with RGB camera image with </a:t>
            </a:r>
            <a:r>
              <a:rPr lang="en-US" dirty="0" err="1"/>
              <a:t>mmWave</a:t>
            </a:r>
            <a:r>
              <a:rPr lang="en-US" dirty="0"/>
              <a:t> SAR image and feeding both streams into a dual-path neural network, which fuses visual droplet detection with radar-based texture cues to achieve high accuracy in diverse lighting and occlusion scenarios.</a:t>
            </a:r>
          </a:p>
        </p:txBody>
      </p:sp>
      <p:sp>
        <p:nvSpPr>
          <p:cNvPr id="4" name="Slide Number Placeholder 3"/>
          <p:cNvSpPr>
            <a:spLocks noGrp="1"/>
          </p:cNvSpPr>
          <p:nvPr>
            <p:ph type="sldNum" sz="quarter" idx="5"/>
          </p:nvPr>
        </p:nvSpPr>
        <p:spPr/>
        <p:txBody>
          <a:bodyPr/>
          <a:lstStyle/>
          <a:p>
            <a:fld id="{3074093A-5AFF-7C45-BD76-B1D932157C47}" type="slidenum">
              <a:rPr lang="en-US" smtClean="0"/>
              <a:t>4</a:t>
            </a:fld>
            <a:endParaRPr lang="en-US"/>
          </a:p>
        </p:txBody>
      </p:sp>
    </p:spTree>
    <p:extLst>
      <p:ext uri="{BB962C8B-B14F-4D97-AF65-F5344CB8AC3E}">
        <p14:creationId xmlns:p14="http://schemas.microsoft.com/office/powerpoint/2010/main" val="5364626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each method has its own drawbacks. </a:t>
            </a:r>
          </a:p>
          <a:p>
            <a:r>
              <a:rPr lang="en-US" dirty="0"/>
              <a:t>First, Leaf-wetness sensors rely on artificial leaf probes that degrade accuracy over time. </a:t>
            </a:r>
          </a:p>
          <a:p>
            <a:r>
              <a:rPr lang="en-US" b="0" dirty="0"/>
              <a:t>Second, these systems only deliver a binary result which is wet/dry, lacking the precision to track the full drying curve or predict Leaf Wetness Duration which are essential information for proactive disease control rather than simple detection.</a:t>
            </a:r>
          </a:p>
          <a:p>
            <a:r>
              <a:rPr lang="en-US" b="1" dirty="0"/>
              <a:t>Finally</a:t>
            </a:r>
            <a:r>
              <a:rPr lang="en-US" dirty="0"/>
              <a:t>, multimodal systems demand extra hardware and precise calibration, while leaf wetness sensors require multiple units per plant—both driving up cost and complexity.</a:t>
            </a:r>
            <a:endParaRPr lang="en-US" b="0" dirty="0"/>
          </a:p>
        </p:txBody>
      </p:sp>
      <p:sp>
        <p:nvSpPr>
          <p:cNvPr id="4" name="Slide Number Placeholder 3"/>
          <p:cNvSpPr>
            <a:spLocks noGrp="1"/>
          </p:cNvSpPr>
          <p:nvPr>
            <p:ph type="sldNum" sz="quarter" idx="5"/>
          </p:nvPr>
        </p:nvSpPr>
        <p:spPr/>
        <p:txBody>
          <a:bodyPr/>
          <a:lstStyle/>
          <a:p>
            <a:fld id="{3074093A-5AFF-7C45-BD76-B1D932157C47}" type="slidenum">
              <a:rPr lang="en-US" smtClean="0"/>
              <a:t>5</a:t>
            </a:fld>
            <a:endParaRPr lang="en-US"/>
          </a:p>
        </p:txBody>
      </p:sp>
    </p:spTree>
    <p:extLst>
      <p:ext uri="{BB962C8B-B14F-4D97-AF65-F5344CB8AC3E}">
        <p14:creationId xmlns:p14="http://schemas.microsoft.com/office/powerpoint/2010/main" val="2102298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enable precise disease management, we introduce </a:t>
            </a:r>
            <a:r>
              <a:rPr lang="en-US" b="1" dirty="0"/>
              <a:t>Leaf Wetness Level which is </a:t>
            </a:r>
            <a:r>
              <a:rPr lang="en-US" dirty="0"/>
              <a:t>a continuous metric ranging from </a:t>
            </a:r>
            <a:r>
              <a:rPr lang="en-US" b="1" dirty="0"/>
              <a:t>0 %</a:t>
            </a:r>
            <a:r>
              <a:rPr lang="en-US" dirty="0"/>
              <a:t> fully dry to </a:t>
            </a:r>
            <a:r>
              <a:rPr lang="en-US" b="1" dirty="0"/>
              <a:t>100 %</a:t>
            </a:r>
            <a:r>
              <a:rPr lang="en-US" dirty="0"/>
              <a:t> saturated wetness. </a:t>
            </a:r>
          </a:p>
          <a:p>
            <a:r>
              <a:rPr lang="en-US" b="1" dirty="0"/>
              <a:t>Leaf Wetness Level </a:t>
            </a:r>
            <a:r>
              <a:rPr lang="en-US" dirty="0"/>
              <a:t> represents the exact proportion of the leaf surface covered by free water at any given time, capturing the dynamics of wetting and drying. </a:t>
            </a:r>
          </a:p>
          <a:p>
            <a:r>
              <a:rPr lang="en-US" dirty="0"/>
              <a:t>It enable us to track drying curves and predict disease risk with greater precision than binary sensors allow and target interventions based on real‐time risk.</a:t>
            </a:r>
          </a:p>
        </p:txBody>
      </p:sp>
      <p:sp>
        <p:nvSpPr>
          <p:cNvPr id="4" name="Slide Number Placeholder 3"/>
          <p:cNvSpPr>
            <a:spLocks noGrp="1"/>
          </p:cNvSpPr>
          <p:nvPr>
            <p:ph type="sldNum" sz="quarter" idx="5"/>
          </p:nvPr>
        </p:nvSpPr>
        <p:spPr/>
        <p:txBody>
          <a:bodyPr/>
          <a:lstStyle/>
          <a:p>
            <a:fld id="{3074093A-5AFF-7C45-BD76-B1D932157C47}" type="slidenum">
              <a:rPr lang="en-US" smtClean="0"/>
              <a:t>6</a:t>
            </a:fld>
            <a:endParaRPr lang="en-US"/>
          </a:p>
        </p:txBody>
      </p:sp>
    </p:spTree>
    <p:extLst>
      <p:ext uri="{BB962C8B-B14F-4D97-AF65-F5344CB8AC3E}">
        <p14:creationId xmlns:p14="http://schemas.microsoft.com/office/powerpoint/2010/main" val="808977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several design challenges. </a:t>
            </a:r>
            <a:r>
              <a:rPr lang="en-US" b="1" dirty="0"/>
              <a:t>First</a:t>
            </a:r>
            <a:r>
              <a:rPr lang="en-US" dirty="0"/>
              <a:t>, dynamic environment introduce more uncertainty.</a:t>
            </a:r>
          </a:p>
          <a:p>
            <a:r>
              <a:rPr lang="en-US" dirty="0"/>
              <a:t>In our controlled setup we sampled the transition from fully saturated to dry every 5 minutes over 75 minutes repeating ten times and then extract the RSSI for the leaf. </a:t>
            </a:r>
            <a:br>
              <a:rPr lang="en-US" dirty="0"/>
            </a:br>
            <a:r>
              <a:rPr lang="en-US" dirty="0"/>
              <a:t>The boxplot shown with normalized RSS distribution and read line shown with ground truth value.</a:t>
            </a:r>
          </a:p>
          <a:p>
            <a:r>
              <a:rPr lang="en-US" dirty="0"/>
              <a:t>For the figure shown in the left, you can see RSS falls with leaf wetness levels, confirming a strong correlation between </a:t>
            </a:r>
            <a:r>
              <a:rPr lang="en-US" dirty="0" err="1"/>
              <a:t>mmWave</a:t>
            </a:r>
            <a:r>
              <a:rPr lang="en-US" dirty="0"/>
              <a:t> return strength and moisture content.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for the graph shown in the right, wind condition introduce RSS fluctuations that break this clean trend shown [click] </a:t>
            </a:r>
            <a:r>
              <a:rPr lang="en-US" b="1" dirty="0">
                <a:latin typeface="Arial" panose="020B0604020202020204" pitchFamily="34" charset="0"/>
                <a:cs typeface="Arial" panose="020B0604020202020204" pitchFamily="34" charset="0"/>
              </a:rPr>
              <a:t>The short wavelength of the radar would make it more sensitive to environmental changes</a:t>
            </a:r>
          </a:p>
          <a:p>
            <a:endParaRPr lang="en-US" dirty="0"/>
          </a:p>
        </p:txBody>
      </p:sp>
      <p:sp>
        <p:nvSpPr>
          <p:cNvPr id="4" name="Slide Number Placeholder 3"/>
          <p:cNvSpPr>
            <a:spLocks noGrp="1"/>
          </p:cNvSpPr>
          <p:nvPr>
            <p:ph type="sldNum" sz="quarter" idx="5"/>
          </p:nvPr>
        </p:nvSpPr>
        <p:spPr/>
        <p:txBody>
          <a:bodyPr/>
          <a:lstStyle/>
          <a:p>
            <a:fld id="{3074093A-5AFF-7C45-BD76-B1D932157C47}" type="slidenum">
              <a:rPr lang="en-US" smtClean="0"/>
              <a:t>7</a:t>
            </a:fld>
            <a:endParaRPr lang="en-US"/>
          </a:p>
        </p:txBody>
      </p:sp>
    </p:spTree>
    <p:extLst>
      <p:ext uri="{BB962C8B-B14F-4D97-AF65-F5344CB8AC3E}">
        <p14:creationId xmlns:p14="http://schemas.microsoft.com/office/powerpoint/2010/main" val="2223729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Another challenge lies in feature similarity. We performed PCA on randomly sampled result across all Leaf Wetness Levels and plants. </a:t>
            </a:r>
          </a:p>
          <a:p>
            <a:r>
              <a:rPr lang="en-US" b="0" dirty="0"/>
              <a:t>For the result shows that samples from the same plant and location which represent with same color cluster tightly—indicating strong intra-group similarity—whereas samples with the same LWL which indicate with same marker scatter broadly, revealing weak inter-group similarity [click].</a:t>
            </a:r>
          </a:p>
          <a:p>
            <a:r>
              <a:rPr lang="en-US" b="0" dirty="0"/>
              <a:t> Traditional regression then struggles, because identical moisture levels look very different across leaves. This underscores the need for a novel feature-extraction approach that can align wetness cues across diverse plant instances.</a:t>
            </a:r>
          </a:p>
        </p:txBody>
      </p:sp>
      <p:sp>
        <p:nvSpPr>
          <p:cNvPr id="4" name="Slide Number Placeholder 3"/>
          <p:cNvSpPr>
            <a:spLocks noGrp="1"/>
          </p:cNvSpPr>
          <p:nvPr>
            <p:ph type="sldNum" sz="quarter" idx="5"/>
          </p:nvPr>
        </p:nvSpPr>
        <p:spPr/>
        <p:txBody>
          <a:bodyPr/>
          <a:lstStyle/>
          <a:p>
            <a:fld id="{3074093A-5AFF-7C45-BD76-B1D932157C47}" type="slidenum">
              <a:rPr lang="en-US" smtClean="0"/>
              <a:t>8</a:t>
            </a:fld>
            <a:endParaRPr lang="en-US"/>
          </a:p>
        </p:txBody>
      </p:sp>
    </p:spTree>
    <p:extLst>
      <p:ext uri="{BB962C8B-B14F-4D97-AF65-F5344CB8AC3E}">
        <p14:creationId xmlns:p14="http://schemas.microsoft.com/office/powerpoint/2010/main" val="26225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We present with Adonis.</a:t>
            </a:r>
          </a:p>
          <a:p>
            <a:r>
              <a:rPr lang="en-US" b="0" dirty="0"/>
              <a:t>[click] First, we process the raw </a:t>
            </a:r>
            <a:r>
              <a:rPr lang="en-US" b="0" dirty="0" err="1"/>
              <a:t>mmWave</a:t>
            </a:r>
            <a:r>
              <a:rPr lang="en-US" b="0" dirty="0"/>
              <a:t> IQ signal into three 2D feature maps—Range–Doppler, Range–Azimuth, and Range–Phase—each capturing different aspects of the leaf’s reflection.</a:t>
            </a:r>
          </a:p>
          <a:p>
            <a:r>
              <a:rPr lang="en-US" b="0" dirty="0"/>
              <a:t>[click] Next, we apply a contrastive learning stage: by sampling groups of measurements from the same leaf under different wetness levels, our CNN learns to pull intra-leaf features together and push inter-leaf features apart, building a discriminative feature space.</a:t>
            </a:r>
          </a:p>
          <a:p>
            <a:r>
              <a:rPr lang="en-US" b="0" dirty="0"/>
              <a:t>[click] Those consolidated features feed into a wetness extraction layer, a CNN block designed to isolate moisture-specific patterns across the fused feature maps.</a:t>
            </a:r>
          </a:p>
          <a:p>
            <a:r>
              <a:rPr lang="en-US" b="0" dirty="0"/>
              <a:t>[click] Finally, a lightweight regression head takes the distilled feature vector and predicts a continuous Leaf Wetness Level from 0 to 100 percent, giving us a precise, quantitative measure of surface moisture in real time.</a:t>
            </a:r>
          </a:p>
          <a:p>
            <a:endParaRPr lang="en-US" b="0" dirty="0"/>
          </a:p>
        </p:txBody>
      </p:sp>
      <p:sp>
        <p:nvSpPr>
          <p:cNvPr id="4" name="Slide Number Placeholder 3"/>
          <p:cNvSpPr>
            <a:spLocks noGrp="1"/>
          </p:cNvSpPr>
          <p:nvPr>
            <p:ph type="sldNum" sz="quarter" idx="5"/>
          </p:nvPr>
        </p:nvSpPr>
        <p:spPr/>
        <p:txBody>
          <a:bodyPr/>
          <a:lstStyle/>
          <a:p>
            <a:fld id="{3074093A-5AFF-7C45-BD76-B1D932157C47}" type="slidenum">
              <a:rPr lang="en-US" smtClean="0"/>
              <a:t>9</a:t>
            </a:fld>
            <a:endParaRPr lang="en-US"/>
          </a:p>
        </p:txBody>
      </p:sp>
    </p:spTree>
    <p:extLst>
      <p:ext uri="{BB962C8B-B14F-4D97-AF65-F5344CB8AC3E}">
        <p14:creationId xmlns:p14="http://schemas.microsoft.com/office/powerpoint/2010/main" val="3475341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80966" y="954061"/>
            <a:ext cx="7190828" cy="878681"/>
          </a:xfrm>
        </p:spPr>
        <p:txBody>
          <a:bodyPr/>
          <a:lstStyle/>
          <a:p>
            <a:r>
              <a:rPr lang="en-US"/>
              <a:t>Click to edit Master title style</a:t>
            </a:r>
            <a:endParaRPr lang="en-US" dirty="0"/>
          </a:p>
        </p:txBody>
      </p:sp>
      <p:sp>
        <p:nvSpPr>
          <p:cNvPr id="3" name="Subtitle 2"/>
          <p:cNvSpPr>
            <a:spLocks noGrp="1"/>
          </p:cNvSpPr>
          <p:nvPr>
            <p:ph type="subTitle" idx="1"/>
          </p:nvPr>
        </p:nvSpPr>
        <p:spPr>
          <a:xfrm>
            <a:off x="980966" y="2106338"/>
            <a:ext cx="7190828" cy="131445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703515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C15152-3362-4912-AA2F-77367C6837E3}" type="datetime1">
              <a:rPr lang="en-US" smtClean="0"/>
              <a:t>6/3/25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11669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79B82A-2EE4-4337-B3A5-026F62C62498}" type="datetime1">
              <a:rPr lang="en-US" smtClean="0"/>
              <a:t>6/3/25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8955961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077F2B-175B-4AAF-B10D-6B07A1520A1E}" type="datetime1">
              <a:rPr lang="en-US" smtClean="0"/>
              <a:t>6/3/25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740610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100146E-9221-4877-91CB-28279F541BC0}" type="datetime1">
              <a:rPr lang="en-US" smtClean="0"/>
              <a:t>6/3/25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914537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4D09377-743D-44B4-B8C2-03BF35252742}" type="datetime1">
              <a:rPr lang="en-US" smtClean="0"/>
              <a:t>6/3/25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81674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C8BAD4-9C6E-4423-9598-42B346F03FEF}" type="datetime1">
              <a:rPr lang="en-US" smtClean="0"/>
              <a:t>6/3/25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99141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3"/>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3"/>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7654DE-1E12-4D63-B97B-7299CB58A0ED}" type="datetime1">
              <a:rPr lang="en-US" smtClean="0"/>
              <a:t>6/3/25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12072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0" y="1200151"/>
            <a:ext cx="4038600" cy="3394472"/>
          </a:xfrm>
        </p:spPr>
        <p:txBody>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4648200" y="1200151"/>
            <a:ext cx="4038600" cy="3394472"/>
          </a:xfrm>
        </p:spPr>
        <p:txBody>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27177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37986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693CCB-1A6A-4785-95B9-F1AA828CCEDD}" type="datetime1">
              <a:rPr lang="en-US" smtClean="0"/>
              <a:t>6/3/25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46002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CBC1F7-36E9-4365-AD59-66E7696F2EF8}" type="datetime1">
              <a:rPr lang="en-US" smtClean="0"/>
              <a:t>6/3/25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14097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113678-9B00-45EA-9DE4-0B4328DC06C3}" type="datetime1">
              <a:rPr lang="en-US" smtClean="0"/>
              <a:t>6/3/25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2416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AC7C3B-A953-4B27-A690-4E949EF53043}" type="datetime1">
              <a:rPr lang="en-US" smtClean="0"/>
              <a:t>6/3/25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17353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7"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CA19DB-4113-4180-BA41-E8047E00BEE7}" type="datetime1">
              <a:rPr lang="en-US" smtClean="0"/>
              <a:t>6/3/25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28014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8"/>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8"/>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05D896-FA0A-4D32-AA40-1535399E743B}" type="datetime1">
              <a:rPr lang="en-US" smtClean="0"/>
              <a:t>6/3/25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656502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image" Target="../media/image1.emf"/><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05979"/>
            <a:ext cx="8229600" cy="85725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TEXT</a:t>
            </a:r>
          </a:p>
        </p:txBody>
      </p:sp>
      <p:sp>
        <p:nvSpPr>
          <p:cNvPr id="2051" name="Text Placeholder 2"/>
          <p:cNvSpPr>
            <a:spLocks noGrp="1"/>
          </p:cNvSpPr>
          <p:nvPr>
            <p:ph type="body" idx="1"/>
          </p:nvPr>
        </p:nvSpPr>
        <p:spPr bwMode="auto">
          <a:xfrm>
            <a:off x="457200" y="1200151"/>
            <a:ext cx="8229600" cy="3394472"/>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pic>
        <p:nvPicPr>
          <p:cNvPr id="5" name="Picture 4">
            <a:extLst>
              <a:ext uri="{FF2B5EF4-FFF2-40B4-BE49-F238E27FC236}">
                <a16:creationId xmlns:a16="http://schemas.microsoft.com/office/drawing/2014/main" id="{4CB75C6D-E901-C54E-9186-D0138DDB86B3}"/>
              </a:ext>
            </a:extLst>
          </p:cNvPr>
          <p:cNvPicPr>
            <a:picLocks noChangeAspect="1"/>
          </p:cNvPicPr>
          <p:nvPr userDrawn="1"/>
        </p:nvPicPr>
        <p:blipFill>
          <a:blip r:embed="rId7"/>
          <a:stretch>
            <a:fillRect/>
          </a:stretch>
        </p:blipFill>
        <p:spPr>
          <a:xfrm>
            <a:off x="3643313" y="4893670"/>
            <a:ext cx="1858962" cy="156925"/>
          </a:xfrm>
          <a:prstGeom prst="rect">
            <a:avLst/>
          </a:prstGeom>
        </p:spPr>
      </p:pic>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4" r:id="rId4"/>
    <p:sldLayoutId id="2147483715" r:id="rId5"/>
  </p:sldLayoutIdLst>
  <p:hf hdr="0" ftr="0" dt="0"/>
  <p:txStyles>
    <p:titleStyle>
      <a:lvl1pPr algn="l" defTabSz="457200" rtl="0" fontAlgn="base">
        <a:spcBef>
          <a:spcPct val="0"/>
        </a:spcBef>
        <a:spcAft>
          <a:spcPct val="0"/>
        </a:spcAft>
        <a:defRPr sz="4400" b="1" kern="1200">
          <a:solidFill>
            <a:srgbClr val="008183"/>
          </a:solidFill>
          <a:latin typeface="Arial"/>
          <a:ea typeface="ＭＳ Ｐゴシック" charset="0"/>
          <a:cs typeface="Arial"/>
        </a:defRPr>
      </a:lvl1pPr>
      <a:lvl2pPr algn="l" defTabSz="457200" rtl="0" fontAlgn="base">
        <a:spcBef>
          <a:spcPct val="0"/>
        </a:spcBef>
        <a:spcAft>
          <a:spcPct val="0"/>
        </a:spcAft>
        <a:defRPr sz="4400" b="1">
          <a:solidFill>
            <a:srgbClr val="6BBD1B"/>
          </a:solidFill>
          <a:latin typeface="Arial" charset="0"/>
          <a:ea typeface="ＭＳ Ｐゴシック" charset="0"/>
        </a:defRPr>
      </a:lvl2pPr>
      <a:lvl3pPr algn="l" defTabSz="457200" rtl="0" fontAlgn="base">
        <a:spcBef>
          <a:spcPct val="0"/>
        </a:spcBef>
        <a:spcAft>
          <a:spcPct val="0"/>
        </a:spcAft>
        <a:defRPr sz="4400" b="1">
          <a:solidFill>
            <a:srgbClr val="6BBD1B"/>
          </a:solidFill>
          <a:latin typeface="Arial" charset="0"/>
          <a:ea typeface="ＭＳ Ｐゴシック" charset="0"/>
        </a:defRPr>
      </a:lvl3pPr>
      <a:lvl4pPr algn="l" defTabSz="457200" rtl="0" fontAlgn="base">
        <a:spcBef>
          <a:spcPct val="0"/>
        </a:spcBef>
        <a:spcAft>
          <a:spcPct val="0"/>
        </a:spcAft>
        <a:defRPr sz="4400" b="1">
          <a:solidFill>
            <a:srgbClr val="6BBD1B"/>
          </a:solidFill>
          <a:latin typeface="Arial" charset="0"/>
          <a:ea typeface="ＭＳ Ｐゴシック" charset="0"/>
        </a:defRPr>
      </a:lvl4pPr>
      <a:lvl5pPr algn="l" defTabSz="457200" rtl="0" fontAlgn="base">
        <a:spcBef>
          <a:spcPct val="0"/>
        </a:spcBef>
        <a:spcAft>
          <a:spcPct val="0"/>
        </a:spcAft>
        <a:defRPr sz="4400" b="1">
          <a:solidFill>
            <a:srgbClr val="6BBD1B"/>
          </a:solidFill>
          <a:latin typeface="Arial" charset="0"/>
          <a:ea typeface="ＭＳ Ｐゴシック" charset="0"/>
        </a:defRPr>
      </a:lvl5pPr>
      <a:lvl6pPr marL="457200" algn="l" defTabSz="457200" rtl="0" fontAlgn="base">
        <a:spcBef>
          <a:spcPct val="0"/>
        </a:spcBef>
        <a:spcAft>
          <a:spcPct val="0"/>
        </a:spcAft>
        <a:defRPr sz="4400" b="1">
          <a:solidFill>
            <a:srgbClr val="6BBD1B"/>
          </a:solidFill>
          <a:latin typeface="Arial" charset="0"/>
          <a:ea typeface="ＭＳ Ｐゴシック" charset="0"/>
        </a:defRPr>
      </a:lvl6pPr>
      <a:lvl7pPr marL="914400" algn="l" defTabSz="457200" rtl="0" fontAlgn="base">
        <a:spcBef>
          <a:spcPct val="0"/>
        </a:spcBef>
        <a:spcAft>
          <a:spcPct val="0"/>
        </a:spcAft>
        <a:defRPr sz="4400" b="1">
          <a:solidFill>
            <a:srgbClr val="6BBD1B"/>
          </a:solidFill>
          <a:latin typeface="Arial" charset="0"/>
          <a:ea typeface="ＭＳ Ｐゴシック" charset="0"/>
        </a:defRPr>
      </a:lvl7pPr>
      <a:lvl8pPr marL="1371600" algn="l" defTabSz="457200" rtl="0" fontAlgn="base">
        <a:spcBef>
          <a:spcPct val="0"/>
        </a:spcBef>
        <a:spcAft>
          <a:spcPct val="0"/>
        </a:spcAft>
        <a:defRPr sz="4400" b="1">
          <a:solidFill>
            <a:srgbClr val="6BBD1B"/>
          </a:solidFill>
          <a:latin typeface="Arial" charset="0"/>
          <a:ea typeface="ＭＳ Ｐゴシック" charset="0"/>
        </a:defRPr>
      </a:lvl8pPr>
      <a:lvl9pPr marL="1828800" algn="l" defTabSz="457200" rtl="0" fontAlgn="base">
        <a:spcBef>
          <a:spcPct val="0"/>
        </a:spcBef>
        <a:spcAft>
          <a:spcPct val="0"/>
        </a:spcAft>
        <a:defRPr sz="4400" b="1">
          <a:solidFill>
            <a:srgbClr val="6BBD1B"/>
          </a:solidFill>
          <a:latin typeface="Arial" charset="0"/>
          <a:ea typeface="ＭＳ Ｐゴシック"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lumMod val="75000"/>
              <a:lumOff val="25000"/>
            </a:schemeClr>
          </a:solidFill>
          <a:latin typeface="Arial"/>
          <a:ea typeface="ＭＳ Ｐゴシック" charset="0"/>
          <a:cs typeface="Arial"/>
        </a:defRPr>
      </a:lvl1pPr>
      <a:lvl2pPr marL="742950" indent="-285750" algn="l" defTabSz="457200" rtl="0" fontAlgn="base">
        <a:spcBef>
          <a:spcPct val="20000"/>
        </a:spcBef>
        <a:spcAft>
          <a:spcPct val="0"/>
        </a:spcAft>
        <a:buFont typeface="Arial" charset="0"/>
        <a:buChar char="–"/>
        <a:defRPr sz="2800" kern="1200">
          <a:solidFill>
            <a:schemeClr val="tx1">
              <a:lumMod val="75000"/>
              <a:lumOff val="25000"/>
            </a:schemeClr>
          </a:solidFill>
          <a:latin typeface="Arial"/>
          <a:ea typeface="ＭＳ Ｐゴシック" charset="0"/>
          <a:cs typeface="Arial"/>
        </a:defRPr>
      </a:lvl2pPr>
      <a:lvl3pPr marL="1143000" indent="-228600" algn="l" defTabSz="457200" rtl="0" fontAlgn="base">
        <a:spcBef>
          <a:spcPct val="20000"/>
        </a:spcBef>
        <a:spcAft>
          <a:spcPct val="0"/>
        </a:spcAft>
        <a:buFont typeface="Arial" charset="0"/>
        <a:buChar char="•"/>
        <a:defRPr sz="2400" kern="1200">
          <a:solidFill>
            <a:schemeClr val="tx1">
              <a:lumMod val="75000"/>
              <a:lumOff val="25000"/>
            </a:schemeClr>
          </a:solidFill>
          <a:latin typeface="Arial"/>
          <a:ea typeface="ＭＳ Ｐゴシック" charset="0"/>
          <a:cs typeface="Arial"/>
        </a:defRPr>
      </a:lvl3pPr>
      <a:lvl4pPr marL="1600200" indent="-228600" algn="l" defTabSz="457200" rtl="0" fontAlgn="base">
        <a:spcBef>
          <a:spcPct val="20000"/>
        </a:spcBef>
        <a:spcAft>
          <a:spcPct val="0"/>
        </a:spcAft>
        <a:buFont typeface="Arial" charset="0"/>
        <a:buChar char="–"/>
        <a:defRPr sz="2000" kern="1200">
          <a:solidFill>
            <a:schemeClr val="tx1"/>
          </a:solidFill>
          <a:latin typeface="Arial"/>
          <a:ea typeface="ＭＳ Ｐゴシック" charset="0"/>
          <a:cs typeface="Arial"/>
        </a:defRPr>
      </a:lvl4pPr>
      <a:lvl5pPr marL="2057400" indent="-228600" algn="l" defTabSz="457200" rtl="0" fontAlgn="base">
        <a:spcBef>
          <a:spcPct val="20000"/>
        </a:spcBef>
        <a:spcAft>
          <a:spcPct val="0"/>
        </a:spcAft>
        <a:buFont typeface="Arial" charset="0"/>
        <a:buChar char="»"/>
        <a:defRPr sz="2000" kern="1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8"/>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6B40EBB2-86C6-4946-8454-AE8A497CA53F}" type="datetime1">
              <a:rPr lang="en-US" smtClean="0"/>
              <a:t>6/3/25</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8F63A3B-78C7-47BE-AE5E-E10140E04643}" type="slidenum">
              <a:rPr lang="en-US" dirty="0"/>
              <a:t>‹#›</a:t>
            </a:fld>
            <a:endParaRPr lang="en-US" dirty="0"/>
          </a:p>
        </p:txBody>
      </p:sp>
      <p:pic>
        <p:nvPicPr>
          <p:cNvPr id="7" name="Picture 6">
            <a:extLst>
              <a:ext uri="{FF2B5EF4-FFF2-40B4-BE49-F238E27FC236}">
                <a16:creationId xmlns:a16="http://schemas.microsoft.com/office/drawing/2014/main" id="{292DAC6D-D891-0C60-AF9A-C10CE2A1C797}"/>
              </a:ext>
            </a:extLst>
          </p:cNvPr>
          <p:cNvPicPr>
            <a:picLocks noChangeAspect="1"/>
          </p:cNvPicPr>
          <p:nvPr userDrawn="1"/>
        </p:nvPicPr>
        <p:blipFill>
          <a:blip r:embed="rId13"/>
          <a:stretch>
            <a:fillRect/>
          </a:stretch>
        </p:blipFill>
        <p:spPr>
          <a:xfrm>
            <a:off x="3643313" y="4893670"/>
            <a:ext cx="1858962" cy="156925"/>
          </a:xfrm>
          <a:prstGeom prst="rect">
            <a:avLst/>
          </a:prstGeom>
        </p:spPr>
      </p:pic>
    </p:spTree>
    <p:extLst>
      <p:ext uri="{BB962C8B-B14F-4D97-AF65-F5344CB8AC3E}">
        <p14:creationId xmlns:p14="http://schemas.microsoft.com/office/powerpoint/2010/main" val="2654080278"/>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9.xml"/><Relationship Id="rId5" Type="http://schemas.openxmlformats.org/officeDocument/2006/relationships/image" Target="../media/image36.png"/><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9.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13.xml"/><Relationship Id="rId1" Type="http://schemas.openxmlformats.org/officeDocument/2006/relationships/slideLayout" Target="../slideLayouts/slideLayout9.xml"/><Relationship Id="rId6" Type="http://schemas.openxmlformats.org/officeDocument/2006/relationships/image" Target="../media/image44.jpeg"/><Relationship Id="rId5" Type="http://schemas.openxmlformats.org/officeDocument/2006/relationships/image" Target="../media/image43.jpeg"/><Relationship Id="rId4" Type="http://schemas.openxmlformats.org/officeDocument/2006/relationships/image" Target="../media/image42.jpeg"/></Relationships>
</file>

<file path=ppt/slides/_rels/slide1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image" Target="../media/image46.png"/></Relationships>
</file>

<file path=ppt/slides/_rels/slide15.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openxmlformats.org/officeDocument/2006/relationships/image" Target="../media/image50.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52.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11.jpeg"/></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12" Type="http://schemas.microsoft.com/office/2007/relationships/hdphoto" Target="../media/hdphoto2.wdp"/><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15.png"/><Relationship Id="rId11" Type="http://schemas.openxmlformats.org/officeDocument/2006/relationships/image" Target="../media/image19.png"/><Relationship Id="rId5" Type="http://schemas.openxmlformats.org/officeDocument/2006/relationships/image" Target="../media/image14.png"/><Relationship Id="rId10" Type="http://schemas.openxmlformats.org/officeDocument/2006/relationships/image" Target="../media/image18.jpeg"/><Relationship Id="rId4" Type="http://schemas.openxmlformats.org/officeDocument/2006/relationships/image" Target="../media/image13.jpeg"/><Relationship Id="rId9" Type="http://schemas.microsoft.com/office/2007/relationships/hdphoto" Target="../media/hdphoto1.wdp"/></Relationships>
</file>

<file path=ppt/slides/_rels/slide6.xml.rels><?xml version="1.0" encoding="UTF-8" standalone="yes"?>
<Relationships xmlns="http://schemas.openxmlformats.org/package/2006/relationships"><Relationship Id="rId8" Type="http://schemas.microsoft.com/office/2007/relationships/hdphoto" Target="../media/hdphoto5.wdp"/><Relationship Id="rId13" Type="http://schemas.openxmlformats.org/officeDocument/2006/relationships/image" Target="../media/image23.png"/><Relationship Id="rId18" Type="http://schemas.microsoft.com/office/2007/relationships/hdphoto" Target="../media/hdphoto12.wdp"/><Relationship Id="rId3" Type="http://schemas.openxmlformats.org/officeDocument/2006/relationships/image" Target="../media/image20.png"/><Relationship Id="rId21" Type="http://schemas.openxmlformats.org/officeDocument/2006/relationships/image" Target="../media/image27.png"/><Relationship Id="rId7" Type="http://schemas.microsoft.com/office/2007/relationships/hdphoto" Target="../media/hdphoto4.wdp"/><Relationship Id="rId12" Type="http://schemas.microsoft.com/office/2007/relationships/hdphoto" Target="../media/hdphoto9.wdp"/><Relationship Id="rId17" Type="http://schemas.openxmlformats.org/officeDocument/2006/relationships/image" Target="../media/image25.png"/><Relationship Id="rId2" Type="http://schemas.openxmlformats.org/officeDocument/2006/relationships/notesSlide" Target="../notesSlides/notesSlide6.xml"/><Relationship Id="rId16" Type="http://schemas.microsoft.com/office/2007/relationships/hdphoto" Target="../media/hdphoto11.wdp"/><Relationship Id="rId20" Type="http://schemas.microsoft.com/office/2007/relationships/hdphoto" Target="../media/hdphoto13.wdp"/><Relationship Id="rId1" Type="http://schemas.openxmlformats.org/officeDocument/2006/relationships/slideLayout" Target="../slideLayouts/slideLayout9.xml"/><Relationship Id="rId6" Type="http://schemas.openxmlformats.org/officeDocument/2006/relationships/image" Target="../media/image22.png"/><Relationship Id="rId11" Type="http://schemas.microsoft.com/office/2007/relationships/hdphoto" Target="../media/hdphoto8.wdp"/><Relationship Id="rId24" Type="http://schemas.microsoft.com/office/2007/relationships/hdphoto" Target="../media/hdphoto15.wdp"/><Relationship Id="rId5" Type="http://schemas.microsoft.com/office/2007/relationships/hdphoto" Target="../media/hdphoto3.wdp"/><Relationship Id="rId15" Type="http://schemas.openxmlformats.org/officeDocument/2006/relationships/image" Target="../media/image24.png"/><Relationship Id="rId23" Type="http://schemas.openxmlformats.org/officeDocument/2006/relationships/image" Target="../media/image28.png"/><Relationship Id="rId10" Type="http://schemas.microsoft.com/office/2007/relationships/hdphoto" Target="../media/hdphoto7.wdp"/><Relationship Id="rId19" Type="http://schemas.openxmlformats.org/officeDocument/2006/relationships/image" Target="../media/image26.png"/><Relationship Id="rId4" Type="http://schemas.openxmlformats.org/officeDocument/2006/relationships/image" Target="../media/image21.png"/><Relationship Id="rId9" Type="http://schemas.microsoft.com/office/2007/relationships/hdphoto" Target="../media/hdphoto6.wdp"/><Relationship Id="rId14" Type="http://schemas.microsoft.com/office/2007/relationships/hdphoto" Target="../media/hdphoto10.wdp"/><Relationship Id="rId22" Type="http://schemas.microsoft.com/office/2007/relationships/hdphoto" Target="../media/hdphoto14.wdp"/></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32.jpeg"/></Relationships>
</file>

<file path=ppt/slides/_rels/slide9.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D1868-B6CD-3244-A22B-285F1E4A9E19}"/>
              </a:ext>
            </a:extLst>
          </p:cNvPr>
          <p:cNvSpPr>
            <a:spLocks noGrp="1"/>
          </p:cNvSpPr>
          <p:nvPr>
            <p:ph type="ctrTitle"/>
          </p:nvPr>
        </p:nvSpPr>
        <p:spPr>
          <a:xfrm>
            <a:off x="531595" y="1371374"/>
            <a:ext cx="8080809" cy="1800765"/>
          </a:xfrm>
        </p:spPr>
        <p:txBody>
          <a:bodyPr>
            <a:normAutofit fontScale="90000"/>
          </a:bodyPr>
          <a:lstStyle/>
          <a:p>
            <a:pPr algn="ctr"/>
            <a:r>
              <a:rPr lang="en-US" b="1" dirty="0">
                <a:latin typeface="Arial" panose="020B0604020202020204" pitchFamily="34" charset="0"/>
                <a:cs typeface="Arial" panose="020B0604020202020204" pitchFamily="34" charset="0"/>
              </a:rPr>
              <a:t>Adonis: Neural-enhanced Fine-grained Leaf Wetness Sensing with Efficient mmWave Imaging</a:t>
            </a:r>
          </a:p>
        </p:txBody>
      </p:sp>
      <p:sp>
        <p:nvSpPr>
          <p:cNvPr id="3" name="Subtitle 2">
            <a:extLst>
              <a:ext uri="{FF2B5EF4-FFF2-40B4-BE49-F238E27FC236}">
                <a16:creationId xmlns:a16="http://schemas.microsoft.com/office/drawing/2014/main" id="{A663D5F3-FA41-884F-8533-23DFBC3D3DA5}"/>
              </a:ext>
            </a:extLst>
          </p:cNvPr>
          <p:cNvSpPr>
            <a:spLocks noGrp="1"/>
          </p:cNvSpPr>
          <p:nvPr>
            <p:ph type="subTitle" idx="1"/>
          </p:nvPr>
        </p:nvSpPr>
        <p:spPr>
          <a:xfrm>
            <a:off x="-36394" y="3356164"/>
            <a:ext cx="9144000" cy="603677"/>
          </a:xfrm>
        </p:spPr>
        <p:txBody>
          <a:bodyPr>
            <a:normAutofit fontScale="92500" lnSpcReduction="20000"/>
          </a:bodyPr>
          <a:lstStyle/>
          <a:p>
            <a:r>
              <a:rPr lang="en-US" sz="2000" dirty="0">
                <a:latin typeface="Arial" panose="020B0604020202020204" pitchFamily="34" charset="0"/>
                <a:cs typeface="Arial" panose="020B0604020202020204" pitchFamily="34" charset="0"/>
              </a:rPr>
              <a:t>Yimeng Liu*, </a:t>
            </a:r>
            <a:r>
              <a:rPr lang="en-US" sz="2000" dirty="0" err="1">
                <a:latin typeface="Arial" panose="020B0604020202020204" pitchFamily="34" charset="0"/>
                <a:cs typeface="Arial" panose="020B0604020202020204" pitchFamily="34" charset="0"/>
              </a:rPr>
              <a:t>Maolin</a:t>
            </a:r>
            <a:r>
              <a:rPr lang="en-US" sz="2000" dirty="0">
                <a:latin typeface="Arial" panose="020B0604020202020204" pitchFamily="34" charset="0"/>
                <a:cs typeface="Arial" panose="020B0604020202020204" pitchFamily="34" charset="0"/>
              </a:rPr>
              <a:t> Gan*, Gen Li, </a:t>
            </a:r>
          </a:p>
          <a:p>
            <a:r>
              <a:rPr lang="en-US" sz="2000" dirty="0" err="1">
                <a:latin typeface="Arial" panose="020B0604020202020204" pitchFamily="34" charset="0"/>
                <a:cs typeface="Arial" panose="020B0604020202020204" pitchFamily="34" charset="0"/>
              </a:rPr>
              <a:t>Younsuk</a:t>
            </a:r>
            <a:r>
              <a:rPr lang="en-US" sz="2000" dirty="0">
                <a:latin typeface="Arial" panose="020B0604020202020204" pitchFamily="34" charset="0"/>
                <a:cs typeface="Arial" panose="020B0604020202020204" pitchFamily="34" charset="0"/>
              </a:rPr>
              <a:t> Dong, </a:t>
            </a:r>
            <a:r>
              <a:rPr lang="en-US" sz="2000" dirty="0" err="1">
                <a:latin typeface="Arial" panose="020B0604020202020204" pitchFamily="34" charset="0"/>
                <a:cs typeface="Arial" panose="020B0604020202020204" pitchFamily="34" charset="0"/>
              </a:rPr>
              <a:t>Zhichao</a:t>
            </a:r>
            <a:r>
              <a:rPr lang="en-US" sz="2000" dirty="0">
                <a:latin typeface="Arial" panose="020B0604020202020204" pitchFamily="34" charset="0"/>
                <a:cs typeface="Arial" panose="020B0604020202020204" pitchFamily="34" charset="0"/>
              </a:rPr>
              <a:t> Cao</a:t>
            </a:r>
          </a:p>
        </p:txBody>
      </p:sp>
      <p:pic>
        <p:nvPicPr>
          <p:cNvPr id="1026" name="Picture 2" descr="Michigan State University - Logopedia, the logo and branding site">
            <a:extLst>
              <a:ext uri="{FF2B5EF4-FFF2-40B4-BE49-F238E27FC236}">
                <a16:creationId xmlns:a16="http://schemas.microsoft.com/office/drawing/2014/main" id="{6448C557-8519-4A40-380D-291F08958142}"/>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7380392" y="3724214"/>
            <a:ext cx="1260062" cy="1260062"/>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descr="Home">
            <a:extLst>
              <a:ext uri="{FF2B5EF4-FFF2-40B4-BE49-F238E27FC236}">
                <a16:creationId xmlns:a16="http://schemas.microsoft.com/office/drawing/2014/main" id="{6ADE3782-9D3B-B365-8F98-1D8FD477EFA5}"/>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2" name="Picture 8" descr="IEEE INFOCOM 2025(London) - IEEE International Conference on Computer  Communications -- showsbee.com">
            <a:extLst>
              <a:ext uri="{FF2B5EF4-FFF2-40B4-BE49-F238E27FC236}">
                <a16:creationId xmlns:a16="http://schemas.microsoft.com/office/drawing/2014/main" id="{2F12CB2E-5CA5-3090-B0D0-EAD1F68968B5}"/>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22829" y="297407"/>
            <a:ext cx="3266365" cy="46113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C7D21752-C183-6BD8-D4D6-125D186C1979}"/>
              </a:ext>
            </a:extLst>
          </p:cNvPr>
          <p:cNvSpPr>
            <a:spLocks noGrp="1"/>
          </p:cNvSpPr>
          <p:nvPr>
            <p:ph type="sldNum" sz="quarter" idx="12"/>
          </p:nvPr>
        </p:nvSpPr>
        <p:spPr/>
        <p:txBody>
          <a:bodyPr/>
          <a:lstStyle/>
          <a:p>
            <a:fld id="{48F63A3B-78C7-47BE-AE5E-E10140E04643}" type="slidenum">
              <a:rPr lang="en-US" smtClean="0"/>
              <a:t>1</a:t>
            </a:fld>
            <a:endParaRPr lang="en-US" dirty="0"/>
          </a:p>
        </p:txBody>
      </p:sp>
    </p:spTree>
    <p:extLst>
      <p:ext uri="{BB962C8B-B14F-4D97-AF65-F5344CB8AC3E}">
        <p14:creationId xmlns:p14="http://schemas.microsoft.com/office/powerpoint/2010/main" val="2541030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FFE51-8019-BEAE-A829-445645303C00}"/>
              </a:ext>
            </a:extLst>
          </p:cNvPr>
          <p:cNvSpPr>
            <a:spLocks noGrp="1"/>
          </p:cNvSpPr>
          <p:nvPr>
            <p:ph type="title"/>
          </p:nvPr>
        </p:nvSpPr>
        <p:spPr/>
        <p:txBody>
          <a:bodyPr/>
          <a:lstStyle/>
          <a:p>
            <a:r>
              <a:rPr lang="en-US" sz="3600" b="1" dirty="0">
                <a:latin typeface="Arial" panose="020B0604020202020204" pitchFamily="34" charset="0"/>
                <a:cs typeface="Arial" panose="020B0604020202020204" pitchFamily="34" charset="0"/>
              </a:rPr>
              <a:t>mmWave Signal Processing</a:t>
            </a:r>
            <a:endParaRPr lang="en-US" b="1" dirty="0">
              <a:latin typeface="Arial" panose="020B0604020202020204" pitchFamily="34" charset="0"/>
              <a:cs typeface="Arial" panose="020B0604020202020204" pitchFamily="34" charset="0"/>
            </a:endParaRPr>
          </a:p>
        </p:txBody>
      </p:sp>
      <p:pic>
        <p:nvPicPr>
          <p:cNvPr id="12290" name="Picture 2" descr="A blue yellow and green striped background&#10;&#10;Description automatically generated">
            <a:extLst>
              <a:ext uri="{FF2B5EF4-FFF2-40B4-BE49-F238E27FC236}">
                <a16:creationId xmlns:a16="http://schemas.microsoft.com/office/drawing/2014/main" id="{3D67B231-5238-B6B0-8A66-810637ADE1A4}"/>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718805" y="1599887"/>
            <a:ext cx="2256126" cy="2159237"/>
          </a:xfrm>
          <a:prstGeom prst="rect">
            <a:avLst/>
          </a:prstGeom>
          <a:noFill/>
          <a:extLst>
            <a:ext uri="{909E8E84-426E-40DD-AFC4-6F175D3DCCD1}">
              <a14:hiddenFill xmlns:a14="http://schemas.microsoft.com/office/drawing/2010/main">
                <a:solidFill>
                  <a:srgbClr val="FFFFFF"/>
                </a:solidFill>
              </a14:hiddenFill>
            </a:ext>
          </a:extLst>
        </p:spPr>
      </p:pic>
      <p:pic>
        <p:nvPicPr>
          <p:cNvPr id="12291" name="Picture 3" descr="A blue and yellow striped background&#10;&#10;Description automatically generated">
            <a:extLst>
              <a:ext uri="{FF2B5EF4-FFF2-40B4-BE49-F238E27FC236}">
                <a16:creationId xmlns:a16="http://schemas.microsoft.com/office/drawing/2014/main" id="{54306066-E32E-BD4F-CBC8-FF8BCE5CF593}"/>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3551000" y="1600899"/>
            <a:ext cx="2256126" cy="2159237"/>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A blue and yellow striped pattern&#10;&#10;Description automatically generated">
            <a:extLst>
              <a:ext uri="{FF2B5EF4-FFF2-40B4-BE49-F238E27FC236}">
                <a16:creationId xmlns:a16="http://schemas.microsoft.com/office/drawing/2014/main" id="{3E901F04-E710-7B47-CC14-E721F085E460}"/>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6329784" y="1599887"/>
            <a:ext cx="2256126" cy="215923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29">
            <a:extLst>
              <a:ext uri="{FF2B5EF4-FFF2-40B4-BE49-F238E27FC236}">
                <a16:creationId xmlns:a16="http://schemas.microsoft.com/office/drawing/2014/main" id="{3490C0A1-ABD5-7A7B-6A4A-462AF53B3280}"/>
              </a:ext>
            </a:extLst>
          </p:cNvPr>
          <p:cNvSpPr txBox="1"/>
          <p:nvPr/>
        </p:nvSpPr>
        <p:spPr>
          <a:xfrm>
            <a:off x="5926185" y="3802520"/>
            <a:ext cx="3184758" cy="707886"/>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000" b="1" dirty="0">
                <a:solidFill>
                  <a:schemeClr val="tx1">
                    <a:lumMod val="95000"/>
                    <a:lumOff val="5000"/>
                  </a:schemeClr>
                </a:solidFill>
                <a:latin typeface="Arial" panose="020B0604020202020204" pitchFamily="34" charset="0"/>
                <a:ea typeface="Calibri"/>
                <a:cs typeface="Arial" panose="020B0604020202020204" pitchFamily="34" charset="0"/>
              </a:rPr>
              <a:t>Range-</a:t>
            </a:r>
          </a:p>
          <a:p>
            <a:pPr algn="ctr"/>
            <a:r>
              <a:rPr lang="en-US" sz="2000" b="1" dirty="0">
                <a:solidFill>
                  <a:schemeClr val="tx1">
                    <a:lumMod val="95000"/>
                    <a:lumOff val="5000"/>
                  </a:schemeClr>
                </a:solidFill>
                <a:latin typeface="Arial" panose="020B0604020202020204" pitchFamily="34" charset="0"/>
                <a:ea typeface="Calibri"/>
                <a:cs typeface="Arial" panose="020B0604020202020204" pitchFamily="34" charset="0"/>
              </a:rPr>
              <a:t>Phase Angle Map</a:t>
            </a:r>
            <a:endParaRPr lang="en-US" sz="2000" dirty="0">
              <a:latin typeface="Arial" panose="020B0604020202020204" pitchFamily="34" charset="0"/>
              <a:cs typeface="Arial" panose="020B0604020202020204" pitchFamily="34" charset="0"/>
            </a:endParaRPr>
          </a:p>
        </p:txBody>
      </p:sp>
      <p:sp>
        <p:nvSpPr>
          <p:cNvPr id="9" name="TextBox 145">
            <a:extLst>
              <a:ext uri="{FF2B5EF4-FFF2-40B4-BE49-F238E27FC236}">
                <a16:creationId xmlns:a16="http://schemas.microsoft.com/office/drawing/2014/main" id="{F0026E4E-2B5E-4C5C-898A-980A7BDB7ED0}"/>
              </a:ext>
            </a:extLst>
          </p:cNvPr>
          <p:cNvSpPr txBox="1"/>
          <p:nvPr/>
        </p:nvSpPr>
        <p:spPr>
          <a:xfrm>
            <a:off x="3293659" y="3781834"/>
            <a:ext cx="2866030" cy="400110"/>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000" b="1" dirty="0">
                <a:solidFill>
                  <a:schemeClr val="tx1">
                    <a:lumMod val="95000"/>
                    <a:lumOff val="5000"/>
                  </a:schemeClr>
                </a:solidFill>
                <a:latin typeface="Arial" panose="020B0604020202020204" pitchFamily="34" charset="0"/>
                <a:ea typeface="Calibri"/>
                <a:cs typeface="Arial" panose="020B0604020202020204" pitchFamily="34" charset="0"/>
              </a:rPr>
              <a:t>Range-Doppler Map</a:t>
            </a:r>
            <a:endParaRPr lang="en-US" sz="2000" dirty="0">
              <a:latin typeface="Arial" panose="020B0604020202020204" pitchFamily="34" charset="0"/>
              <a:cs typeface="Arial" panose="020B0604020202020204" pitchFamily="34" charset="0"/>
            </a:endParaRPr>
          </a:p>
        </p:txBody>
      </p:sp>
      <p:sp>
        <p:nvSpPr>
          <p:cNvPr id="10" name="TextBox 146">
            <a:extLst>
              <a:ext uri="{FF2B5EF4-FFF2-40B4-BE49-F238E27FC236}">
                <a16:creationId xmlns:a16="http://schemas.microsoft.com/office/drawing/2014/main" id="{49787C8B-6819-D814-2797-96ACA551CC38}"/>
              </a:ext>
            </a:extLst>
          </p:cNvPr>
          <p:cNvSpPr txBox="1"/>
          <p:nvPr/>
        </p:nvSpPr>
        <p:spPr>
          <a:xfrm>
            <a:off x="342405" y="3781834"/>
            <a:ext cx="3008926" cy="400110"/>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000" b="1" dirty="0">
                <a:solidFill>
                  <a:schemeClr val="tx1">
                    <a:lumMod val="95000"/>
                    <a:lumOff val="5000"/>
                  </a:schemeClr>
                </a:solidFill>
                <a:latin typeface="Arial" panose="020B0604020202020204" pitchFamily="34" charset="0"/>
                <a:ea typeface="Calibri"/>
                <a:cs typeface="Arial" panose="020B0604020202020204" pitchFamily="34" charset="0"/>
              </a:rPr>
              <a:t>Range-Azimuth Map</a:t>
            </a:r>
            <a:endParaRPr lang="en-US" sz="2000" dirty="0">
              <a:latin typeface="Arial" panose="020B0604020202020204" pitchFamily="34" charset="0"/>
              <a:cs typeface="Arial" panose="020B0604020202020204" pitchFamily="34" charset="0"/>
            </a:endParaRPr>
          </a:p>
        </p:txBody>
      </p:sp>
      <p:sp>
        <p:nvSpPr>
          <p:cNvPr id="11" name="Slide Number Placeholder 10">
            <a:extLst>
              <a:ext uri="{FF2B5EF4-FFF2-40B4-BE49-F238E27FC236}">
                <a16:creationId xmlns:a16="http://schemas.microsoft.com/office/drawing/2014/main" id="{771FD440-4E12-4CDF-E60E-FD0F55A351E3}"/>
              </a:ext>
            </a:extLst>
          </p:cNvPr>
          <p:cNvSpPr>
            <a:spLocks noGrp="1"/>
          </p:cNvSpPr>
          <p:nvPr>
            <p:ph type="sldNum" sz="quarter" idx="12"/>
          </p:nvPr>
        </p:nvSpPr>
        <p:spPr/>
        <p:txBody>
          <a:bodyPr/>
          <a:lstStyle/>
          <a:p>
            <a:fld id="{48F63A3B-78C7-47BE-AE5E-E10140E04643}" type="slidenum">
              <a:rPr lang="en-US" smtClean="0"/>
              <a:t>10</a:t>
            </a:fld>
            <a:endParaRPr lang="en-US" dirty="0"/>
          </a:p>
        </p:txBody>
      </p:sp>
    </p:spTree>
    <p:extLst>
      <p:ext uri="{BB962C8B-B14F-4D97-AF65-F5344CB8AC3E}">
        <p14:creationId xmlns:p14="http://schemas.microsoft.com/office/powerpoint/2010/main" val="4225410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A046D4-98A7-FF32-8A3F-3E9EB433F9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DAC079-DD00-2446-BA3E-07AE06CD2049}"/>
              </a:ext>
            </a:extLst>
          </p:cNvPr>
          <p:cNvSpPr>
            <a:spLocks noGrp="1"/>
          </p:cNvSpPr>
          <p:nvPr>
            <p:ph type="title"/>
          </p:nvPr>
        </p:nvSpPr>
        <p:spPr>
          <a:xfrm>
            <a:off x="427630" y="273844"/>
            <a:ext cx="8375176" cy="994172"/>
          </a:xfrm>
        </p:spPr>
        <p:txBody>
          <a:bodyPr>
            <a:normAutofit fontScale="90000"/>
          </a:bodyPr>
          <a:lstStyle/>
          <a:p>
            <a:r>
              <a:rPr lang="en-US" sz="3600" b="1" dirty="0">
                <a:latin typeface="Arial" panose="020B0604020202020204" pitchFamily="34" charset="0"/>
                <a:cs typeface="Arial" panose="020B0604020202020204" pitchFamily="34" charset="0"/>
              </a:rPr>
              <a:t>Contrastive Learning Feature Extraction​</a:t>
            </a:r>
            <a:endParaRPr lang="en-US" b="1" dirty="0">
              <a:latin typeface="Arial" panose="020B0604020202020204" pitchFamily="34" charset="0"/>
              <a:cs typeface="Arial" panose="020B0604020202020204" pitchFamily="34" charset="0"/>
            </a:endParaRPr>
          </a:p>
        </p:txBody>
      </p:sp>
      <p:sp>
        <p:nvSpPr>
          <p:cNvPr id="47" name="Slide Number Placeholder 46">
            <a:extLst>
              <a:ext uri="{FF2B5EF4-FFF2-40B4-BE49-F238E27FC236}">
                <a16:creationId xmlns:a16="http://schemas.microsoft.com/office/drawing/2014/main" id="{2A8AA03C-4B8B-CEA5-B736-B49F73643C15}"/>
              </a:ext>
            </a:extLst>
          </p:cNvPr>
          <p:cNvSpPr>
            <a:spLocks noGrp="1"/>
          </p:cNvSpPr>
          <p:nvPr>
            <p:ph type="sldNum" sz="quarter" idx="12"/>
          </p:nvPr>
        </p:nvSpPr>
        <p:spPr/>
        <p:txBody>
          <a:bodyPr/>
          <a:lstStyle/>
          <a:p>
            <a:fld id="{48F63A3B-78C7-47BE-AE5E-E10140E04643}" type="slidenum">
              <a:rPr lang="en-US" smtClean="0"/>
              <a:t>11</a:t>
            </a:fld>
            <a:endParaRPr lang="en-US" dirty="0"/>
          </a:p>
        </p:txBody>
      </p:sp>
      <p:grpSp>
        <p:nvGrpSpPr>
          <p:cNvPr id="9" name="Group 8">
            <a:extLst>
              <a:ext uri="{FF2B5EF4-FFF2-40B4-BE49-F238E27FC236}">
                <a16:creationId xmlns:a16="http://schemas.microsoft.com/office/drawing/2014/main" id="{35779525-7F9A-3048-C410-C7567F6E8D61}"/>
              </a:ext>
            </a:extLst>
          </p:cNvPr>
          <p:cNvGrpSpPr/>
          <p:nvPr/>
        </p:nvGrpSpPr>
        <p:grpSpPr>
          <a:xfrm>
            <a:off x="4314825" y="1579960"/>
            <a:ext cx="4590260" cy="2608659"/>
            <a:chOff x="1773817" y="1363739"/>
            <a:chExt cx="5463682" cy="3204682"/>
          </a:xfrm>
        </p:grpSpPr>
        <p:sp>
          <p:nvSpPr>
            <p:cNvPr id="10" name="Rounded Rectangle 12">
              <a:extLst>
                <a:ext uri="{FF2B5EF4-FFF2-40B4-BE49-F238E27FC236}">
                  <a16:creationId xmlns:a16="http://schemas.microsoft.com/office/drawing/2014/main" id="{4F73AF29-8665-4C87-F9B4-4ECF5E91A6C6}"/>
                </a:ext>
              </a:extLst>
            </p:cNvPr>
            <p:cNvSpPr/>
            <p:nvPr/>
          </p:nvSpPr>
          <p:spPr>
            <a:xfrm rot="16200000">
              <a:off x="2903317" y="234239"/>
              <a:ext cx="3204682" cy="5463682"/>
            </a:xfrm>
            <a:prstGeom prst="roundRect">
              <a:avLst/>
            </a:prstGeom>
            <a:solidFill>
              <a:srgbClr val="FBEFE7"/>
            </a:solidFill>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11" name="Rounded Rectangle 9">
              <a:extLst>
                <a:ext uri="{FF2B5EF4-FFF2-40B4-BE49-F238E27FC236}">
                  <a16:creationId xmlns:a16="http://schemas.microsoft.com/office/drawing/2014/main" id="{B5E579F9-5DF5-95AF-2A4B-2202353968B4}"/>
                </a:ext>
              </a:extLst>
            </p:cNvPr>
            <p:cNvSpPr/>
            <p:nvPr/>
          </p:nvSpPr>
          <p:spPr>
            <a:xfrm>
              <a:off x="2209654" y="1845520"/>
              <a:ext cx="1462436" cy="440018"/>
            </a:xfrm>
            <a:prstGeom prst="roundRect">
              <a:avLst/>
            </a:prstGeom>
            <a:solidFill>
              <a:schemeClr val="bg1">
                <a:lumMod val="95000"/>
              </a:schemeClr>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380" rtl="0" eaLnBrk="1" latinLnBrk="0" hangingPunct="1">
                <a:defRPr sz="1799" kern="1200">
                  <a:solidFill>
                    <a:schemeClr val="lt1"/>
                  </a:solidFill>
                  <a:latin typeface="+mn-lt"/>
                  <a:ea typeface="+mn-ea"/>
                  <a:cs typeface="+mn-cs"/>
                </a:defRPr>
              </a:lvl1pPr>
              <a:lvl2pPr marL="457192" algn="l" defTabSz="914380" rtl="0" eaLnBrk="1" latinLnBrk="0" hangingPunct="1">
                <a:defRPr sz="1799" kern="1200">
                  <a:solidFill>
                    <a:schemeClr val="lt1"/>
                  </a:solidFill>
                  <a:latin typeface="+mn-lt"/>
                  <a:ea typeface="+mn-ea"/>
                  <a:cs typeface="+mn-cs"/>
                </a:defRPr>
              </a:lvl2pPr>
              <a:lvl3pPr marL="914380" algn="l" defTabSz="914380" rtl="0" eaLnBrk="1" latinLnBrk="0" hangingPunct="1">
                <a:defRPr sz="1799" kern="1200">
                  <a:solidFill>
                    <a:schemeClr val="lt1"/>
                  </a:solidFill>
                  <a:latin typeface="+mn-lt"/>
                  <a:ea typeface="+mn-ea"/>
                  <a:cs typeface="+mn-cs"/>
                </a:defRPr>
              </a:lvl3pPr>
              <a:lvl4pPr marL="1371568" algn="l" defTabSz="914380" rtl="0" eaLnBrk="1" latinLnBrk="0" hangingPunct="1">
                <a:defRPr sz="1799" kern="1200">
                  <a:solidFill>
                    <a:schemeClr val="lt1"/>
                  </a:solidFill>
                  <a:latin typeface="+mn-lt"/>
                  <a:ea typeface="+mn-ea"/>
                  <a:cs typeface="+mn-cs"/>
                </a:defRPr>
              </a:lvl4pPr>
              <a:lvl5pPr marL="1828759" algn="l" defTabSz="914380" rtl="0" eaLnBrk="1" latinLnBrk="0" hangingPunct="1">
                <a:defRPr sz="1799" kern="1200">
                  <a:solidFill>
                    <a:schemeClr val="lt1"/>
                  </a:solidFill>
                  <a:latin typeface="+mn-lt"/>
                  <a:ea typeface="+mn-ea"/>
                  <a:cs typeface="+mn-cs"/>
                </a:defRPr>
              </a:lvl5pPr>
              <a:lvl6pPr marL="2285947" algn="l" defTabSz="914380" rtl="0" eaLnBrk="1" latinLnBrk="0" hangingPunct="1">
                <a:defRPr sz="1799" kern="1200">
                  <a:solidFill>
                    <a:schemeClr val="lt1"/>
                  </a:solidFill>
                  <a:latin typeface="+mn-lt"/>
                  <a:ea typeface="+mn-ea"/>
                  <a:cs typeface="+mn-cs"/>
                </a:defRPr>
              </a:lvl6pPr>
              <a:lvl7pPr marL="2743139" algn="l" defTabSz="914380" rtl="0" eaLnBrk="1" latinLnBrk="0" hangingPunct="1">
                <a:defRPr sz="1799" kern="1200">
                  <a:solidFill>
                    <a:schemeClr val="lt1"/>
                  </a:solidFill>
                  <a:latin typeface="+mn-lt"/>
                  <a:ea typeface="+mn-ea"/>
                  <a:cs typeface="+mn-cs"/>
                </a:defRPr>
              </a:lvl7pPr>
              <a:lvl8pPr marL="3200330" algn="l" defTabSz="914380" rtl="0" eaLnBrk="1" latinLnBrk="0" hangingPunct="1">
                <a:defRPr sz="1799" kern="1200">
                  <a:solidFill>
                    <a:schemeClr val="lt1"/>
                  </a:solidFill>
                  <a:latin typeface="+mn-lt"/>
                  <a:ea typeface="+mn-ea"/>
                  <a:cs typeface="+mn-cs"/>
                </a:defRPr>
              </a:lvl8pPr>
              <a:lvl9pPr marL="3657518" algn="l" defTabSz="914380" rtl="0" eaLnBrk="1" latinLnBrk="0" hangingPunct="1">
                <a:defRPr sz="1799" kern="1200">
                  <a:solidFill>
                    <a:schemeClr val="lt1"/>
                  </a:solidFill>
                  <a:latin typeface="+mn-lt"/>
                  <a:ea typeface="+mn-ea"/>
                  <a:cs typeface="+mn-cs"/>
                </a:defRPr>
              </a:lvl9pPr>
            </a:lstStyle>
            <a:p>
              <a:pPr algn="ctr"/>
              <a:r>
                <a:rPr lang="en-US" sz="1800" i="1">
                  <a:solidFill>
                    <a:schemeClr val="tx1"/>
                  </a:solidFill>
                  <a:cs typeface="Calibri"/>
                </a:rPr>
                <a:t>ResNet-18</a:t>
              </a:r>
              <a:endParaRPr lang="en-US" sz="1750" i="1">
                <a:solidFill>
                  <a:schemeClr val="tx1"/>
                </a:solidFill>
                <a:cs typeface="Calibri"/>
              </a:endParaRPr>
            </a:p>
          </p:txBody>
        </p:sp>
        <p:sp>
          <p:nvSpPr>
            <p:cNvPr id="12" name="Rounded Rectangle 9">
              <a:extLst>
                <a:ext uri="{FF2B5EF4-FFF2-40B4-BE49-F238E27FC236}">
                  <a16:creationId xmlns:a16="http://schemas.microsoft.com/office/drawing/2014/main" id="{6607742B-7BA9-85B7-43CB-5192DE9B9F65}"/>
                </a:ext>
              </a:extLst>
            </p:cNvPr>
            <p:cNvSpPr/>
            <p:nvPr/>
          </p:nvSpPr>
          <p:spPr>
            <a:xfrm>
              <a:off x="2190229" y="2664670"/>
              <a:ext cx="1462436" cy="440018"/>
            </a:xfrm>
            <a:prstGeom prst="roundRect">
              <a:avLst/>
            </a:prstGeom>
            <a:solidFill>
              <a:schemeClr val="bg1">
                <a:lumMod val="95000"/>
              </a:schemeClr>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380" rtl="0" eaLnBrk="1" latinLnBrk="0" hangingPunct="1">
                <a:defRPr sz="1799" kern="1200">
                  <a:solidFill>
                    <a:schemeClr val="lt1"/>
                  </a:solidFill>
                  <a:latin typeface="+mn-lt"/>
                  <a:ea typeface="+mn-ea"/>
                  <a:cs typeface="+mn-cs"/>
                </a:defRPr>
              </a:lvl1pPr>
              <a:lvl2pPr marL="457192" algn="l" defTabSz="914380" rtl="0" eaLnBrk="1" latinLnBrk="0" hangingPunct="1">
                <a:defRPr sz="1799" kern="1200">
                  <a:solidFill>
                    <a:schemeClr val="lt1"/>
                  </a:solidFill>
                  <a:latin typeface="+mn-lt"/>
                  <a:ea typeface="+mn-ea"/>
                  <a:cs typeface="+mn-cs"/>
                </a:defRPr>
              </a:lvl2pPr>
              <a:lvl3pPr marL="914380" algn="l" defTabSz="914380" rtl="0" eaLnBrk="1" latinLnBrk="0" hangingPunct="1">
                <a:defRPr sz="1799" kern="1200">
                  <a:solidFill>
                    <a:schemeClr val="lt1"/>
                  </a:solidFill>
                  <a:latin typeface="+mn-lt"/>
                  <a:ea typeface="+mn-ea"/>
                  <a:cs typeface="+mn-cs"/>
                </a:defRPr>
              </a:lvl3pPr>
              <a:lvl4pPr marL="1371568" algn="l" defTabSz="914380" rtl="0" eaLnBrk="1" latinLnBrk="0" hangingPunct="1">
                <a:defRPr sz="1799" kern="1200">
                  <a:solidFill>
                    <a:schemeClr val="lt1"/>
                  </a:solidFill>
                  <a:latin typeface="+mn-lt"/>
                  <a:ea typeface="+mn-ea"/>
                  <a:cs typeface="+mn-cs"/>
                </a:defRPr>
              </a:lvl4pPr>
              <a:lvl5pPr marL="1828759" algn="l" defTabSz="914380" rtl="0" eaLnBrk="1" latinLnBrk="0" hangingPunct="1">
                <a:defRPr sz="1799" kern="1200">
                  <a:solidFill>
                    <a:schemeClr val="lt1"/>
                  </a:solidFill>
                  <a:latin typeface="+mn-lt"/>
                  <a:ea typeface="+mn-ea"/>
                  <a:cs typeface="+mn-cs"/>
                </a:defRPr>
              </a:lvl5pPr>
              <a:lvl6pPr marL="2285947" algn="l" defTabSz="914380" rtl="0" eaLnBrk="1" latinLnBrk="0" hangingPunct="1">
                <a:defRPr sz="1799" kern="1200">
                  <a:solidFill>
                    <a:schemeClr val="lt1"/>
                  </a:solidFill>
                  <a:latin typeface="+mn-lt"/>
                  <a:ea typeface="+mn-ea"/>
                  <a:cs typeface="+mn-cs"/>
                </a:defRPr>
              </a:lvl6pPr>
              <a:lvl7pPr marL="2743139" algn="l" defTabSz="914380" rtl="0" eaLnBrk="1" latinLnBrk="0" hangingPunct="1">
                <a:defRPr sz="1799" kern="1200">
                  <a:solidFill>
                    <a:schemeClr val="lt1"/>
                  </a:solidFill>
                  <a:latin typeface="+mn-lt"/>
                  <a:ea typeface="+mn-ea"/>
                  <a:cs typeface="+mn-cs"/>
                </a:defRPr>
              </a:lvl7pPr>
              <a:lvl8pPr marL="3200330" algn="l" defTabSz="914380" rtl="0" eaLnBrk="1" latinLnBrk="0" hangingPunct="1">
                <a:defRPr sz="1799" kern="1200">
                  <a:solidFill>
                    <a:schemeClr val="lt1"/>
                  </a:solidFill>
                  <a:latin typeface="+mn-lt"/>
                  <a:ea typeface="+mn-ea"/>
                  <a:cs typeface="+mn-cs"/>
                </a:defRPr>
              </a:lvl8pPr>
              <a:lvl9pPr marL="3657518" algn="l" defTabSz="914380" rtl="0" eaLnBrk="1" latinLnBrk="0" hangingPunct="1">
                <a:defRPr sz="1799" kern="1200">
                  <a:solidFill>
                    <a:schemeClr val="lt1"/>
                  </a:solidFill>
                  <a:latin typeface="+mn-lt"/>
                  <a:ea typeface="+mn-ea"/>
                  <a:cs typeface="+mn-cs"/>
                </a:defRPr>
              </a:lvl9pPr>
            </a:lstStyle>
            <a:p>
              <a:pPr algn="ctr"/>
              <a:r>
                <a:rPr lang="en-US" sz="1800" i="1">
                  <a:solidFill>
                    <a:schemeClr val="tx1"/>
                  </a:solidFill>
                  <a:cs typeface="Calibri"/>
                </a:rPr>
                <a:t>ResNet-18</a:t>
              </a:r>
              <a:endParaRPr lang="en-US" sz="1750" i="1">
                <a:solidFill>
                  <a:schemeClr val="tx1"/>
                </a:solidFill>
                <a:cs typeface="Calibri"/>
              </a:endParaRPr>
            </a:p>
          </p:txBody>
        </p:sp>
        <p:sp>
          <p:nvSpPr>
            <p:cNvPr id="13" name="Rounded Rectangle 9">
              <a:extLst>
                <a:ext uri="{FF2B5EF4-FFF2-40B4-BE49-F238E27FC236}">
                  <a16:creationId xmlns:a16="http://schemas.microsoft.com/office/drawing/2014/main" id="{EFCE1E25-C181-5BB7-06F8-5F43C15933CB}"/>
                </a:ext>
              </a:extLst>
            </p:cNvPr>
            <p:cNvSpPr/>
            <p:nvPr/>
          </p:nvSpPr>
          <p:spPr>
            <a:xfrm>
              <a:off x="2190229" y="3547320"/>
              <a:ext cx="1462436" cy="440018"/>
            </a:xfrm>
            <a:prstGeom prst="roundRect">
              <a:avLst/>
            </a:prstGeom>
            <a:solidFill>
              <a:schemeClr val="bg1">
                <a:lumMod val="95000"/>
              </a:schemeClr>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380" rtl="0" eaLnBrk="1" latinLnBrk="0" hangingPunct="1">
                <a:defRPr sz="1799" kern="1200">
                  <a:solidFill>
                    <a:schemeClr val="lt1"/>
                  </a:solidFill>
                  <a:latin typeface="+mn-lt"/>
                  <a:ea typeface="+mn-ea"/>
                  <a:cs typeface="+mn-cs"/>
                </a:defRPr>
              </a:lvl1pPr>
              <a:lvl2pPr marL="457192" algn="l" defTabSz="914380" rtl="0" eaLnBrk="1" latinLnBrk="0" hangingPunct="1">
                <a:defRPr sz="1799" kern="1200">
                  <a:solidFill>
                    <a:schemeClr val="lt1"/>
                  </a:solidFill>
                  <a:latin typeface="+mn-lt"/>
                  <a:ea typeface="+mn-ea"/>
                  <a:cs typeface="+mn-cs"/>
                </a:defRPr>
              </a:lvl2pPr>
              <a:lvl3pPr marL="914380" algn="l" defTabSz="914380" rtl="0" eaLnBrk="1" latinLnBrk="0" hangingPunct="1">
                <a:defRPr sz="1799" kern="1200">
                  <a:solidFill>
                    <a:schemeClr val="lt1"/>
                  </a:solidFill>
                  <a:latin typeface="+mn-lt"/>
                  <a:ea typeface="+mn-ea"/>
                  <a:cs typeface="+mn-cs"/>
                </a:defRPr>
              </a:lvl3pPr>
              <a:lvl4pPr marL="1371568" algn="l" defTabSz="914380" rtl="0" eaLnBrk="1" latinLnBrk="0" hangingPunct="1">
                <a:defRPr sz="1799" kern="1200">
                  <a:solidFill>
                    <a:schemeClr val="lt1"/>
                  </a:solidFill>
                  <a:latin typeface="+mn-lt"/>
                  <a:ea typeface="+mn-ea"/>
                  <a:cs typeface="+mn-cs"/>
                </a:defRPr>
              </a:lvl4pPr>
              <a:lvl5pPr marL="1828759" algn="l" defTabSz="914380" rtl="0" eaLnBrk="1" latinLnBrk="0" hangingPunct="1">
                <a:defRPr sz="1799" kern="1200">
                  <a:solidFill>
                    <a:schemeClr val="lt1"/>
                  </a:solidFill>
                  <a:latin typeface="+mn-lt"/>
                  <a:ea typeface="+mn-ea"/>
                  <a:cs typeface="+mn-cs"/>
                </a:defRPr>
              </a:lvl5pPr>
              <a:lvl6pPr marL="2285947" algn="l" defTabSz="914380" rtl="0" eaLnBrk="1" latinLnBrk="0" hangingPunct="1">
                <a:defRPr sz="1799" kern="1200">
                  <a:solidFill>
                    <a:schemeClr val="lt1"/>
                  </a:solidFill>
                  <a:latin typeface="+mn-lt"/>
                  <a:ea typeface="+mn-ea"/>
                  <a:cs typeface="+mn-cs"/>
                </a:defRPr>
              </a:lvl6pPr>
              <a:lvl7pPr marL="2743139" algn="l" defTabSz="914380" rtl="0" eaLnBrk="1" latinLnBrk="0" hangingPunct="1">
                <a:defRPr sz="1799" kern="1200">
                  <a:solidFill>
                    <a:schemeClr val="lt1"/>
                  </a:solidFill>
                  <a:latin typeface="+mn-lt"/>
                  <a:ea typeface="+mn-ea"/>
                  <a:cs typeface="+mn-cs"/>
                </a:defRPr>
              </a:lvl7pPr>
              <a:lvl8pPr marL="3200330" algn="l" defTabSz="914380" rtl="0" eaLnBrk="1" latinLnBrk="0" hangingPunct="1">
                <a:defRPr sz="1799" kern="1200">
                  <a:solidFill>
                    <a:schemeClr val="lt1"/>
                  </a:solidFill>
                  <a:latin typeface="+mn-lt"/>
                  <a:ea typeface="+mn-ea"/>
                  <a:cs typeface="+mn-cs"/>
                </a:defRPr>
              </a:lvl8pPr>
              <a:lvl9pPr marL="3657518" algn="l" defTabSz="914380" rtl="0" eaLnBrk="1" latinLnBrk="0" hangingPunct="1">
                <a:defRPr sz="1799" kern="1200">
                  <a:solidFill>
                    <a:schemeClr val="lt1"/>
                  </a:solidFill>
                  <a:latin typeface="+mn-lt"/>
                  <a:ea typeface="+mn-ea"/>
                  <a:cs typeface="+mn-cs"/>
                </a:defRPr>
              </a:lvl9pPr>
            </a:lstStyle>
            <a:p>
              <a:pPr algn="ctr"/>
              <a:r>
                <a:rPr lang="en-US" sz="1800" i="1">
                  <a:solidFill>
                    <a:schemeClr val="tx1"/>
                  </a:solidFill>
                  <a:cs typeface="Calibri"/>
                </a:rPr>
                <a:t>ResNet-18</a:t>
              </a:r>
              <a:endParaRPr lang="en-US" sz="1750" i="1">
                <a:solidFill>
                  <a:schemeClr val="tx1"/>
                </a:solidFill>
                <a:cs typeface="Calibri"/>
              </a:endParaRPr>
            </a:p>
          </p:txBody>
        </p:sp>
        <p:sp>
          <p:nvSpPr>
            <p:cNvPr id="14" name="Rounded Rectangle 7">
              <a:extLst>
                <a:ext uri="{FF2B5EF4-FFF2-40B4-BE49-F238E27FC236}">
                  <a16:creationId xmlns:a16="http://schemas.microsoft.com/office/drawing/2014/main" id="{5216ADFE-144A-041D-47E6-B63ADE8F7A49}"/>
                </a:ext>
              </a:extLst>
            </p:cNvPr>
            <p:cNvSpPr/>
            <p:nvPr/>
          </p:nvSpPr>
          <p:spPr>
            <a:xfrm rot="16200000">
              <a:off x="6065319" y="2742870"/>
              <a:ext cx="835295" cy="511472"/>
            </a:xfrm>
            <a:prstGeom prst="roundRect">
              <a:avLst/>
            </a:prstGeom>
            <a:solidFill>
              <a:schemeClr val="accent6">
                <a:lumMod val="20000"/>
                <a:lumOff val="80000"/>
              </a:schemeClr>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380" rtl="0" eaLnBrk="1" latinLnBrk="0" hangingPunct="1">
                <a:defRPr sz="1799" kern="1200">
                  <a:solidFill>
                    <a:schemeClr val="lt1"/>
                  </a:solidFill>
                  <a:latin typeface="+mn-lt"/>
                  <a:ea typeface="+mn-ea"/>
                  <a:cs typeface="+mn-cs"/>
                </a:defRPr>
              </a:lvl1pPr>
              <a:lvl2pPr marL="457192" algn="l" defTabSz="914380" rtl="0" eaLnBrk="1" latinLnBrk="0" hangingPunct="1">
                <a:defRPr sz="1799" kern="1200">
                  <a:solidFill>
                    <a:schemeClr val="lt1"/>
                  </a:solidFill>
                  <a:latin typeface="+mn-lt"/>
                  <a:ea typeface="+mn-ea"/>
                  <a:cs typeface="+mn-cs"/>
                </a:defRPr>
              </a:lvl2pPr>
              <a:lvl3pPr marL="914380" algn="l" defTabSz="914380" rtl="0" eaLnBrk="1" latinLnBrk="0" hangingPunct="1">
                <a:defRPr sz="1799" kern="1200">
                  <a:solidFill>
                    <a:schemeClr val="lt1"/>
                  </a:solidFill>
                  <a:latin typeface="+mn-lt"/>
                  <a:ea typeface="+mn-ea"/>
                  <a:cs typeface="+mn-cs"/>
                </a:defRPr>
              </a:lvl3pPr>
              <a:lvl4pPr marL="1371568" algn="l" defTabSz="914380" rtl="0" eaLnBrk="1" latinLnBrk="0" hangingPunct="1">
                <a:defRPr sz="1799" kern="1200">
                  <a:solidFill>
                    <a:schemeClr val="lt1"/>
                  </a:solidFill>
                  <a:latin typeface="+mn-lt"/>
                  <a:ea typeface="+mn-ea"/>
                  <a:cs typeface="+mn-cs"/>
                </a:defRPr>
              </a:lvl4pPr>
              <a:lvl5pPr marL="1828759" algn="l" defTabSz="914380" rtl="0" eaLnBrk="1" latinLnBrk="0" hangingPunct="1">
                <a:defRPr sz="1799" kern="1200">
                  <a:solidFill>
                    <a:schemeClr val="lt1"/>
                  </a:solidFill>
                  <a:latin typeface="+mn-lt"/>
                  <a:ea typeface="+mn-ea"/>
                  <a:cs typeface="+mn-cs"/>
                </a:defRPr>
              </a:lvl5pPr>
              <a:lvl6pPr marL="2285947" algn="l" defTabSz="914380" rtl="0" eaLnBrk="1" latinLnBrk="0" hangingPunct="1">
                <a:defRPr sz="1799" kern="1200">
                  <a:solidFill>
                    <a:schemeClr val="lt1"/>
                  </a:solidFill>
                  <a:latin typeface="+mn-lt"/>
                  <a:ea typeface="+mn-ea"/>
                  <a:cs typeface="+mn-cs"/>
                </a:defRPr>
              </a:lvl6pPr>
              <a:lvl7pPr marL="2743139" algn="l" defTabSz="914380" rtl="0" eaLnBrk="1" latinLnBrk="0" hangingPunct="1">
                <a:defRPr sz="1799" kern="1200">
                  <a:solidFill>
                    <a:schemeClr val="lt1"/>
                  </a:solidFill>
                  <a:latin typeface="+mn-lt"/>
                  <a:ea typeface="+mn-ea"/>
                  <a:cs typeface="+mn-cs"/>
                </a:defRPr>
              </a:lvl7pPr>
              <a:lvl8pPr marL="3200330" algn="l" defTabSz="914380" rtl="0" eaLnBrk="1" latinLnBrk="0" hangingPunct="1">
                <a:defRPr sz="1799" kern="1200">
                  <a:solidFill>
                    <a:schemeClr val="lt1"/>
                  </a:solidFill>
                  <a:latin typeface="+mn-lt"/>
                  <a:ea typeface="+mn-ea"/>
                  <a:cs typeface="+mn-cs"/>
                </a:defRPr>
              </a:lvl8pPr>
              <a:lvl9pPr marL="3657518" algn="l" defTabSz="914380" rtl="0" eaLnBrk="1" latinLnBrk="0" hangingPunct="1">
                <a:defRPr sz="1799" kern="1200">
                  <a:solidFill>
                    <a:schemeClr val="lt1"/>
                  </a:solidFill>
                  <a:latin typeface="+mn-lt"/>
                  <a:ea typeface="+mn-ea"/>
                  <a:cs typeface="+mn-cs"/>
                </a:defRPr>
              </a:lvl9pPr>
            </a:lstStyle>
            <a:p>
              <a:pPr algn="ctr"/>
              <a:endParaRPr lang="en-US" sz="1750">
                <a:solidFill>
                  <a:schemeClr val="tx1"/>
                </a:solidFill>
                <a:ea typeface="Calibri"/>
                <a:cs typeface="Calibri"/>
              </a:endParaRPr>
            </a:p>
          </p:txBody>
        </p:sp>
        <p:sp>
          <p:nvSpPr>
            <p:cNvPr id="15" name="Oval 14">
              <a:extLst>
                <a:ext uri="{FF2B5EF4-FFF2-40B4-BE49-F238E27FC236}">
                  <a16:creationId xmlns:a16="http://schemas.microsoft.com/office/drawing/2014/main" id="{2322CFB5-C813-4169-2F02-18609FB63D17}"/>
                </a:ext>
              </a:extLst>
            </p:cNvPr>
            <p:cNvSpPr/>
            <p:nvPr/>
          </p:nvSpPr>
          <p:spPr>
            <a:xfrm>
              <a:off x="6336295" y="2706064"/>
              <a:ext cx="284926" cy="285750"/>
            </a:xfrm>
            <a:prstGeom prst="ellipse">
              <a:avLst/>
            </a:prstGeom>
            <a:noFill/>
            <a:ln>
              <a:solidFill>
                <a:schemeClr val="tx1">
                  <a:lumMod val="95000"/>
                  <a:lumOff val="5000"/>
                </a:schemeClr>
              </a:solidFill>
              <a:prstDash val="dash"/>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380" rtl="0" eaLnBrk="1" latinLnBrk="0" hangingPunct="1">
                <a:defRPr sz="1799" kern="1200">
                  <a:solidFill>
                    <a:schemeClr val="dk1"/>
                  </a:solidFill>
                  <a:latin typeface="+mn-lt"/>
                  <a:ea typeface="+mn-ea"/>
                  <a:cs typeface="+mn-cs"/>
                </a:defRPr>
              </a:lvl1pPr>
              <a:lvl2pPr marL="457192" algn="l" defTabSz="914380" rtl="0" eaLnBrk="1" latinLnBrk="0" hangingPunct="1">
                <a:defRPr sz="1799" kern="1200">
                  <a:solidFill>
                    <a:schemeClr val="dk1"/>
                  </a:solidFill>
                  <a:latin typeface="+mn-lt"/>
                  <a:ea typeface="+mn-ea"/>
                  <a:cs typeface="+mn-cs"/>
                </a:defRPr>
              </a:lvl2pPr>
              <a:lvl3pPr marL="914380" algn="l" defTabSz="914380" rtl="0" eaLnBrk="1" latinLnBrk="0" hangingPunct="1">
                <a:defRPr sz="1799" kern="1200">
                  <a:solidFill>
                    <a:schemeClr val="dk1"/>
                  </a:solidFill>
                  <a:latin typeface="+mn-lt"/>
                  <a:ea typeface="+mn-ea"/>
                  <a:cs typeface="+mn-cs"/>
                </a:defRPr>
              </a:lvl3pPr>
              <a:lvl4pPr marL="1371568" algn="l" defTabSz="914380" rtl="0" eaLnBrk="1" latinLnBrk="0" hangingPunct="1">
                <a:defRPr sz="1799" kern="1200">
                  <a:solidFill>
                    <a:schemeClr val="dk1"/>
                  </a:solidFill>
                  <a:latin typeface="+mn-lt"/>
                  <a:ea typeface="+mn-ea"/>
                  <a:cs typeface="+mn-cs"/>
                </a:defRPr>
              </a:lvl4pPr>
              <a:lvl5pPr marL="1828759" algn="l" defTabSz="914380" rtl="0" eaLnBrk="1" latinLnBrk="0" hangingPunct="1">
                <a:defRPr sz="1799" kern="1200">
                  <a:solidFill>
                    <a:schemeClr val="dk1"/>
                  </a:solidFill>
                  <a:latin typeface="+mn-lt"/>
                  <a:ea typeface="+mn-ea"/>
                  <a:cs typeface="+mn-cs"/>
                </a:defRPr>
              </a:lvl5pPr>
              <a:lvl6pPr marL="2285947" algn="l" defTabSz="914380" rtl="0" eaLnBrk="1" latinLnBrk="0" hangingPunct="1">
                <a:defRPr sz="1799" kern="1200">
                  <a:solidFill>
                    <a:schemeClr val="dk1"/>
                  </a:solidFill>
                  <a:latin typeface="+mn-lt"/>
                  <a:ea typeface="+mn-ea"/>
                  <a:cs typeface="+mn-cs"/>
                </a:defRPr>
              </a:lvl6pPr>
              <a:lvl7pPr marL="2743139" algn="l" defTabSz="914380" rtl="0" eaLnBrk="1" latinLnBrk="0" hangingPunct="1">
                <a:defRPr sz="1799" kern="1200">
                  <a:solidFill>
                    <a:schemeClr val="dk1"/>
                  </a:solidFill>
                  <a:latin typeface="+mn-lt"/>
                  <a:ea typeface="+mn-ea"/>
                  <a:cs typeface="+mn-cs"/>
                </a:defRPr>
              </a:lvl7pPr>
              <a:lvl8pPr marL="3200330" algn="l" defTabSz="914380" rtl="0" eaLnBrk="1" latinLnBrk="0" hangingPunct="1">
                <a:defRPr sz="1799" kern="1200">
                  <a:solidFill>
                    <a:schemeClr val="dk1"/>
                  </a:solidFill>
                  <a:latin typeface="+mn-lt"/>
                  <a:ea typeface="+mn-ea"/>
                  <a:cs typeface="+mn-cs"/>
                </a:defRPr>
              </a:lvl8pPr>
              <a:lvl9pPr marL="3657518" algn="l" defTabSz="914380" rtl="0" eaLnBrk="1" latinLnBrk="0" hangingPunct="1">
                <a:defRPr sz="1799" kern="1200">
                  <a:solidFill>
                    <a:schemeClr val="dk1"/>
                  </a:solidFill>
                  <a:latin typeface="+mn-lt"/>
                  <a:ea typeface="+mn-ea"/>
                  <a:cs typeface="+mn-cs"/>
                </a:defRPr>
              </a:lvl9pPr>
            </a:lstStyle>
            <a:p>
              <a:pPr algn="ctr"/>
              <a:endParaRPr lang="en-US"/>
            </a:p>
          </p:txBody>
        </p:sp>
        <p:sp>
          <p:nvSpPr>
            <p:cNvPr id="16" name="Oval 15">
              <a:extLst>
                <a:ext uri="{FF2B5EF4-FFF2-40B4-BE49-F238E27FC236}">
                  <a16:creationId xmlns:a16="http://schemas.microsoft.com/office/drawing/2014/main" id="{BC820CC4-73E4-EA2D-6F3A-E96B24465598}"/>
                </a:ext>
              </a:extLst>
            </p:cNvPr>
            <p:cNvSpPr/>
            <p:nvPr/>
          </p:nvSpPr>
          <p:spPr>
            <a:xfrm>
              <a:off x="6336295" y="3046848"/>
              <a:ext cx="284926" cy="285750"/>
            </a:xfrm>
            <a:prstGeom prst="ellipse">
              <a:avLst/>
            </a:prstGeom>
            <a:noFill/>
            <a:ln>
              <a:solidFill>
                <a:schemeClr val="tx1">
                  <a:lumMod val="95000"/>
                  <a:lumOff val="5000"/>
                </a:schemeClr>
              </a:solidFill>
              <a:prstDash val="dash"/>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380" rtl="0" eaLnBrk="1" latinLnBrk="0" hangingPunct="1">
                <a:defRPr sz="1799" kern="1200">
                  <a:solidFill>
                    <a:schemeClr val="dk1"/>
                  </a:solidFill>
                  <a:latin typeface="+mn-lt"/>
                  <a:ea typeface="+mn-ea"/>
                  <a:cs typeface="+mn-cs"/>
                </a:defRPr>
              </a:lvl1pPr>
              <a:lvl2pPr marL="457192" algn="l" defTabSz="914380" rtl="0" eaLnBrk="1" latinLnBrk="0" hangingPunct="1">
                <a:defRPr sz="1799" kern="1200">
                  <a:solidFill>
                    <a:schemeClr val="dk1"/>
                  </a:solidFill>
                  <a:latin typeface="+mn-lt"/>
                  <a:ea typeface="+mn-ea"/>
                  <a:cs typeface="+mn-cs"/>
                </a:defRPr>
              </a:lvl2pPr>
              <a:lvl3pPr marL="914380" algn="l" defTabSz="914380" rtl="0" eaLnBrk="1" latinLnBrk="0" hangingPunct="1">
                <a:defRPr sz="1799" kern="1200">
                  <a:solidFill>
                    <a:schemeClr val="dk1"/>
                  </a:solidFill>
                  <a:latin typeface="+mn-lt"/>
                  <a:ea typeface="+mn-ea"/>
                  <a:cs typeface="+mn-cs"/>
                </a:defRPr>
              </a:lvl3pPr>
              <a:lvl4pPr marL="1371568" algn="l" defTabSz="914380" rtl="0" eaLnBrk="1" latinLnBrk="0" hangingPunct="1">
                <a:defRPr sz="1799" kern="1200">
                  <a:solidFill>
                    <a:schemeClr val="dk1"/>
                  </a:solidFill>
                  <a:latin typeface="+mn-lt"/>
                  <a:ea typeface="+mn-ea"/>
                  <a:cs typeface="+mn-cs"/>
                </a:defRPr>
              </a:lvl4pPr>
              <a:lvl5pPr marL="1828759" algn="l" defTabSz="914380" rtl="0" eaLnBrk="1" latinLnBrk="0" hangingPunct="1">
                <a:defRPr sz="1799" kern="1200">
                  <a:solidFill>
                    <a:schemeClr val="dk1"/>
                  </a:solidFill>
                  <a:latin typeface="+mn-lt"/>
                  <a:ea typeface="+mn-ea"/>
                  <a:cs typeface="+mn-cs"/>
                </a:defRPr>
              </a:lvl5pPr>
              <a:lvl6pPr marL="2285947" algn="l" defTabSz="914380" rtl="0" eaLnBrk="1" latinLnBrk="0" hangingPunct="1">
                <a:defRPr sz="1799" kern="1200">
                  <a:solidFill>
                    <a:schemeClr val="dk1"/>
                  </a:solidFill>
                  <a:latin typeface="+mn-lt"/>
                  <a:ea typeface="+mn-ea"/>
                  <a:cs typeface="+mn-cs"/>
                </a:defRPr>
              </a:lvl6pPr>
              <a:lvl7pPr marL="2743139" algn="l" defTabSz="914380" rtl="0" eaLnBrk="1" latinLnBrk="0" hangingPunct="1">
                <a:defRPr sz="1799" kern="1200">
                  <a:solidFill>
                    <a:schemeClr val="dk1"/>
                  </a:solidFill>
                  <a:latin typeface="+mn-lt"/>
                  <a:ea typeface="+mn-ea"/>
                  <a:cs typeface="+mn-cs"/>
                </a:defRPr>
              </a:lvl7pPr>
              <a:lvl8pPr marL="3200330" algn="l" defTabSz="914380" rtl="0" eaLnBrk="1" latinLnBrk="0" hangingPunct="1">
                <a:defRPr sz="1799" kern="1200">
                  <a:solidFill>
                    <a:schemeClr val="dk1"/>
                  </a:solidFill>
                  <a:latin typeface="+mn-lt"/>
                  <a:ea typeface="+mn-ea"/>
                  <a:cs typeface="+mn-cs"/>
                </a:defRPr>
              </a:lvl8pPr>
              <a:lvl9pPr marL="3657518" algn="l" defTabSz="914380" rtl="0" eaLnBrk="1" latinLnBrk="0" hangingPunct="1">
                <a:defRPr sz="1799" kern="1200">
                  <a:solidFill>
                    <a:schemeClr val="dk1"/>
                  </a:solidFill>
                  <a:latin typeface="+mn-lt"/>
                  <a:ea typeface="+mn-ea"/>
                  <a:cs typeface="+mn-cs"/>
                </a:defRPr>
              </a:lvl9pPr>
            </a:lstStyle>
            <a:p>
              <a:pPr algn="ctr"/>
              <a:endParaRPr lang="en-US"/>
            </a:p>
          </p:txBody>
        </p:sp>
        <p:sp>
          <p:nvSpPr>
            <p:cNvPr id="17" name="Rounded Rectangle 7">
              <a:extLst>
                <a:ext uri="{FF2B5EF4-FFF2-40B4-BE49-F238E27FC236}">
                  <a16:creationId xmlns:a16="http://schemas.microsoft.com/office/drawing/2014/main" id="{AB5477D0-5BFF-9F48-BBCE-0A2CF88825C2}"/>
                </a:ext>
              </a:extLst>
            </p:cNvPr>
            <p:cNvSpPr/>
            <p:nvPr/>
          </p:nvSpPr>
          <p:spPr>
            <a:xfrm rot="16200000">
              <a:off x="6065183" y="3676454"/>
              <a:ext cx="835295" cy="511200"/>
            </a:xfrm>
            <a:prstGeom prst="roundRect">
              <a:avLst/>
            </a:prstGeom>
            <a:solidFill>
              <a:schemeClr val="accent6">
                <a:lumMod val="20000"/>
                <a:lumOff val="80000"/>
              </a:schemeClr>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380" rtl="0" eaLnBrk="1" latinLnBrk="0" hangingPunct="1">
                <a:defRPr sz="1799" kern="1200">
                  <a:solidFill>
                    <a:schemeClr val="lt1"/>
                  </a:solidFill>
                  <a:latin typeface="+mn-lt"/>
                  <a:ea typeface="+mn-ea"/>
                  <a:cs typeface="+mn-cs"/>
                </a:defRPr>
              </a:lvl1pPr>
              <a:lvl2pPr marL="457192" algn="l" defTabSz="914380" rtl="0" eaLnBrk="1" latinLnBrk="0" hangingPunct="1">
                <a:defRPr sz="1799" kern="1200">
                  <a:solidFill>
                    <a:schemeClr val="lt1"/>
                  </a:solidFill>
                  <a:latin typeface="+mn-lt"/>
                  <a:ea typeface="+mn-ea"/>
                  <a:cs typeface="+mn-cs"/>
                </a:defRPr>
              </a:lvl2pPr>
              <a:lvl3pPr marL="914380" algn="l" defTabSz="914380" rtl="0" eaLnBrk="1" latinLnBrk="0" hangingPunct="1">
                <a:defRPr sz="1799" kern="1200">
                  <a:solidFill>
                    <a:schemeClr val="lt1"/>
                  </a:solidFill>
                  <a:latin typeface="+mn-lt"/>
                  <a:ea typeface="+mn-ea"/>
                  <a:cs typeface="+mn-cs"/>
                </a:defRPr>
              </a:lvl3pPr>
              <a:lvl4pPr marL="1371568" algn="l" defTabSz="914380" rtl="0" eaLnBrk="1" latinLnBrk="0" hangingPunct="1">
                <a:defRPr sz="1799" kern="1200">
                  <a:solidFill>
                    <a:schemeClr val="lt1"/>
                  </a:solidFill>
                  <a:latin typeface="+mn-lt"/>
                  <a:ea typeface="+mn-ea"/>
                  <a:cs typeface="+mn-cs"/>
                </a:defRPr>
              </a:lvl4pPr>
              <a:lvl5pPr marL="1828759" algn="l" defTabSz="914380" rtl="0" eaLnBrk="1" latinLnBrk="0" hangingPunct="1">
                <a:defRPr sz="1799" kern="1200">
                  <a:solidFill>
                    <a:schemeClr val="lt1"/>
                  </a:solidFill>
                  <a:latin typeface="+mn-lt"/>
                  <a:ea typeface="+mn-ea"/>
                  <a:cs typeface="+mn-cs"/>
                </a:defRPr>
              </a:lvl5pPr>
              <a:lvl6pPr marL="2285947" algn="l" defTabSz="914380" rtl="0" eaLnBrk="1" latinLnBrk="0" hangingPunct="1">
                <a:defRPr sz="1799" kern="1200">
                  <a:solidFill>
                    <a:schemeClr val="lt1"/>
                  </a:solidFill>
                  <a:latin typeface="+mn-lt"/>
                  <a:ea typeface="+mn-ea"/>
                  <a:cs typeface="+mn-cs"/>
                </a:defRPr>
              </a:lvl6pPr>
              <a:lvl7pPr marL="2743139" algn="l" defTabSz="914380" rtl="0" eaLnBrk="1" latinLnBrk="0" hangingPunct="1">
                <a:defRPr sz="1799" kern="1200">
                  <a:solidFill>
                    <a:schemeClr val="lt1"/>
                  </a:solidFill>
                  <a:latin typeface="+mn-lt"/>
                  <a:ea typeface="+mn-ea"/>
                  <a:cs typeface="+mn-cs"/>
                </a:defRPr>
              </a:lvl7pPr>
              <a:lvl8pPr marL="3200330" algn="l" defTabSz="914380" rtl="0" eaLnBrk="1" latinLnBrk="0" hangingPunct="1">
                <a:defRPr sz="1799" kern="1200">
                  <a:solidFill>
                    <a:schemeClr val="lt1"/>
                  </a:solidFill>
                  <a:latin typeface="+mn-lt"/>
                  <a:ea typeface="+mn-ea"/>
                  <a:cs typeface="+mn-cs"/>
                </a:defRPr>
              </a:lvl8pPr>
              <a:lvl9pPr marL="3657518" algn="l" defTabSz="914380" rtl="0" eaLnBrk="1" latinLnBrk="0" hangingPunct="1">
                <a:defRPr sz="1799" kern="1200">
                  <a:solidFill>
                    <a:schemeClr val="lt1"/>
                  </a:solidFill>
                  <a:latin typeface="+mn-lt"/>
                  <a:ea typeface="+mn-ea"/>
                  <a:cs typeface="+mn-cs"/>
                </a:defRPr>
              </a:lvl9pPr>
            </a:lstStyle>
            <a:p>
              <a:pPr algn="ctr"/>
              <a:r>
                <a:rPr lang="en-US" sz="1800">
                  <a:solidFill>
                    <a:sysClr val="windowText" lastClr="000000"/>
                  </a:solidFill>
                  <a:latin typeface="Arial" panose="020B0604020202020204" pitchFamily="34" charset="0"/>
                  <a:cs typeface="Arial" panose="020B0604020202020204" pitchFamily="34" charset="0"/>
                </a:rPr>
                <a:t>• • •</a:t>
              </a:r>
            </a:p>
          </p:txBody>
        </p:sp>
        <p:sp>
          <p:nvSpPr>
            <p:cNvPr id="18" name="Rounded Rectangle 65">
              <a:extLst>
                <a:ext uri="{FF2B5EF4-FFF2-40B4-BE49-F238E27FC236}">
                  <a16:creationId xmlns:a16="http://schemas.microsoft.com/office/drawing/2014/main" id="{C5C0BE9C-3B77-6972-FB6D-28152417CE8C}"/>
                </a:ext>
              </a:extLst>
            </p:cNvPr>
            <p:cNvSpPr/>
            <p:nvPr/>
          </p:nvSpPr>
          <p:spPr>
            <a:xfrm rot="16200000">
              <a:off x="3213782" y="2540127"/>
              <a:ext cx="2507878" cy="737523"/>
            </a:xfrm>
            <a:prstGeom prst="roundRect">
              <a:avLst/>
            </a:prstGeom>
            <a:solidFill>
              <a:srgbClr val="EAE7F3"/>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a:solidFill>
                    <a:schemeClr val="tx1"/>
                  </a:solidFill>
                </a:rPr>
                <a:t>Global Average Pooling</a:t>
              </a:r>
            </a:p>
          </p:txBody>
        </p:sp>
        <p:cxnSp>
          <p:nvCxnSpPr>
            <p:cNvPr id="19" name="Straight Arrow Connector 18">
              <a:extLst>
                <a:ext uri="{FF2B5EF4-FFF2-40B4-BE49-F238E27FC236}">
                  <a16:creationId xmlns:a16="http://schemas.microsoft.com/office/drawing/2014/main" id="{C308BE78-1C2D-5E11-76D1-9D8E3C94D1AA}"/>
                </a:ext>
              </a:extLst>
            </p:cNvPr>
            <p:cNvCxnSpPr>
              <a:cxnSpLocks/>
            </p:cNvCxnSpPr>
            <p:nvPr/>
          </p:nvCxnSpPr>
          <p:spPr>
            <a:xfrm>
              <a:off x="3665750" y="2062375"/>
              <a:ext cx="374758" cy="2610"/>
            </a:xfrm>
            <a:prstGeom prst="straightConnector1">
              <a:avLst/>
            </a:prstGeom>
            <a:ln w="12700">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918A282-A496-FCB4-19FA-BF0BD14AB3D2}"/>
                </a:ext>
              </a:extLst>
            </p:cNvPr>
            <p:cNvCxnSpPr>
              <a:cxnSpLocks/>
            </p:cNvCxnSpPr>
            <p:nvPr/>
          </p:nvCxnSpPr>
          <p:spPr>
            <a:xfrm>
              <a:off x="3665750" y="2913274"/>
              <a:ext cx="374758" cy="2610"/>
            </a:xfrm>
            <a:prstGeom prst="straightConnector1">
              <a:avLst/>
            </a:prstGeom>
            <a:ln w="12700">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48A9B34-A310-D706-57A1-7C887034952D}"/>
                </a:ext>
              </a:extLst>
            </p:cNvPr>
            <p:cNvCxnSpPr>
              <a:cxnSpLocks/>
            </p:cNvCxnSpPr>
            <p:nvPr/>
          </p:nvCxnSpPr>
          <p:spPr>
            <a:xfrm>
              <a:off x="3665750" y="3795924"/>
              <a:ext cx="374758" cy="2610"/>
            </a:xfrm>
            <a:prstGeom prst="straightConnector1">
              <a:avLst/>
            </a:prstGeom>
            <a:ln w="12700">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Rounded Rectangle 10">
              <a:extLst>
                <a:ext uri="{FF2B5EF4-FFF2-40B4-BE49-F238E27FC236}">
                  <a16:creationId xmlns:a16="http://schemas.microsoft.com/office/drawing/2014/main" id="{DC49EC47-3418-C00B-FD9B-F7F7B11521D4}"/>
                </a:ext>
              </a:extLst>
            </p:cNvPr>
            <p:cNvSpPr/>
            <p:nvPr/>
          </p:nvSpPr>
          <p:spPr>
            <a:xfrm rot="16200000">
              <a:off x="4204435" y="2651269"/>
              <a:ext cx="2508732" cy="513150"/>
            </a:xfrm>
            <a:prstGeom prst="roundRect">
              <a:avLst/>
            </a:prstGeom>
            <a:solidFill>
              <a:srgbClr val="FBDCDF"/>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380" rtl="0" eaLnBrk="1" latinLnBrk="0" hangingPunct="1">
                <a:defRPr sz="1799" kern="1200">
                  <a:solidFill>
                    <a:schemeClr val="lt1"/>
                  </a:solidFill>
                  <a:latin typeface="+mn-lt"/>
                  <a:ea typeface="+mn-ea"/>
                  <a:cs typeface="+mn-cs"/>
                </a:defRPr>
              </a:lvl1pPr>
              <a:lvl2pPr marL="457192" algn="l" defTabSz="914380" rtl="0" eaLnBrk="1" latinLnBrk="0" hangingPunct="1">
                <a:defRPr sz="1799" kern="1200">
                  <a:solidFill>
                    <a:schemeClr val="lt1"/>
                  </a:solidFill>
                  <a:latin typeface="+mn-lt"/>
                  <a:ea typeface="+mn-ea"/>
                  <a:cs typeface="+mn-cs"/>
                </a:defRPr>
              </a:lvl2pPr>
              <a:lvl3pPr marL="914380" algn="l" defTabSz="914380" rtl="0" eaLnBrk="1" latinLnBrk="0" hangingPunct="1">
                <a:defRPr sz="1799" kern="1200">
                  <a:solidFill>
                    <a:schemeClr val="lt1"/>
                  </a:solidFill>
                  <a:latin typeface="+mn-lt"/>
                  <a:ea typeface="+mn-ea"/>
                  <a:cs typeface="+mn-cs"/>
                </a:defRPr>
              </a:lvl3pPr>
              <a:lvl4pPr marL="1371568" algn="l" defTabSz="914380" rtl="0" eaLnBrk="1" latinLnBrk="0" hangingPunct="1">
                <a:defRPr sz="1799" kern="1200">
                  <a:solidFill>
                    <a:schemeClr val="lt1"/>
                  </a:solidFill>
                  <a:latin typeface="+mn-lt"/>
                  <a:ea typeface="+mn-ea"/>
                  <a:cs typeface="+mn-cs"/>
                </a:defRPr>
              </a:lvl4pPr>
              <a:lvl5pPr marL="1828759" algn="l" defTabSz="914380" rtl="0" eaLnBrk="1" latinLnBrk="0" hangingPunct="1">
                <a:defRPr sz="1799" kern="1200">
                  <a:solidFill>
                    <a:schemeClr val="lt1"/>
                  </a:solidFill>
                  <a:latin typeface="+mn-lt"/>
                  <a:ea typeface="+mn-ea"/>
                  <a:cs typeface="+mn-cs"/>
                </a:defRPr>
              </a:lvl5pPr>
              <a:lvl6pPr marL="2285947" algn="l" defTabSz="914380" rtl="0" eaLnBrk="1" latinLnBrk="0" hangingPunct="1">
                <a:defRPr sz="1799" kern="1200">
                  <a:solidFill>
                    <a:schemeClr val="lt1"/>
                  </a:solidFill>
                  <a:latin typeface="+mn-lt"/>
                  <a:ea typeface="+mn-ea"/>
                  <a:cs typeface="+mn-cs"/>
                </a:defRPr>
              </a:lvl6pPr>
              <a:lvl7pPr marL="2743139" algn="l" defTabSz="914380" rtl="0" eaLnBrk="1" latinLnBrk="0" hangingPunct="1">
                <a:defRPr sz="1799" kern="1200">
                  <a:solidFill>
                    <a:schemeClr val="lt1"/>
                  </a:solidFill>
                  <a:latin typeface="+mn-lt"/>
                  <a:ea typeface="+mn-ea"/>
                  <a:cs typeface="+mn-cs"/>
                </a:defRPr>
              </a:lvl7pPr>
              <a:lvl8pPr marL="3200330" algn="l" defTabSz="914380" rtl="0" eaLnBrk="1" latinLnBrk="0" hangingPunct="1">
                <a:defRPr sz="1799" kern="1200">
                  <a:solidFill>
                    <a:schemeClr val="lt1"/>
                  </a:solidFill>
                  <a:latin typeface="+mn-lt"/>
                  <a:ea typeface="+mn-ea"/>
                  <a:cs typeface="+mn-cs"/>
                </a:defRPr>
              </a:lvl8pPr>
              <a:lvl9pPr marL="3657518" algn="l" defTabSz="914380" rtl="0" eaLnBrk="1" latinLnBrk="0" hangingPunct="1">
                <a:defRPr sz="1799" kern="1200">
                  <a:solidFill>
                    <a:schemeClr val="lt1"/>
                  </a:solidFill>
                  <a:latin typeface="+mn-lt"/>
                  <a:ea typeface="+mn-ea"/>
                  <a:cs typeface="+mn-cs"/>
                </a:defRPr>
              </a:lvl9pPr>
            </a:lstStyle>
            <a:p>
              <a:pPr algn="ctr" defTabSz="457200"/>
              <a:r>
                <a:rPr lang="en-US" sz="1800">
                  <a:solidFill>
                    <a:schemeClr val="tx1"/>
                  </a:solidFill>
                </a:rPr>
                <a:t>Concatenate</a:t>
              </a:r>
            </a:p>
          </p:txBody>
        </p:sp>
        <p:cxnSp>
          <p:nvCxnSpPr>
            <p:cNvPr id="23" name="Straight Arrow Connector 22">
              <a:extLst>
                <a:ext uri="{FF2B5EF4-FFF2-40B4-BE49-F238E27FC236}">
                  <a16:creationId xmlns:a16="http://schemas.microsoft.com/office/drawing/2014/main" id="{DB5956F3-E8D6-EEEC-B25C-35986D9C166E}"/>
                </a:ext>
              </a:extLst>
            </p:cNvPr>
            <p:cNvCxnSpPr>
              <a:cxnSpLocks/>
            </p:cNvCxnSpPr>
            <p:nvPr/>
          </p:nvCxnSpPr>
          <p:spPr>
            <a:xfrm>
              <a:off x="4863594" y="2056024"/>
              <a:ext cx="285405" cy="2610"/>
            </a:xfrm>
            <a:prstGeom prst="straightConnector1">
              <a:avLst/>
            </a:prstGeom>
            <a:ln w="12700">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3FD36A6-BF24-A0FD-476D-D20AFD15E82E}"/>
                </a:ext>
              </a:extLst>
            </p:cNvPr>
            <p:cNvCxnSpPr>
              <a:cxnSpLocks/>
            </p:cNvCxnSpPr>
            <p:nvPr/>
          </p:nvCxnSpPr>
          <p:spPr>
            <a:xfrm>
              <a:off x="4863594" y="2906924"/>
              <a:ext cx="285405" cy="2610"/>
            </a:xfrm>
            <a:prstGeom prst="straightConnector1">
              <a:avLst/>
            </a:prstGeom>
            <a:ln w="12700">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380F2463-FAF5-0E1C-2658-B08674CAA178}"/>
                </a:ext>
              </a:extLst>
            </p:cNvPr>
            <p:cNvCxnSpPr>
              <a:cxnSpLocks/>
            </p:cNvCxnSpPr>
            <p:nvPr/>
          </p:nvCxnSpPr>
          <p:spPr>
            <a:xfrm>
              <a:off x="4863594" y="3789574"/>
              <a:ext cx="285405" cy="2610"/>
            </a:xfrm>
            <a:prstGeom prst="straightConnector1">
              <a:avLst/>
            </a:prstGeom>
            <a:ln w="12700">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77871B9E-9D34-6C69-9EAE-C54852AEAF09}"/>
                </a:ext>
              </a:extLst>
            </p:cNvPr>
            <p:cNvCxnSpPr>
              <a:cxnSpLocks/>
            </p:cNvCxnSpPr>
            <p:nvPr/>
          </p:nvCxnSpPr>
          <p:spPr>
            <a:xfrm>
              <a:off x="5783017" y="2830724"/>
              <a:ext cx="423966" cy="2610"/>
            </a:xfrm>
            <a:prstGeom prst="straightConnector1">
              <a:avLst/>
            </a:prstGeom>
            <a:ln w="12700">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0" name="Rounded Rectangle 7">
              <a:extLst>
                <a:ext uri="{FF2B5EF4-FFF2-40B4-BE49-F238E27FC236}">
                  <a16:creationId xmlns:a16="http://schemas.microsoft.com/office/drawing/2014/main" id="{6901AAA2-8D06-01AC-9167-BC8B062B1066}"/>
                </a:ext>
              </a:extLst>
            </p:cNvPr>
            <p:cNvSpPr/>
            <p:nvPr/>
          </p:nvSpPr>
          <p:spPr>
            <a:xfrm rot="16200000">
              <a:off x="6065319" y="1726869"/>
              <a:ext cx="835295" cy="511472"/>
            </a:xfrm>
            <a:prstGeom prst="roundRect">
              <a:avLst/>
            </a:prstGeom>
            <a:solidFill>
              <a:schemeClr val="accent6">
                <a:lumMod val="20000"/>
                <a:lumOff val="80000"/>
              </a:schemeClr>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380" rtl="0" eaLnBrk="1" latinLnBrk="0" hangingPunct="1">
                <a:defRPr sz="1799" kern="1200">
                  <a:solidFill>
                    <a:schemeClr val="lt1"/>
                  </a:solidFill>
                  <a:latin typeface="+mn-lt"/>
                  <a:ea typeface="+mn-ea"/>
                  <a:cs typeface="+mn-cs"/>
                </a:defRPr>
              </a:lvl1pPr>
              <a:lvl2pPr marL="457192" algn="l" defTabSz="914380" rtl="0" eaLnBrk="1" latinLnBrk="0" hangingPunct="1">
                <a:defRPr sz="1799" kern="1200">
                  <a:solidFill>
                    <a:schemeClr val="lt1"/>
                  </a:solidFill>
                  <a:latin typeface="+mn-lt"/>
                  <a:ea typeface="+mn-ea"/>
                  <a:cs typeface="+mn-cs"/>
                </a:defRPr>
              </a:lvl2pPr>
              <a:lvl3pPr marL="914380" algn="l" defTabSz="914380" rtl="0" eaLnBrk="1" latinLnBrk="0" hangingPunct="1">
                <a:defRPr sz="1799" kern="1200">
                  <a:solidFill>
                    <a:schemeClr val="lt1"/>
                  </a:solidFill>
                  <a:latin typeface="+mn-lt"/>
                  <a:ea typeface="+mn-ea"/>
                  <a:cs typeface="+mn-cs"/>
                </a:defRPr>
              </a:lvl3pPr>
              <a:lvl4pPr marL="1371568" algn="l" defTabSz="914380" rtl="0" eaLnBrk="1" latinLnBrk="0" hangingPunct="1">
                <a:defRPr sz="1799" kern="1200">
                  <a:solidFill>
                    <a:schemeClr val="lt1"/>
                  </a:solidFill>
                  <a:latin typeface="+mn-lt"/>
                  <a:ea typeface="+mn-ea"/>
                  <a:cs typeface="+mn-cs"/>
                </a:defRPr>
              </a:lvl4pPr>
              <a:lvl5pPr marL="1828759" algn="l" defTabSz="914380" rtl="0" eaLnBrk="1" latinLnBrk="0" hangingPunct="1">
                <a:defRPr sz="1799" kern="1200">
                  <a:solidFill>
                    <a:schemeClr val="lt1"/>
                  </a:solidFill>
                  <a:latin typeface="+mn-lt"/>
                  <a:ea typeface="+mn-ea"/>
                  <a:cs typeface="+mn-cs"/>
                </a:defRPr>
              </a:lvl5pPr>
              <a:lvl6pPr marL="2285947" algn="l" defTabSz="914380" rtl="0" eaLnBrk="1" latinLnBrk="0" hangingPunct="1">
                <a:defRPr sz="1799" kern="1200">
                  <a:solidFill>
                    <a:schemeClr val="lt1"/>
                  </a:solidFill>
                  <a:latin typeface="+mn-lt"/>
                  <a:ea typeface="+mn-ea"/>
                  <a:cs typeface="+mn-cs"/>
                </a:defRPr>
              </a:lvl6pPr>
              <a:lvl7pPr marL="2743139" algn="l" defTabSz="914380" rtl="0" eaLnBrk="1" latinLnBrk="0" hangingPunct="1">
                <a:defRPr sz="1799" kern="1200">
                  <a:solidFill>
                    <a:schemeClr val="lt1"/>
                  </a:solidFill>
                  <a:latin typeface="+mn-lt"/>
                  <a:ea typeface="+mn-ea"/>
                  <a:cs typeface="+mn-cs"/>
                </a:defRPr>
              </a:lvl7pPr>
              <a:lvl8pPr marL="3200330" algn="l" defTabSz="914380" rtl="0" eaLnBrk="1" latinLnBrk="0" hangingPunct="1">
                <a:defRPr sz="1799" kern="1200">
                  <a:solidFill>
                    <a:schemeClr val="lt1"/>
                  </a:solidFill>
                  <a:latin typeface="+mn-lt"/>
                  <a:ea typeface="+mn-ea"/>
                  <a:cs typeface="+mn-cs"/>
                </a:defRPr>
              </a:lvl8pPr>
              <a:lvl9pPr marL="3657518" algn="l" defTabSz="914380" rtl="0" eaLnBrk="1" latinLnBrk="0" hangingPunct="1">
                <a:defRPr sz="1799" kern="1200">
                  <a:solidFill>
                    <a:schemeClr val="lt1"/>
                  </a:solidFill>
                  <a:latin typeface="+mn-lt"/>
                  <a:ea typeface="+mn-ea"/>
                  <a:cs typeface="+mn-cs"/>
                </a:defRPr>
              </a:lvl9pPr>
            </a:lstStyle>
            <a:p>
              <a:pPr algn="ctr"/>
              <a:endParaRPr lang="en-US" sz="1750">
                <a:solidFill>
                  <a:schemeClr val="tx1"/>
                </a:solidFill>
                <a:ea typeface="Calibri"/>
                <a:cs typeface="Calibri"/>
              </a:endParaRPr>
            </a:p>
          </p:txBody>
        </p:sp>
        <p:sp>
          <p:nvSpPr>
            <p:cNvPr id="51" name="Oval 50">
              <a:extLst>
                <a:ext uri="{FF2B5EF4-FFF2-40B4-BE49-F238E27FC236}">
                  <a16:creationId xmlns:a16="http://schemas.microsoft.com/office/drawing/2014/main" id="{36FB9D60-580F-A8F8-57D9-EC246BFA2D55}"/>
                </a:ext>
              </a:extLst>
            </p:cNvPr>
            <p:cNvSpPr/>
            <p:nvPr/>
          </p:nvSpPr>
          <p:spPr>
            <a:xfrm>
              <a:off x="6336295" y="1690063"/>
              <a:ext cx="284926" cy="28575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380" rtl="0" eaLnBrk="1" latinLnBrk="0" hangingPunct="1">
                <a:defRPr sz="1799" kern="1200">
                  <a:solidFill>
                    <a:schemeClr val="dk1"/>
                  </a:solidFill>
                  <a:latin typeface="+mn-lt"/>
                  <a:ea typeface="+mn-ea"/>
                  <a:cs typeface="+mn-cs"/>
                </a:defRPr>
              </a:lvl1pPr>
              <a:lvl2pPr marL="457192" algn="l" defTabSz="914380" rtl="0" eaLnBrk="1" latinLnBrk="0" hangingPunct="1">
                <a:defRPr sz="1799" kern="1200">
                  <a:solidFill>
                    <a:schemeClr val="dk1"/>
                  </a:solidFill>
                  <a:latin typeface="+mn-lt"/>
                  <a:ea typeface="+mn-ea"/>
                  <a:cs typeface="+mn-cs"/>
                </a:defRPr>
              </a:lvl2pPr>
              <a:lvl3pPr marL="914380" algn="l" defTabSz="914380" rtl="0" eaLnBrk="1" latinLnBrk="0" hangingPunct="1">
                <a:defRPr sz="1799" kern="1200">
                  <a:solidFill>
                    <a:schemeClr val="dk1"/>
                  </a:solidFill>
                  <a:latin typeface="+mn-lt"/>
                  <a:ea typeface="+mn-ea"/>
                  <a:cs typeface="+mn-cs"/>
                </a:defRPr>
              </a:lvl3pPr>
              <a:lvl4pPr marL="1371568" algn="l" defTabSz="914380" rtl="0" eaLnBrk="1" latinLnBrk="0" hangingPunct="1">
                <a:defRPr sz="1799" kern="1200">
                  <a:solidFill>
                    <a:schemeClr val="dk1"/>
                  </a:solidFill>
                  <a:latin typeface="+mn-lt"/>
                  <a:ea typeface="+mn-ea"/>
                  <a:cs typeface="+mn-cs"/>
                </a:defRPr>
              </a:lvl4pPr>
              <a:lvl5pPr marL="1828759" algn="l" defTabSz="914380" rtl="0" eaLnBrk="1" latinLnBrk="0" hangingPunct="1">
                <a:defRPr sz="1799" kern="1200">
                  <a:solidFill>
                    <a:schemeClr val="dk1"/>
                  </a:solidFill>
                  <a:latin typeface="+mn-lt"/>
                  <a:ea typeface="+mn-ea"/>
                  <a:cs typeface="+mn-cs"/>
                </a:defRPr>
              </a:lvl5pPr>
              <a:lvl6pPr marL="2285947" algn="l" defTabSz="914380" rtl="0" eaLnBrk="1" latinLnBrk="0" hangingPunct="1">
                <a:defRPr sz="1799" kern="1200">
                  <a:solidFill>
                    <a:schemeClr val="dk1"/>
                  </a:solidFill>
                  <a:latin typeface="+mn-lt"/>
                  <a:ea typeface="+mn-ea"/>
                  <a:cs typeface="+mn-cs"/>
                </a:defRPr>
              </a:lvl6pPr>
              <a:lvl7pPr marL="2743139" algn="l" defTabSz="914380" rtl="0" eaLnBrk="1" latinLnBrk="0" hangingPunct="1">
                <a:defRPr sz="1799" kern="1200">
                  <a:solidFill>
                    <a:schemeClr val="dk1"/>
                  </a:solidFill>
                  <a:latin typeface="+mn-lt"/>
                  <a:ea typeface="+mn-ea"/>
                  <a:cs typeface="+mn-cs"/>
                </a:defRPr>
              </a:lvl7pPr>
              <a:lvl8pPr marL="3200330" algn="l" defTabSz="914380" rtl="0" eaLnBrk="1" latinLnBrk="0" hangingPunct="1">
                <a:defRPr sz="1799" kern="1200">
                  <a:solidFill>
                    <a:schemeClr val="dk1"/>
                  </a:solidFill>
                  <a:latin typeface="+mn-lt"/>
                  <a:ea typeface="+mn-ea"/>
                  <a:cs typeface="+mn-cs"/>
                </a:defRPr>
              </a:lvl8pPr>
              <a:lvl9pPr marL="3657518" algn="l" defTabSz="914380" rtl="0" eaLnBrk="1" latinLnBrk="0" hangingPunct="1">
                <a:defRPr sz="1799" kern="1200">
                  <a:solidFill>
                    <a:schemeClr val="dk1"/>
                  </a:solidFill>
                  <a:latin typeface="+mn-lt"/>
                  <a:ea typeface="+mn-ea"/>
                  <a:cs typeface="+mn-cs"/>
                </a:defRPr>
              </a:lvl9pPr>
            </a:lstStyle>
            <a:p>
              <a:pPr algn="ctr"/>
              <a:endParaRPr lang="en-US"/>
            </a:p>
          </p:txBody>
        </p:sp>
        <p:sp>
          <p:nvSpPr>
            <p:cNvPr id="52" name="Oval 51">
              <a:extLst>
                <a:ext uri="{FF2B5EF4-FFF2-40B4-BE49-F238E27FC236}">
                  <a16:creationId xmlns:a16="http://schemas.microsoft.com/office/drawing/2014/main" id="{E186B15E-B711-23DC-1AEF-97C86EDFACBD}"/>
                </a:ext>
              </a:extLst>
            </p:cNvPr>
            <p:cNvSpPr/>
            <p:nvPr/>
          </p:nvSpPr>
          <p:spPr>
            <a:xfrm>
              <a:off x="6336295" y="2030847"/>
              <a:ext cx="284926" cy="285750"/>
            </a:xfrm>
            <a:prstGeom prst="ellipse">
              <a:avLst/>
            </a:prstGeom>
            <a:noFill/>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380" rtl="0" eaLnBrk="1" latinLnBrk="0" hangingPunct="1">
                <a:defRPr sz="1799" kern="1200">
                  <a:solidFill>
                    <a:schemeClr val="dk1"/>
                  </a:solidFill>
                  <a:latin typeface="+mn-lt"/>
                  <a:ea typeface="+mn-ea"/>
                  <a:cs typeface="+mn-cs"/>
                </a:defRPr>
              </a:lvl1pPr>
              <a:lvl2pPr marL="457192" algn="l" defTabSz="914380" rtl="0" eaLnBrk="1" latinLnBrk="0" hangingPunct="1">
                <a:defRPr sz="1799" kern="1200">
                  <a:solidFill>
                    <a:schemeClr val="dk1"/>
                  </a:solidFill>
                  <a:latin typeface="+mn-lt"/>
                  <a:ea typeface="+mn-ea"/>
                  <a:cs typeface="+mn-cs"/>
                </a:defRPr>
              </a:lvl2pPr>
              <a:lvl3pPr marL="914380" algn="l" defTabSz="914380" rtl="0" eaLnBrk="1" latinLnBrk="0" hangingPunct="1">
                <a:defRPr sz="1799" kern="1200">
                  <a:solidFill>
                    <a:schemeClr val="dk1"/>
                  </a:solidFill>
                  <a:latin typeface="+mn-lt"/>
                  <a:ea typeface="+mn-ea"/>
                  <a:cs typeface="+mn-cs"/>
                </a:defRPr>
              </a:lvl3pPr>
              <a:lvl4pPr marL="1371568" algn="l" defTabSz="914380" rtl="0" eaLnBrk="1" latinLnBrk="0" hangingPunct="1">
                <a:defRPr sz="1799" kern="1200">
                  <a:solidFill>
                    <a:schemeClr val="dk1"/>
                  </a:solidFill>
                  <a:latin typeface="+mn-lt"/>
                  <a:ea typeface="+mn-ea"/>
                  <a:cs typeface="+mn-cs"/>
                </a:defRPr>
              </a:lvl4pPr>
              <a:lvl5pPr marL="1828759" algn="l" defTabSz="914380" rtl="0" eaLnBrk="1" latinLnBrk="0" hangingPunct="1">
                <a:defRPr sz="1799" kern="1200">
                  <a:solidFill>
                    <a:schemeClr val="dk1"/>
                  </a:solidFill>
                  <a:latin typeface="+mn-lt"/>
                  <a:ea typeface="+mn-ea"/>
                  <a:cs typeface="+mn-cs"/>
                </a:defRPr>
              </a:lvl5pPr>
              <a:lvl6pPr marL="2285947" algn="l" defTabSz="914380" rtl="0" eaLnBrk="1" latinLnBrk="0" hangingPunct="1">
                <a:defRPr sz="1799" kern="1200">
                  <a:solidFill>
                    <a:schemeClr val="dk1"/>
                  </a:solidFill>
                  <a:latin typeface="+mn-lt"/>
                  <a:ea typeface="+mn-ea"/>
                  <a:cs typeface="+mn-cs"/>
                </a:defRPr>
              </a:lvl6pPr>
              <a:lvl7pPr marL="2743139" algn="l" defTabSz="914380" rtl="0" eaLnBrk="1" latinLnBrk="0" hangingPunct="1">
                <a:defRPr sz="1799" kern="1200">
                  <a:solidFill>
                    <a:schemeClr val="dk1"/>
                  </a:solidFill>
                  <a:latin typeface="+mn-lt"/>
                  <a:ea typeface="+mn-ea"/>
                  <a:cs typeface="+mn-cs"/>
                </a:defRPr>
              </a:lvl7pPr>
              <a:lvl8pPr marL="3200330" algn="l" defTabSz="914380" rtl="0" eaLnBrk="1" latinLnBrk="0" hangingPunct="1">
                <a:defRPr sz="1799" kern="1200">
                  <a:solidFill>
                    <a:schemeClr val="dk1"/>
                  </a:solidFill>
                  <a:latin typeface="+mn-lt"/>
                  <a:ea typeface="+mn-ea"/>
                  <a:cs typeface="+mn-cs"/>
                </a:defRPr>
              </a:lvl8pPr>
              <a:lvl9pPr marL="3657518" algn="l" defTabSz="914380" rtl="0" eaLnBrk="1" latinLnBrk="0" hangingPunct="1">
                <a:defRPr sz="1799" kern="1200">
                  <a:solidFill>
                    <a:schemeClr val="dk1"/>
                  </a:solidFill>
                  <a:latin typeface="+mn-lt"/>
                  <a:ea typeface="+mn-ea"/>
                  <a:cs typeface="+mn-cs"/>
                </a:defRPr>
              </a:lvl9pPr>
            </a:lstStyle>
            <a:p>
              <a:pPr algn="ctr"/>
              <a:endParaRPr lang="en-US"/>
            </a:p>
          </p:txBody>
        </p:sp>
      </p:grpSp>
      <p:pic>
        <p:nvPicPr>
          <p:cNvPr id="53" name="Picture 52" descr="A blue yellow and green striped background&#10;&#10;Description automatically generated">
            <a:extLst>
              <a:ext uri="{FF2B5EF4-FFF2-40B4-BE49-F238E27FC236}">
                <a16:creationId xmlns:a16="http://schemas.microsoft.com/office/drawing/2014/main" id="{CFBED9DE-B4D5-2068-2871-E27396B8E9D2}"/>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391904" y="1777927"/>
            <a:ext cx="690109" cy="660473"/>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53" descr="A blue and yellow striped background&#10;&#10;Description automatically generated">
            <a:extLst>
              <a:ext uri="{FF2B5EF4-FFF2-40B4-BE49-F238E27FC236}">
                <a16:creationId xmlns:a16="http://schemas.microsoft.com/office/drawing/2014/main" id="{B58415C3-4513-15A5-D0BE-DA5E81E5189A}"/>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391904" y="2486842"/>
            <a:ext cx="690109" cy="660473"/>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54" descr="A blue and yellow striped pattern&#10;&#10;Description automatically generated">
            <a:extLst>
              <a:ext uri="{FF2B5EF4-FFF2-40B4-BE49-F238E27FC236}">
                <a16:creationId xmlns:a16="http://schemas.microsoft.com/office/drawing/2014/main" id="{5211E9B4-395F-0ECE-26B4-91581E87802C}"/>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3394551" y="3229493"/>
            <a:ext cx="690109" cy="660473"/>
          </a:xfrm>
          <a:prstGeom prst="rect">
            <a:avLst/>
          </a:prstGeom>
          <a:noFill/>
          <a:extLst>
            <a:ext uri="{909E8E84-426E-40DD-AFC4-6F175D3DCCD1}">
              <a14:hiddenFill xmlns:a14="http://schemas.microsoft.com/office/drawing/2010/main">
                <a:solidFill>
                  <a:srgbClr val="FFFFFF"/>
                </a:solidFill>
              </a14:hiddenFill>
            </a:ext>
          </a:extLst>
        </p:spPr>
      </p:pic>
      <p:cxnSp>
        <p:nvCxnSpPr>
          <p:cNvPr id="56" name="Straight Arrow Connector 55">
            <a:extLst>
              <a:ext uri="{FF2B5EF4-FFF2-40B4-BE49-F238E27FC236}">
                <a16:creationId xmlns:a16="http://schemas.microsoft.com/office/drawing/2014/main" id="{D9011DE8-FF32-60D7-DEC0-2B7942480211}"/>
              </a:ext>
            </a:extLst>
          </p:cNvPr>
          <p:cNvCxnSpPr>
            <a:cxnSpLocks/>
          </p:cNvCxnSpPr>
          <p:nvPr/>
        </p:nvCxnSpPr>
        <p:spPr>
          <a:xfrm>
            <a:off x="4084660" y="3562779"/>
            <a:ext cx="540000" cy="2125"/>
          </a:xfrm>
          <a:prstGeom prst="straightConnector1">
            <a:avLst/>
          </a:prstGeom>
          <a:ln w="12700">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28178A6F-6227-99CA-67A3-10266FB2E53D}"/>
              </a:ext>
            </a:extLst>
          </p:cNvPr>
          <p:cNvCxnSpPr>
            <a:cxnSpLocks/>
          </p:cNvCxnSpPr>
          <p:nvPr/>
        </p:nvCxnSpPr>
        <p:spPr>
          <a:xfrm>
            <a:off x="4113678" y="2850279"/>
            <a:ext cx="540000" cy="2125"/>
          </a:xfrm>
          <a:prstGeom prst="straightConnector1">
            <a:avLst/>
          </a:prstGeom>
          <a:ln w="12700">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A68CA0FF-B8F1-534B-0B97-87B6A989819F}"/>
              </a:ext>
            </a:extLst>
          </p:cNvPr>
          <p:cNvCxnSpPr>
            <a:cxnSpLocks/>
          </p:cNvCxnSpPr>
          <p:nvPr/>
        </p:nvCxnSpPr>
        <p:spPr>
          <a:xfrm>
            <a:off x="4113678" y="2191518"/>
            <a:ext cx="540000" cy="2125"/>
          </a:xfrm>
          <a:prstGeom prst="straightConnector1">
            <a:avLst/>
          </a:prstGeom>
          <a:ln w="12700">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59" name="Picture 58">
            <a:extLst>
              <a:ext uri="{FF2B5EF4-FFF2-40B4-BE49-F238E27FC236}">
                <a16:creationId xmlns:a16="http://schemas.microsoft.com/office/drawing/2014/main" id="{BF750E21-A299-300A-0E65-6F780DBC80B6}"/>
              </a:ext>
            </a:extLst>
          </p:cNvPr>
          <p:cNvPicPr>
            <a:picLocks noChangeAspect="1"/>
          </p:cNvPicPr>
          <p:nvPr/>
        </p:nvPicPr>
        <p:blipFill>
          <a:blip r:embed="rId6" cstate="screen">
            <a:extLst>
              <a:ext uri="{28A0092B-C50C-407E-A947-70E740481C1C}">
                <a14:useLocalDpi xmlns:a14="http://schemas.microsoft.com/office/drawing/2010/main"/>
              </a:ext>
            </a:extLst>
          </a:blip>
          <a:srcRect/>
          <a:stretch/>
        </p:blipFill>
        <p:spPr>
          <a:xfrm>
            <a:off x="212063" y="1408302"/>
            <a:ext cx="2955068" cy="2761265"/>
          </a:xfrm>
          <a:prstGeom prst="rect">
            <a:avLst/>
          </a:prstGeom>
        </p:spPr>
      </p:pic>
    </p:spTree>
    <p:extLst>
      <p:ext uri="{BB962C8B-B14F-4D97-AF65-F5344CB8AC3E}">
        <p14:creationId xmlns:p14="http://schemas.microsoft.com/office/powerpoint/2010/main" val="3520677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ED3816-C64D-2DB3-098D-F11240DA30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CC304E-6659-0406-68FF-748698F19979}"/>
              </a:ext>
            </a:extLst>
          </p:cNvPr>
          <p:cNvSpPr>
            <a:spLocks noGrp="1"/>
          </p:cNvSpPr>
          <p:nvPr>
            <p:ph type="title"/>
          </p:nvPr>
        </p:nvSpPr>
        <p:spPr>
          <a:xfrm>
            <a:off x="427630" y="273844"/>
            <a:ext cx="8375176" cy="994172"/>
          </a:xfrm>
        </p:spPr>
        <p:txBody>
          <a:bodyPr>
            <a:normAutofit/>
          </a:bodyPr>
          <a:lstStyle/>
          <a:p>
            <a:r>
              <a:rPr lang="en-US" sz="3600" b="1" u="none" strike="noStrike" dirty="0">
                <a:solidFill>
                  <a:srgbClr val="000000"/>
                </a:solidFill>
                <a:effectLst/>
                <a:latin typeface="Arial" panose="020B0604020202020204" pitchFamily="34" charset="0"/>
                <a:cs typeface="Arial" panose="020B0604020202020204" pitchFamily="34" charset="0"/>
              </a:rPr>
              <a:t>Calibration</a:t>
            </a:r>
            <a:endParaRPr lang="en-US" sz="5400" b="1" dirty="0">
              <a:latin typeface="Arial" panose="020B0604020202020204" pitchFamily="34" charset="0"/>
              <a:cs typeface="Arial" panose="020B0604020202020204" pitchFamily="34" charset="0"/>
            </a:endParaRPr>
          </a:p>
        </p:txBody>
      </p:sp>
      <p:grpSp>
        <p:nvGrpSpPr>
          <p:cNvPr id="22" name="Group 21">
            <a:extLst>
              <a:ext uri="{FF2B5EF4-FFF2-40B4-BE49-F238E27FC236}">
                <a16:creationId xmlns:a16="http://schemas.microsoft.com/office/drawing/2014/main" id="{02799536-98F2-1D16-A76F-2477CB33C92A}"/>
              </a:ext>
            </a:extLst>
          </p:cNvPr>
          <p:cNvGrpSpPr/>
          <p:nvPr/>
        </p:nvGrpSpPr>
        <p:grpSpPr>
          <a:xfrm>
            <a:off x="2244947" y="1370947"/>
            <a:ext cx="4475490" cy="3149600"/>
            <a:chOff x="5428183" y="1606426"/>
            <a:chExt cx="2791478" cy="2112883"/>
          </a:xfrm>
        </p:grpSpPr>
        <p:sp>
          <p:nvSpPr>
            <p:cNvPr id="23" name="Rounded Rectangle 8">
              <a:extLst>
                <a:ext uri="{FF2B5EF4-FFF2-40B4-BE49-F238E27FC236}">
                  <a16:creationId xmlns:a16="http://schemas.microsoft.com/office/drawing/2014/main" id="{6FE5353E-626D-3B75-720B-D4C454F353C6}"/>
                </a:ext>
              </a:extLst>
            </p:cNvPr>
            <p:cNvSpPr/>
            <p:nvPr/>
          </p:nvSpPr>
          <p:spPr>
            <a:xfrm rot="16200000">
              <a:off x="5767481" y="1267129"/>
              <a:ext cx="2112882" cy="2791478"/>
            </a:xfrm>
            <a:prstGeom prst="roundRect">
              <a:avLst/>
            </a:prstGeom>
            <a:solidFill>
              <a:srgbClr val="E5ECF3"/>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380" rtl="0" eaLnBrk="1" latinLnBrk="0" hangingPunct="1">
                <a:defRPr sz="1799" kern="1200">
                  <a:solidFill>
                    <a:schemeClr val="lt1"/>
                  </a:solidFill>
                  <a:latin typeface="+mn-lt"/>
                  <a:ea typeface="+mn-ea"/>
                  <a:cs typeface="+mn-cs"/>
                </a:defRPr>
              </a:lvl1pPr>
              <a:lvl2pPr marL="457192" algn="l" defTabSz="914380" rtl="0" eaLnBrk="1" latinLnBrk="0" hangingPunct="1">
                <a:defRPr sz="1799" kern="1200">
                  <a:solidFill>
                    <a:schemeClr val="lt1"/>
                  </a:solidFill>
                  <a:latin typeface="+mn-lt"/>
                  <a:ea typeface="+mn-ea"/>
                  <a:cs typeface="+mn-cs"/>
                </a:defRPr>
              </a:lvl2pPr>
              <a:lvl3pPr marL="914380" algn="l" defTabSz="914380" rtl="0" eaLnBrk="1" latinLnBrk="0" hangingPunct="1">
                <a:defRPr sz="1799" kern="1200">
                  <a:solidFill>
                    <a:schemeClr val="lt1"/>
                  </a:solidFill>
                  <a:latin typeface="+mn-lt"/>
                  <a:ea typeface="+mn-ea"/>
                  <a:cs typeface="+mn-cs"/>
                </a:defRPr>
              </a:lvl3pPr>
              <a:lvl4pPr marL="1371568" algn="l" defTabSz="914380" rtl="0" eaLnBrk="1" latinLnBrk="0" hangingPunct="1">
                <a:defRPr sz="1799" kern="1200">
                  <a:solidFill>
                    <a:schemeClr val="lt1"/>
                  </a:solidFill>
                  <a:latin typeface="+mn-lt"/>
                  <a:ea typeface="+mn-ea"/>
                  <a:cs typeface="+mn-cs"/>
                </a:defRPr>
              </a:lvl4pPr>
              <a:lvl5pPr marL="1828759" algn="l" defTabSz="914380" rtl="0" eaLnBrk="1" latinLnBrk="0" hangingPunct="1">
                <a:defRPr sz="1799" kern="1200">
                  <a:solidFill>
                    <a:schemeClr val="lt1"/>
                  </a:solidFill>
                  <a:latin typeface="+mn-lt"/>
                  <a:ea typeface="+mn-ea"/>
                  <a:cs typeface="+mn-cs"/>
                </a:defRPr>
              </a:lvl5pPr>
              <a:lvl6pPr marL="2285947" algn="l" defTabSz="914380" rtl="0" eaLnBrk="1" latinLnBrk="0" hangingPunct="1">
                <a:defRPr sz="1799" kern="1200">
                  <a:solidFill>
                    <a:schemeClr val="lt1"/>
                  </a:solidFill>
                  <a:latin typeface="+mn-lt"/>
                  <a:ea typeface="+mn-ea"/>
                  <a:cs typeface="+mn-cs"/>
                </a:defRPr>
              </a:lvl6pPr>
              <a:lvl7pPr marL="2743139" algn="l" defTabSz="914380" rtl="0" eaLnBrk="1" latinLnBrk="0" hangingPunct="1">
                <a:defRPr sz="1799" kern="1200">
                  <a:solidFill>
                    <a:schemeClr val="lt1"/>
                  </a:solidFill>
                  <a:latin typeface="+mn-lt"/>
                  <a:ea typeface="+mn-ea"/>
                  <a:cs typeface="+mn-cs"/>
                </a:defRPr>
              </a:lvl7pPr>
              <a:lvl8pPr marL="3200330" algn="l" defTabSz="914380" rtl="0" eaLnBrk="1" latinLnBrk="0" hangingPunct="1">
                <a:defRPr sz="1799" kern="1200">
                  <a:solidFill>
                    <a:schemeClr val="lt1"/>
                  </a:solidFill>
                  <a:latin typeface="+mn-lt"/>
                  <a:ea typeface="+mn-ea"/>
                  <a:cs typeface="+mn-cs"/>
                </a:defRPr>
              </a:lvl8pPr>
              <a:lvl9pPr marL="3657518" algn="l" defTabSz="914380" rtl="0" eaLnBrk="1" latinLnBrk="0" hangingPunct="1">
                <a:defRPr sz="1799" kern="1200">
                  <a:solidFill>
                    <a:schemeClr val="lt1"/>
                  </a:solidFill>
                  <a:latin typeface="+mn-lt"/>
                  <a:ea typeface="+mn-ea"/>
                  <a:cs typeface="+mn-cs"/>
                </a:defRPr>
              </a:lvl9pPr>
            </a:lstStyle>
            <a:p>
              <a:pPr algn="ctr"/>
              <a:endParaRPr lang="en-US" sz="1750">
                <a:solidFill>
                  <a:schemeClr val="tx1"/>
                </a:solidFill>
                <a:cs typeface="Calibri"/>
              </a:endParaRPr>
            </a:p>
          </p:txBody>
        </p:sp>
        <p:sp>
          <p:nvSpPr>
            <p:cNvPr id="25" name="TextBox 4">
              <a:extLst>
                <a:ext uri="{FF2B5EF4-FFF2-40B4-BE49-F238E27FC236}">
                  <a16:creationId xmlns:a16="http://schemas.microsoft.com/office/drawing/2014/main" id="{6A73A20E-18AB-3516-FAB4-74D0066AD36F}"/>
                </a:ext>
              </a:extLst>
            </p:cNvPr>
            <p:cNvSpPr txBox="1"/>
            <p:nvPr/>
          </p:nvSpPr>
          <p:spPr>
            <a:xfrm>
              <a:off x="5428183" y="1606426"/>
              <a:ext cx="2791478" cy="350420"/>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400" b="1" i="1" dirty="0">
                  <a:cs typeface="Calibri"/>
                </a:rPr>
                <a:t>Wetness Extraction Layer</a:t>
              </a:r>
            </a:p>
          </p:txBody>
        </p:sp>
        <p:sp>
          <p:nvSpPr>
            <p:cNvPr id="47" name="Oval 46">
              <a:extLst>
                <a:ext uri="{FF2B5EF4-FFF2-40B4-BE49-F238E27FC236}">
                  <a16:creationId xmlns:a16="http://schemas.microsoft.com/office/drawing/2014/main" id="{F8D1EB10-B8D4-3D5A-D7AB-D0ED2673B104}"/>
                </a:ext>
              </a:extLst>
            </p:cNvPr>
            <p:cNvSpPr/>
            <p:nvPr/>
          </p:nvSpPr>
          <p:spPr>
            <a:xfrm>
              <a:off x="5777767" y="2051595"/>
              <a:ext cx="278417" cy="285750"/>
            </a:xfrm>
            <a:prstGeom prst="ellipse">
              <a:avLst/>
            </a:prstGeom>
            <a:solidFill>
              <a:schemeClr val="tx1"/>
            </a:solidFill>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380" rtl="0" eaLnBrk="1" latinLnBrk="0" hangingPunct="1">
                <a:defRPr sz="1799" kern="1200">
                  <a:solidFill>
                    <a:schemeClr val="dk1"/>
                  </a:solidFill>
                  <a:latin typeface="+mn-lt"/>
                  <a:ea typeface="+mn-ea"/>
                  <a:cs typeface="+mn-cs"/>
                </a:defRPr>
              </a:lvl1pPr>
              <a:lvl2pPr marL="457192" algn="l" defTabSz="914380" rtl="0" eaLnBrk="1" latinLnBrk="0" hangingPunct="1">
                <a:defRPr sz="1799" kern="1200">
                  <a:solidFill>
                    <a:schemeClr val="dk1"/>
                  </a:solidFill>
                  <a:latin typeface="+mn-lt"/>
                  <a:ea typeface="+mn-ea"/>
                  <a:cs typeface="+mn-cs"/>
                </a:defRPr>
              </a:lvl2pPr>
              <a:lvl3pPr marL="914380" algn="l" defTabSz="914380" rtl="0" eaLnBrk="1" latinLnBrk="0" hangingPunct="1">
                <a:defRPr sz="1799" kern="1200">
                  <a:solidFill>
                    <a:schemeClr val="dk1"/>
                  </a:solidFill>
                  <a:latin typeface="+mn-lt"/>
                  <a:ea typeface="+mn-ea"/>
                  <a:cs typeface="+mn-cs"/>
                </a:defRPr>
              </a:lvl3pPr>
              <a:lvl4pPr marL="1371568" algn="l" defTabSz="914380" rtl="0" eaLnBrk="1" latinLnBrk="0" hangingPunct="1">
                <a:defRPr sz="1799" kern="1200">
                  <a:solidFill>
                    <a:schemeClr val="dk1"/>
                  </a:solidFill>
                  <a:latin typeface="+mn-lt"/>
                  <a:ea typeface="+mn-ea"/>
                  <a:cs typeface="+mn-cs"/>
                </a:defRPr>
              </a:lvl4pPr>
              <a:lvl5pPr marL="1828759" algn="l" defTabSz="914380" rtl="0" eaLnBrk="1" latinLnBrk="0" hangingPunct="1">
                <a:defRPr sz="1799" kern="1200">
                  <a:solidFill>
                    <a:schemeClr val="dk1"/>
                  </a:solidFill>
                  <a:latin typeface="+mn-lt"/>
                  <a:ea typeface="+mn-ea"/>
                  <a:cs typeface="+mn-cs"/>
                </a:defRPr>
              </a:lvl5pPr>
              <a:lvl6pPr marL="2285947" algn="l" defTabSz="914380" rtl="0" eaLnBrk="1" latinLnBrk="0" hangingPunct="1">
                <a:defRPr sz="1799" kern="1200">
                  <a:solidFill>
                    <a:schemeClr val="dk1"/>
                  </a:solidFill>
                  <a:latin typeface="+mn-lt"/>
                  <a:ea typeface="+mn-ea"/>
                  <a:cs typeface="+mn-cs"/>
                </a:defRPr>
              </a:lvl6pPr>
              <a:lvl7pPr marL="2743139" algn="l" defTabSz="914380" rtl="0" eaLnBrk="1" latinLnBrk="0" hangingPunct="1">
                <a:defRPr sz="1799" kern="1200">
                  <a:solidFill>
                    <a:schemeClr val="dk1"/>
                  </a:solidFill>
                  <a:latin typeface="+mn-lt"/>
                  <a:ea typeface="+mn-ea"/>
                  <a:cs typeface="+mn-cs"/>
                </a:defRPr>
              </a:lvl7pPr>
              <a:lvl8pPr marL="3200330" algn="l" defTabSz="914380" rtl="0" eaLnBrk="1" latinLnBrk="0" hangingPunct="1">
                <a:defRPr sz="1799" kern="1200">
                  <a:solidFill>
                    <a:schemeClr val="dk1"/>
                  </a:solidFill>
                  <a:latin typeface="+mn-lt"/>
                  <a:ea typeface="+mn-ea"/>
                  <a:cs typeface="+mn-cs"/>
                </a:defRPr>
              </a:lvl8pPr>
              <a:lvl9pPr marL="3657518" algn="l" defTabSz="914380" rtl="0" eaLnBrk="1" latinLnBrk="0" hangingPunct="1">
                <a:defRPr sz="1799" kern="1200">
                  <a:solidFill>
                    <a:schemeClr val="dk1"/>
                  </a:solidFill>
                  <a:latin typeface="+mn-lt"/>
                  <a:ea typeface="+mn-ea"/>
                  <a:cs typeface="+mn-cs"/>
                </a:defRPr>
              </a:lvl9pPr>
            </a:lstStyle>
            <a:p>
              <a:pPr algn="ctr"/>
              <a:endParaRPr lang="en-US"/>
            </a:p>
          </p:txBody>
        </p:sp>
        <p:sp>
          <p:nvSpPr>
            <p:cNvPr id="48" name="TextBox 7">
              <a:extLst>
                <a:ext uri="{FF2B5EF4-FFF2-40B4-BE49-F238E27FC236}">
                  <a16:creationId xmlns:a16="http://schemas.microsoft.com/office/drawing/2014/main" id="{D8C31CDA-E333-803E-44F3-4BE0413E7B06}"/>
                </a:ext>
              </a:extLst>
            </p:cNvPr>
            <p:cNvSpPr txBox="1"/>
            <p:nvPr/>
          </p:nvSpPr>
          <p:spPr>
            <a:xfrm>
              <a:off x="5555172" y="2337345"/>
              <a:ext cx="723608" cy="4438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600" i="1" dirty="0"/>
                <a:t>Wetness Feature</a:t>
              </a:r>
              <a:endParaRPr lang="en-US" sz="1600" dirty="0">
                <a:cs typeface="Calibri"/>
              </a:endParaRPr>
            </a:p>
          </p:txBody>
        </p:sp>
        <p:sp>
          <p:nvSpPr>
            <p:cNvPr id="49" name="TextBox 8">
              <a:extLst>
                <a:ext uri="{FF2B5EF4-FFF2-40B4-BE49-F238E27FC236}">
                  <a16:creationId xmlns:a16="http://schemas.microsoft.com/office/drawing/2014/main" id="{2919D827-767C-CA5B-431E-42B492F4CE1C}"/>
                </a:ext>
              </a:extLst>
            </p:cNvPr>
            <p:cNvSpPr txBox="1"/>
            <p:nvPr/>
          </p:nvSpPr>
          <p:spPr>
            <a:xfrm>
              <a:off x="6179045" y="2344550"/>
              <a:ext cx="723608" cy="4438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600" i="1" dirty="0"/>
                <a:t>Dryness Feature</a:t>
              </a:r>
              <a:endParaRPr lang="en-US" sz="1600" dirty="0">
                <a:cs typeface="Calibri"/>
              </a:endParaRPr>
            </a:p>
          </p:txBody>
        </p:sp>
        <p:sp>
          <p:nvSpPr>
            <p:cNvPr id="50" name="Oval 49">
              <a:extLst>
                <a:ext uri="{FF2B5EF4-FFF2-40B4-BE49-F238E27FC236}">
                  <a16:creationId xmlns:a16="http://schemas.microsoft.com/office/drawing/2014/main" id="{C56AF406-A439-2C4E-CE3D-B5FB8F0DD302}"/>
                </a:ext>
              </a:extLst>
            </p:cNvPr>
            <p:cNvSpPr/>
            <p:nvPr/>
          </p:nvSpPr>
          <p:spPr>
            <a:xfrm>
              <a:off x="6369984" y="2042991"/>
              <a:ext cx="278417" cy="285750"/>
            </a:xfrm>
            <a:prstGeom prst="ellipse">
              <a:avLst/>
            </a:prstGeom>
            <a:noFill/>
            <a:ln>
              <a:prstDash val="lgDash"/>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380" rtl="0" eaLnBrk="1" latinLnBrk="0" hangingPunct="1">
                <a:defRPr sz="1799" kern="1200">
                  <a:solidFill>
                    <a:schemeClr val="dk1"/>
                  </a:solidFill>
                  <a:latin typeface="+mn-lt"/>
                  <a:ea typeface="+mn-ea"/>
                  <a:cs typeface="+mn-cs"/>
                </a:defRPr>
              </a:lvl1pPr>
              <a:lvl2pPr marL="457192" algn="l" defTabSz="914380" rtl="0" eaLnBrk="1" latinLnBrk="0" hangingPunct="1">
                <a:defRPr sz="1799" kern="1200">
                  <a:solidFill>
                    <a:schemeClr val="dk1"/>
                  </a:solidFill>
                  <a:latin typeface="+mn-lt"/>
                  <a:ea typeface="+mn-ea"/>
                  <a:cs typeface="+mn-cs"/>
                </a:defRPr>
              </a:lvl2pPr>
              <a:lvl3pPr marL="914380" algn="l" defTabSz="914380" rtl="0" eaLnBrk="1" latinLnBrk="0" hangingPunct="1">
                <a:defRPr sz="1799" kern="1200">
                  <a:solidFill>
                    <a:schemeClr val="dk1"/>
                  </a:solidFill>
                  <a:latin typeface="+mn-lt"/>
                  <a:ea typeface="+mn-ea"/>
                  <a:cs typeface="+mn-cs"/>
                </a:defRPr>
              </a:lvl3pPr>
              <a:lvl4pPr marL="1371568" algn="l" defTabSz="914380" rtl="0" eaLnBrk="1" latinLnBrk="0" hangingPunct="1">
                <a:defRPr sz="1799" kern="1200">
                  <a:solidFill>
                    <a:schemeClr val="dk1"/>
                  </a:solidFill>
                  <a:latin typeface="+mn-lt"/>
                  <a:ea typeface="+mn-ea"/>
                  <a:cs typeface="+mn-cs"/>
                </a:defRPr>
              </a:lvl4pPr>
              <a:lvl5pPr marL="1828759" algn="l" defTabSz="914380" rtl="0" eaLnBrk="1" latinLnBrk="0" hangingPunct="1">
                <a:defRPr sz="1799" kern="1200">
                  <a:solidFill>
                    <a:schemeClr val="dk1"/>
                  </a:solidFill>
                  <a:latin typeface="+mn-lt"/>
                  <a:ea typeface="+mn-ea"/>
                  <a:cs typeface="+mn-cs"/>
                </a:defRPr>
              </a:lvl5pPr>
              <a:lvl6pPr marL="2285947" algn="l" defTabSz="914380" rtl="0" eaLnBrk="1" latinLnBrk="0" hangingPunct="1">
                <a:defRPr sz="1799" kern="1200">
                  <a:solidFill>
                    <a:schemeClr val="dk1"/>
                  </a:solidFill>
                  <a:latin typeface="+mn-lt"/>
                  <a:ea typeface="+mn-ea"/>
                  <a:cs typeface="+mn-cs"/>
                </a:defRPr>
              </a:lvl6pPr>
              <a:lvl7pPr marL="2743139" algn="l" defTabSz="914380" rtl="0" eaLnBrk="1" latinLnBrk="0" hangingPunct="1">
                <a:defRPr sz="1799" kern="1200">
                  <a:solidFill>
                    <a:schemeClr val="dk1"/>
                  </a:solidFill>
                  <a:latin typeface="+mn-lt"/>
                  <a:ea typeface="+mn-ea"/>
                  <a:cs typeface="+mn-cs"/>
                </a:defRPr>
              </a:lvl7pPr>
              <a:lvl8pPr marL="3200330" algn="l" defTabSz="914380" rtl="0" eaLnBrk="1" latinLnBrk="0" hangingPunct="1">
                <a:defRPr sz="1799" kern="1200">
                  <a:solidFill>
                    <a:schemeClr val="dk1"/>
                  </a:solidFill>
                  <a:latin typeface="+mn-lt"/>
                  <a:ea typeface="+mn-ea"/>
                  <a:cs typeface="+mn-cs"/>
                </a:defRPr>
              </a:lvl8pPr>
              <a:lvl9pPr marL="3657518" algn="l" defTabSz="914380" rtl="0" eaLnBrk="1" latinLnBrk="0" hangingPunct="1">
                <a:defRPr sz="1799" kern="1200">
                  <a:solidFill>
                    <a:schemeClr val="dk1"/>
                  </a:solidFill>
                  <a:latin typeface="+mn-lt"/>
                  <a:ea typeface="+mn-ea"/>
                  <a:cs typeface="+mn-cs"/>
                </a:defRPr>
              </a:lvl9pPr>
            </a:lstStyle>
            <a:p>
              <a:pPr algn="ctr"/>
              <a:endParaRPr lang="en-US"/>
            </a:p>
          </p:txBody>
        </p:sp>
        <p:sp>
          <p:nvSpPr>
            <p:cNvPr id="51" name="Minus 11">
              <a:extLst>
                <a:ext uri="{FF2B5EF4-FFF2-40B4-BE49-F238E27FC236}">
                  <a16:creationId xmlns:a16="http://schemas.microsoft.com/office/drawing/2014/main" id="{8877756A-C1A5-E4C4-0C12-6FEAE11AD139}"/>
                </a:ext>
              </a:extLst>
            </p:cNvPr>
            <p:cNvSpPr/>
            <p:nvPr/>
          </p:nvSpPr>
          <p:spPr>
            <a:xfrm>
              <a:off x="6131133" y="2161525"/>
              <a:ext cx="180000" cy="72000"/>
            </a:xfrm>
            <a:prstGeom prst="mathMinus">
              <a:avLst/>
            </a:prstGeom>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2" name="Oval 51">
              <a:extLst>
                <a:ext uri="{FF2B5EF4-FFF2-40B4-BE49-F238E27FC236}">
                  <a16:creationId xmlns:a16="http://schemas.microsoft.com/office/drawing/2014/main" id="{2BE61A2F-0B80-B4E8-8A0D-87AA6642B918}"/>
                </a:ext>
              </a:extLst>
            </p:cNvPr>
            <p:cNvSpPr/>
            <p:nvPr/>
          </p:nvSpPr>
          <p:spPr>
            <a:xfrm>
              <a:off x="5777767" y="2822024"/>
              <a:ext cx="278417" cy="285750"/>
            </a:xfrm>
            <a:prstGeom prst="ellipse">
              <a:avLst/>
            </a:prstGeom>
            <a:solidFill>
              <a:schemeClr val="bg2">
                <a:lumMod val="50000"/>
              </a:schemeClr>
            </a:solidFill>
            <a:ln>
              <a:solidFill>
                <a:schemeClr val="tx1"/>
              </a:solidFill>
              <a:prstDash val="lgDash"/>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380" rtl="0" eaLnBrk="1" latinLnBrk="0" hangingPunct="1">
                <a:defRPr sz="1799" kern="1200">
                  <a:solidFill>
                    <a:schemeClr val="dk1"/>
                  </a:solidFill>
                  <a:latin typeface="+mn-lt"/>
                  <a:ea typeface="+mn-ea"/>
                  <a:cs typeface="+mn-cs"/>
                </a:defRPr>
              </a:lvl1pPr>
              <a:lvl2pPr marL="457192" algn="l" defTabSz="914380" rtl="0" eaLnBrk="1" latinLnBrk="0" hangingPunct="1">
                <a:defRPr sz="1799" kern="1200">
                  <a:solidFill>
                    <a:schemeClr val="dk1"/>
                  </a:solidFill>
                  <a:latin typeface="+mn-lt"/>
                  <a:ea typeface="+mn-ea"/>
                  <a:cs typeface="+mn-cs"/>
                </a:defRPr>
              </a:lvl2pPr>
              <a:lvl3pPr marL="914380" algn="l" defTabSz="914380" rtl="0" eaLnBrk="1" latinLnBrk="0" hangingPunct="1">
                <a:defRPr sz="1799" kern="1200">
                  <a:solidFill>
                    <a:schemeClr val="dk1"/>
                  </a:solidFill>
                  <a:latin typeface="+mn-lt"/>
                  <a:ea typeface="+mn-ea"/>
                  <a:cs typeface="+mn-cs"/>
                </a:defRPr>
              </a:lvl3pPr>
              <a:lvl4pPr marL="1371568" algn="l" defTabSz="914380" rtl="0" eaLnBrk="1" latinLnBrk="0" hangingPunct="1">
                <a:defRPr sz="1799" kern="1200">
                  <a:solidFill>
                    <a:schemeClr val="dk1"/>
                  </a:solidFill>
                  <a:latin typeface="+mn-lt"/>
                  <a:ea typeface="+mn-ea"/>
                  <a:cs typeface="+mn-cs"/>
                </a:defRPr>
              </a:lvl4pPr>
              <a:lvl5pPr marL="1828759" algn="l" defTabSz="914380" rtl="0" eaLnBrk="1" latinLnBrk="0" hangingPunct="1">
                <a:defRPr sz="1799" kern="1200">
                  <a:solidFill>
                    <a:schemeClr val="dk1"/>
                  </a:solidFill>
                  <a:latin typeface="+mn-lt"/>
                  <a:ea typeface="+mn-ea"/>
                  <a:cs typeface="+mn-cs"/>
                </a:defRPr>
              </a:lvl5pPr>
              <a:lvl6pPr marL="2285947" algn="l" defTabSz="914380" rtl="0" eaLnBrk="1" latinLnBrk="0" hangingPunct="1">
                <a:defRPr sz="1799" kern="1200">
                  <a:solidFill>
                    <a:schemeClr val="dk1"/>
                  </a:solidFill>
                  <a:latin typeface="+mn-lt"/>
                  <a:ea typeface="+mn-ea"/>
                  <a:cs typeface="+mn-cs"/>
                </a:defRPr>
              </a:lvl6pPr>
              <a:lvl7pPr marL="2743139" algn="l" defTabSz="914380" rtl="0" eaLnBrk="1" latinLnBrk="0" hangingPunct="1">
                <a:defRPr sz="1799" kern="1200">
                  <a:solidFill>
                    <a:schemeClr val="dk1"/>
                  </a:solidFill>
                  <a:latin typeface="+mn-lt"/>
                  <a:ea typeface="+mn-ea"/>
                  <a:cs typeface="+mn-cs"/>
                </a:defRPr>
              </a:lvl7pPr>
              <a:lvl8pPr marL="3200330" algn="l" defTabSz="914380" rtl="0" eaLnBrk="1" latinLnBrk="0" hangingPunct="1">
                <a:defRPr sz="1799" kern="1200">
                  <a:solidFill>
                    <a:schemeClr val="dk1"/>
                  </a:solidFill>
                  <a:latin typeface="+mn-lt"/>
                  <a:ea typeface="+mn-ea"/>
                  <a:cs typeface="+mn-cs"/>
                </a:defRPr>
              </a:lvl8pPr>
              <a:lvl9pPr marL="3657518" algn="l" defTabSz="914380" rtl="0" eaLnBrk="1" latinLnBrk="0" hangingPunct="1">
                <a:defRPr sz="1799" kern="1200">
                  <a:solidFill>
                    <a:schemeClr val="dk1"/>
                  </a:solidFill>
                  <a:latin typeface="+mn-lt"/>
                  <a:ea typeface="+mn-ea"/>
                  <a:cs typeface="+mn-cs"/>
                </a:defRPr>
              </a:lvl9pPr>
            </a:lstStyle>
            <a:p>
              <a:pPr algn="ctr"/>
              <a:endParaRPr lang="en-US"/>
            </a:p>
          </p:txBody>
        </p:sp>
        <p:sp>
          <p:nvSpPr>
            <p:cNvPr id="53" name="TextBox 17">
              <a:extLst>
                <a:ext uri="{FF2B5EF4-FFF2-40B4-BE49-F238E27FC236}">
                  <a16:creationId xmlns:a16="http://schemas.microsoft.com/office/drawing/2014/main" id="{D8D415A6-CD6B-0EAA-E257-4FC5F0F4C297}"/>
                </a:ext>
              </a:extLst>
            </p:cNvPr>
            <p:cNvSpPr txBox="1"/>
            <p:nvPr/>
          </p:nvSpPr>
          <p:spPr>
            <a:xfrm>
              <a:off x="5491647" y="3122677"/>
              <a:ext cx="794799" cy="4438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600" i="1" dirty="0"/>
                <a:t>Extracted Feature</a:t>
              </a:r>
              <a:endParaRPr lang="en-US" sz="1600" dirty="0">
                <a:cs typeface="Calibri"/>
              </a:endParaRPr>
            </a:p>
          </p:txBody>
        </p:sp>
        <p:sp>
          <p:nvSpPr>
            <p:cNvPr id="54" name="TextBox 18">
              <a:extLst>
                <a:ext uri="{FF2B5EF4-FFF2-40B4-BE49-F238E27FC236}">
                  <a16:creationId xmlns:a16="http://schemas.microsoft.com/office/drawing/2014/main" id="{1D781F36-8463-6570-15AF-76BBF029F5A6}"/>
                </a:ext>
              </a:extLst>
            </p:cNvPr>
            <p:cNvSpPr txBox="1"/>
            <p:nvPr/>
          </p:nvSpPr>
          <p:spPr>
            <a:xfrm>
              <a:off x="6136579" y="3133203"/>
              <a:ext cx="723608" cy="4438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600" i="1"/>
                <a:t>Dryness Feature</a:t>
              </a:r>
              <a:endParaRPr lang="en-US" sz="1600">
                <a:cs typeface="Calibri"/>
              </a:endParaRPr>
            </a:p>
          </p:txBody>
        </p:sp>
        <p:sp>
          <p:nvSpPr>
            <p:cNvPr id="55" name="Oval 54">
              <a:extLst>
                <a:ext uri="{FF2B5EF4-FFF2-40B4-BE49-F238E27FC236}">
                  <a16:creationId xmlns:a16="http://schemas.microsoft.com/office/drawing/2014/main" id="{94567F41-34A4-FF74-B15E-EAC6B636AD24}"/>
                </a:ext>
              </a:extLst>
            </p:cNvPr>
            <p:cNvSpPr/>
            <p:nvPr/>
          </p:nvSpPr>
          <p:spPr>
            <a:xfrm>
              <a:off x="6369984" y="2813420"/>
              <a:ext cx="278417" cy="285750"/>
            </a:xfrm>
            <a:prstGeom prst="ellipse">
              <a:avLst/>
            </a:prstGeom>
            <a:noFill/>
            <a:ln>
              <a:prstDash val="lgDash"/>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380" rtl="0" eaLnBrk="1" latinLnBrk="0" hangingPunct="1">
                <a:defRPr sz="1799" kern="1200">
                  <a:solidFill>
                    <a:schemeClr val="dk1"/>
                  </a:solidFill>
                  <a:latin typeface="+mn-lt"/>
                  <a:ea typeface="+mn-ea"/>
                  <a:cs typeface="+mn-cs"/>
                </a:defRPr>
              </a:lvl1pPr>
              <a:lvl2pPr marL="457192" algn="l" defTabSz="914380" rtl="0" eaLnBrk="1" latinLnBrk="0" hangingPunct="1">
                <a:defRPr sz="1799" kern="1200">
                  <a:solidFill>
                    <a:schemeClr val="dk1"/>
                  </a:solidFill>
                  <a:latin typeface="+mn-lt"/>
                  <a:ea typeface="+mn-ea"/>
                  <a:cs typeface="+mn-cs"/>
                </a:defRPr>
              </a:lvl2pPr>
              <a:lvl3pPr marL="914380" algn="l" defTabSz="914380" rtl="0" eaLnBrk="1" latinLnBrk="0" hangingPunct="1">
                <a:defRPr sz="1799" kern="1200">
                  <a:solidFill>
                    <a:schemeClr val="dk1"/>
                  </a:solidFill>
                  <a:latin typeface="+mn-lt"/>
                  <a:ea typeface="+mn-ea"/>
                  <a:cs typeface="+mn-cs"/>
                </a:defRPr>
              </a:lvl3pPr>
              <a:lvl4pPr marL="1371568" algn="l" defTabSz="914380" rtl="0" eaLnBrk="1" latinLnBrk="0" hangingPunct="1">
                <a:defRPr sz="1799" kern="1200">
                  <a:solidFill>
                    <a:schemeClr val="dk1"/>
                  </a:solidFill>
                  <a:latin typeface="+mn-lt"/>
                  <a:ea typeface="+mn-ea"/>
                  <a:cs typeface="+mn-cs"/>
                </a:defRPr>
              </a:lvl4pPr>
              <a:lvl5pPr marL="1828759" algn="l" defTabSz="914380" rtl="0" eaLnBrk="1" latinLnBrk="0" hangingPunct="1">
                <a:defRPr sz="1799" kern="1200">
                  <a:solidFill>
                    <a:schemeClr val="dk1"/>
                  </a:solidFill>
                  <a:latin typeface="+mn-lt"/>
                  <a:ea typeface="+mn-ea"/>
                  <a:cs typeface="+mn-cs"/>
                </a:defRPr>
              </a:lvl5pPr>
              <a:lvl6pPr marL="2285947" algn="l" defTabSz="914380" rtl="0" eaLnBrk="1" latinLnBrk="0" hangingPunct="1">
                <a:defRPr sz="1799" kern="1200">
                  <a:solidFill>
                    <a:schemeClr val="dk1"/>
                  </a:solidFill>
                  <a:latin typeface="+mn-lt"/>
                  <a:ea typeface="+mn-ea"/>
                  <a:cs typeface="+mn-cs"/>
                </a:defRPr>
              </a:lvl6pPr>
              <a:lvl7pPr marL="2743139" algn="l" defTabSz="914380" rtl="0" eaLnBrk="1" latinLnBrk="0" hangingPunct="1">
                <a:defRPr sz="1799" kern="1200">
                  <a:solidFill>
                    <a:schemeClr val="dk1"/>
                  </a:solidFill>
                  <a:latin typeface="+mn-lt"/>
                  <a:ea typeface="+mn-ea"/>
                  <a:cs typeface="+mn-cs"/>
                </a:defRPr>
              </a:lvl7pPr>
              <a:lvl8pPr marL="3200330" algn="l" defTabSz="914380" rtl="0" eaLnBrk="1" latinLnBrk="0" hangingPunct="1">
                <a:defRPr sz="1799" kern="1200">
                  <a:solidFill>
                    <a:schemeClr val="dk1"/>
                  </a:solidFill>
                  <a:latin typeface="+mn-lt"/>
                  <a:ea typeface="+mn-ea"/>
                  <a:cs typeface="+mn-cs"/>
                </a:defRPr>
              </a:lvl8pPr>
              <a:lvl9pPr marL="3657518" algn="l" defTabSz="914380" rtl="0" eaLnBrk="1" latinLnBrk="0" hangingPunct="1">
                <a:defRPr sz="1799" kern="1200">
                  <a:solidFill>
                    <a:schemeClr val="dk1"/>
                  </a:solidFill>
                  <a:latin typeface="+mn-lt"/>
                  <a:ea typeface="+mn-ea"/>
                  <a:cs typeface="+mn-cs"/>
                </a:defRPr>
              </a:lvl9pPr>
            </a:lstStyle>
            <a:p>
              <a:pPr algn="ctr"/>
              <a:endParaRPr lang="en-US"/>
            </a:p>
          </p:txBody>
        </p:sp>
        <p:sp>
          <p:nvSpPr>
            <p:cNvPr id="56" name="Minus 20">
              <a:extLst>
                <a:ext uri="{FF2B5EF4-FFF2-40B4-BE49-F238E27FC236}">
                  <a16:creationId xmlns:a16="http://schemas.microsoft.com/office/drawing/2014/main" id="{3890B77B-A556-F87F-CC1E-A0F91AB43B6E}"/>
                </a:ext>
              </a:extLst>
            </p:cNvPr>
            <p:cNvSpPr/>
            <p:nvPr/>
          </p:nvSpPr>
          <p:spPr>
            <a:xfrm>
              <a:off x="6131133" y="2931954"/>
              <a:ext cx="180000" cy="72000"/>
            </a:xfrm>
            <a:prstGeom prst="mathMinus">
              <a:avLst/>
            </a:prstGeom>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7" name="Right Brace 56">
              <a:extLst>
                <a:ext uri="{FF2B5EF4-FFF2-40B4-BE49-F238E27FC236}">
                  <a16:creationId xmlns:a16="http://schemas.microsoft.com/office/drawing/2014/main" id="{8AE9DEBB-4949-0E26-DD85-2038E1225596}"/>
                </a:ext>
              </a:extLst>
            </p:cNvPr>
            <p:cNvSpPr/>
            <p:nvPr/>
          </p:nvSpPr>
          <p:spPr>
            <a:xfrm>
              <a:off x="6809412" y="2054291"/>
              <a:ext cx="201189" cy="1344285"/>
            </a:xfrm>
            <a:prstGeom prst="rightBrace">
              <a:avLst>
                <a:gd name="adj1" fmla="val 78470"/>
                <a:gd name="adj2" fmla="val 50739"/>
              </a:avLst>
            </a:prstGeom>
          </p:spPr>
          <p:style>
            <a:lnRef idx="2">
              <a:schemeClr val="dk1"/>
            </a:lnRef>
            <a:fillRef idx="0">
              <a:schemeClr val="dk1"/>
            </a:fillRef>
            <a:effectRef idx="1">
              <a:schemeClr val="dk1"/>
            </a:effectRef>
            <a:fontRef idx="minor">
              <a:schemeClr val="tx1"/>
            </a:fontRef>
          </p:style>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en-US"/>
            </a:p>
          </p:txBody>
        </p:sp>
        <p:sp>
          <p:nvSpPr>
            <p:cNvPr id="58" name="Oval 57">
              <a:extLst>
                <a:ext uri="{FF2B5EF4-FFF2-40B4-BE49-F238E27FC236}">
                  <a16:creationId xmlns:a16="http://schemas.microsoft.com/office/drawing/2014/main" id="{D547B749-01EC-326C-53DA-38DB7FFFE593}"/>
                </a:ext>
              </a:extLst>
            </p:cNvPr>
            <p:cNvSpPr/>
            <p:nvPr/>
          </p:nvSpPr>
          <p:spPr>
            <a:xfrm>
              <a:off x="7179033" y="2568797"/>
              <a:ext cx="278417" cy="285750"/>
            </a:xfrm>
            <a:prstGeom prst="ellipse">
              <a:avLst/>
            </a:prstGeom>
            <a:solidFill>
              <a:schemeClr val="tx1"/>
            </a:solidFill>
            <a:ln>
              <a:noFill/>
              <a:prstDash val="dash"/>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380" rtl="0" eaLnBrk="1" latinLnBrk="0" hangingPunct="1">
                <a:defRPr sz="1799" kern="1200">
                  <a:solidFill>
                    <a:schemeClr val="dk1"/>
                  </a:solidFill>
                  <a:latin typeface="+mn-lt"/>
                  <a:ea typeface="+mn-ea"/>
                  <a:cs typeface="+mn-cs"/>
                </a:defRPr>
              </a:lvl1pPr>
              <a:lvl2pPr marL="457192" algn="l" defTabSz="914380" rtl="0" eaLnBrk="1" latinLnBrk="0" hangingPunct="1">
                <a:defRPr sz="1799" kern="1200">
                  <a:solidFill>
                    <a:schemeClr val="dk1"/>
                  </a:solidFill>
                  <a:latin typeface="+mn-lt"/>
                  <a:ea typeface="+mn-ea"/>
                  <a:cs typeface="+mn-cs"/>
                </a:defRPr>
              </a:lvl2pPr>
              <a:lvl3pPr marL="914380" algn="l" defTabSz="914380" rtl="0" eaLnBrk="1" latinLnBrk="0" hangingPunct="1">
                <a:defRPr sz="1799" kern="1200">
                  <a:solidFill>
                    <a:schemeClr val="dk1"/>
                  </a:solidFill>
                  <a:latin typeface="+mn-lt"/>
                  <a:ea typeface="+mn-ea"/>
                  <a:cs typeface="+mn-cs"/>
                </a:defRPr>
              </a:lvl3pPr>
              <a:lvl4pPr marL="1371568" algn="l" defTabSz="914380" rtl="0" eaLnBrk="1" latinLnBrk="0" hangingPunct="1">
                <a:defRPr sz="1799" kern="1200">
                  <a:solidFill>
                    <a:schemeClr val="dk1"/>
                  </a:solidFill>
                  <a:latin typeface="+mn-lt"/>
                  <a:ea typeface="+mn-ea"/>
                  <a:cs typeface="+mn-cs"/>
                </a:defRPr>
              </a:lvl4pPr>
              <a:lvl5pPr marL="1828759" algn="l" defTabSz="914380" rtl="0" eaLnBrk="1" latinLnBrk="0" hangingPunct="1">
                <a:defRPr sz="1799" kern="1200">
                  <a:solidFill>
                    <a:schemeClr val="dk1"/>
                  </a:solidFill>
                  <a:latin typeface="+mn-lt"/>
                  <a:ea typeface="+mn-ea"/>
                  <a:cs typeface="+mn-cs"/>
                </a:defRPr>
              </a:lvl5pPr>
              <a:lvl6pPr marL="2285947" algn="l" defTabSz="914380" rtl="0" eaLnBrk="1" latinLnBrk="0" hangingPunct="1">
                <a:defRPr sz="1799" kern="1200">
                  <a:solidFill>
                    <a:schemeClr val="dk1"/>
                  </a:solidFill>
                  <a:latin typeface="+mn-lt"/>
                  <a:ea typeface="+mn-ea"/>
                  <a:cs typeface="+mn-cs"/>
                </a:defRPr>
              </a:lvl6pPr>
              <a:lvl7pPr marL="2743139" algn="l" defTabSz="914380" rtl="0" eaLnBrk="1" latinLnBrk="0" hangingPunct="1">
                <a:defRPr sz="1799" kern="1200">
                  <a:solidFill>
                    <a:schemeClr val="dk1"/>
                  </a:solidFill>
                  <a:latin typeface="+mn-lt"/>
                  <a:ea typeface="+mn-ea"/>
                  <a:cs typeface="+mn-cs"/>
                </a:defRPr>
              </a:lvl7pPr>
              <a:lvl8pPr marL="3200330" algn="l" defTabSz="914380" rtl="0" eaLnBrk="1" latinLnBrk="0" hangingPunct="1">
                <a:defRPr sz="1799" kern="1200">
                  <a:solidFill>
                    <a:schemeClr val="dk1"/>
                  </a:solidFill>
                  <a:latin typeface="+mn-lt"/>
                  <a:ea typeface="+mn-ea"/>
                  <a:cs typeface="+mn-cs"/>
                </a:defRPr>
              </a:lvl8pPr>
              <a:lvl9pPr marL="3657518" algn="l" defTabSz="914380" rtl="0" eaLnBrk="1" latinLnBrk="0" hangingPunct="1">
                <a:defRPr sz="1799" kern="1200">
                  <a:solidFill>
                    <a:schemeClr val="dk1"/>
                  </a:solidFill>
                  <a:latin typeface="+mn-lt"/>
                  <a:ea typeface="+mn-ea"/>
                  <a:cs typeface="+mn-cs"/>
                </a:defRPr>
              </a:lvl9pPr>
            </a:lstStyle>
            <a:p>
              <a:pPr algn="ctr"/>
              <a:endParaRPr lang="en-US"/>
            </a:p>
          </p:txBody>
        </p:sp>
        <p:sp>
          <p:nvSpPr>
            <p:cNvPr id="59" name="TextBox 44">
              <a:extLst>
                <a:ext uri="{FF2B5EF4-FFF2-40B4-BE49-F238E27FC236}">
                  <a16:creationId xmlns:a16="http://schemas.microsoft.com/office/drawing/2014/main" id="{2CEE5F8E-0131-3887-1CF1-8BCE3458B1A8}"/>
                </a:ext>
              </a:extLst>
            </p:cNvPr>
            <p:cNvSpPr txBox="1"/>
            <p:nvPr/>
          </p:nvSpPr>
          <p:spPr>
            <a:xfrm>
              <a:off x="7010601" y="2873446"/>
              <a:ext cx="1134673" cy="25697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600" i="1"/>
                <a:t>Wetness Feature</a:t>
              </a:r>
              <a:endParaRPr lang="en-US" sz="1600">
                <a:cs typeface="Calibri"/>
              </a:endParaRPr>
            </a:p>
          </p:txBody>
        </p:sp>
        <p:sp>
          <p:nvSpPr>
            <p:cNvPr id="60" name="Oval 59">
              <a:extLst>
                <a:ext uri="{FF2B5EF4-FFF2-40B4-BE49-F238E27FC236}">
                  <a16:creationId xmlns:a16="http://schemas.microsoft.com/office/drawing/2014/main" id="{90FABEF7-3780-2F78-51D3-34566CF026D2}"/>
                </a:ext>
              </a:extLst>
            </p:cNvPr>
            <p:cNvSpPr/>
            <p:nvPr/>
          </p:nvSpPr>
          <p:spPr>
            <a:xfrm>
              <a:off x="7771250" y="2560193"/>
              <a:ext cx="278417" cy="285750"/>
            </a:xfrm>
            <a:prstGeom prst="ellipse">
              <a:avLst/>
            </a:prstGeom>
            <a:solidFill>
              <a:schemeClr val="bg2">
                <a:lumMod val="50000"/>
              </a:schemeClr>
            </a:solidFill>
            <a:ln>
              <a:noFill/>
              <a:prstDash val="sysDot"/>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380" rtl="0" eaLnBrk="1" latinLnBrk="0" hangingPunct="1">
                <a:defRPr sz="1799" kern="1200">
                  <a:solidFill>
                    <a:schemeClr val="dk1"/>
                  </a:solidFill>
                  <a:latin typeface="+mn-lt"/>
                  <a:ea typeface="+mn-ea"/>
                  <a:cs typeface="+mn-cs"/>
                </a:defRPr>
              </a:lvl1pPr>
              <a:lvl2pPr marL="457192" algn="l" defTabSz="914380" rtl="0" eaLnBrk="1" latinLnBrk="0" hangingPunct="1">
                <a:defRPr sz="1799" kern="1200">
                  <a:solidFill>
                    <a:schemeClr val="dk1"/>
                  </a:solidFill>
                  <a:latin typeface="+mn-lt"/>
                  <a:ea typeface="+mn-ea"/>
                  <a:cs typeface="+mn-cs"/>
                </a:defRPr>
              </a:lvl2pPr>
              <a:lvl3pPr marL="914380" algn="l" defTabSz="914380" rtl="0" eaLnBrk="1" latinLnBrk="0" hangingPunct="1">
                <a:defRPr sz="1799" kern="1200">
                  <a:solidFill>
                    <a:schemeClr val="dk1"/>
                  </a:solidFill>
                  <a:latin typeface="+mn-lt"/>
                  <a:ea typeface="+mn-ea"/>
                  <a:cs typeface="+mn-cs"/>
                </a:defRPr>
              </a:lvl3pPr>
              <a:lvl4pPr marL="1371568" algn="l" defTabSz="914380" rtl="0" eaLnBrk="1" latinLnBrk="0" hangingPunct="1">
                <a:defRPr sz="1799" kern="1200">
                  <a:solidFill>
                    <a:schemeClr val="dk1"/>
                  </a:solidFill>
                  <a:latin typeface="+mn-lt"/>
                  <a:ea typeface="+mn-ea"/>
                  <a:cs typeface="+mn-cs"/>
                </a:defRPr>
              </a:lvl4pPr>
              <a:lvl5pPr marL="1828759" algn="l" defTabSz="914380" rtl="0" eaLnBrk="1" latinLnBrk="0" hangingPunct="1">
                <a:defRPr sz="1799" kern="1200">
                  <a:solidFill>
                    <a:schemeClr val="dk1"/>
                  </a:solidFill>
                  <a:latin typeface="+mn-lt"/>
                  <a:ea typeface="+mn-ea"/>
                  <a:cs typeface="+mn-cs"/>
                </a:defRPr>
              </a:lvl5pPr>
              <a:lvl6pPr marL="2285947" algn="l" defTabSz="914380" rtl="0" eaLnBrk="1" latinLnBrk="0" hangingPunct="1">
                <a:defRPr sz="1799" kern="1200">
                  <a:solidFill>
                    <a:schemeClr val="dk1"/>
                  </a:solidFill>
                  <a:latin typeface="+mn-lt"/>
                  <a:ea typeface="+mn-ea"/>
                  <a:cs typeface="+mn-cs"/>
                </a:defRPr>
              </a:lvl6pPr>
              <a:lvl7pPr marL="2743139" algn="l" defTabSz="914380" rtl="0" eaLnBrk="1" latinLnBrk="0" hangingPunct="1">
                <a:defRPr sz="1799" kern="1200">
                  <a:solidFill>
                    <a:schemeClr val="dk1"/>
                  </a:solidFill>
                  <a:latin typeface="+mn-lt"/>
                  <a:ea typeface="+mn-ea"/>
                  <a:cs typeface="+mn-cs"/>
                </a:defRPr>
              </a:lvl7pPr>
              <a:lvl8pPr marL="3200330" algn="l" defTabSz="914380" rtl="0" eaLnBrk="1" latinLnBrk="0" hangingPunct="1">
                <a:defRPr sz="1799" kern="1200">
                  <a:solidFill>
                    <a:schemeClr val="dk1"/>
                  </a:solidFill>
                  <a:latin typeface="+mn-lt"/>
                  <a:ea typeface="+mn-ea"/>
                  <a:cs typeface="+mn-cs"/>
                </a:defRPr>
              </a:lvl8pPr>
              <a:lvl9pPr marL="3657518" algn="l" defTabSz="914380" rtl="0" eaLnBrk="1" latinLnBrk="0" hangingPunct="1">
                <a:defRPr sz="1799" kern="1200">
                  <a:solidFill>
                    <a:schemeClr val="dk1"/>
                  </a:solidFill>
                  <a:latin typeface="+mn-lt"/>
                  <a:ea typeface="+mn-ea"/>
                  <a:cs typeface="+mn-cs"/>
                </a:defRPr>
              </a:lvl9pPr>
            </a:lstStyle>
            <a:p>
              <a:pPr algn="ctr"/>
              <a:endParaRPr lang="en-US"/>
            </a:p>
          </p:txBody>
        </p:sp>
        <p:sp>
          <p:nvSpPr>
            <p:cNvPr id="61" name="Minus 47">
              <a:extLst>
                <a:ext uri="{FF2B5EF4-FFF2-40B4-BE49-F238E27FC236}">
                  <a16:creationId xmlns:a16="http://schemas.microsoft.com/office/drawing/2014/main" id="{99CA1425-046B-FC4D-02AF-5440E8606EE2}"/>
                </a:ext>
              </a:extLst>
            </p:cNvPr>
            <p:cNvSpPr/>
            <p:nvPr/>
          </p:nvSpPr>
          <p:spPr>
            <a:xfrm>
              <a:off x="7532399" y="2678727"/>
              <a:ext cx="180000" cy="72000"/>
            </a:xfrm>
            <a:prstGeom prst="mathMinus">
              <a:avLst/>
            </a:prstGeom>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65" name="Slide Number Placeholder 64">
            <a:extLst>
              <a:ext uri="{FF2B5EF4-FFF2-40B4-BE49-F238E27FC236}">
                <a16:creationId xmlns:a16="http://schemas.microsoft.com/office/drawing/2014/main" id="{848A4F38-24E4-99CA-EFCA-E2BDC1D89A4F}"/>
              </a:ext>
            </a:extLst>
          </p:cNvPr>
          <p:cNvSpPr>
            <a:spLocks noGrp="1"/>
          </p:cNvSpPr>
          <p:nvPr>
            <p:ph type="sldNum" sz="quarter" idx="12"/>
          </p:nvPr>
        </p:nvSpPr>
        <p:spPr/>
        <p:txBody>
          <a:bodyPr/>
          <a:lstStyle/>
          <a:p>
            <a:fld id="{48F63A3B-78C7-47BE-AE5E-E10140E04643}" type="slidenum">
              <a:rPr lang="en-US" smtClean="0"/>
              <a:t>12</a:t>
            </a:fld>
            <a:endParaRPr lang="en-US" dirty="0"/>
          </a:p>
        </p:txBody>
      </p:sp>
    </p:spTree>
    <p:extLst>
      <p:ext uri="{BB962C8B-B14F-4D97-AF65-F5344CB8AC3E}">
        <p14:creationId xmlns:p14="http://schemas.microsoft.com/office/powerpoint/2010/main" val="3504871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9FB5161-229B-0F6F-F01E-6E7A0E46CD4F}"/>
              </a:ext>
            </a:extLst>
          </p:cNvPr>
          <p:cNvSpPr txBox="1"/>
          <p:nvPr/>
        </p:nvSpPr>
        <p:spPr>
          <a:xfrm>
            <a:off x="609600" y="481126"/>
            <a:ext cx="6043684" cy="646331"/>
          </a:xfrm>
          <a:prstGeom prst="rect">
            <a:avLst/>
          </a:prstGeom>
          <a:noFill/>
        </p:spPr>
        <p:txBody>
          <a:bodyPr wrap="square">
            <a:spAutoFit/>
          </a:bodyPr>
          <a:lstStyle/>
          <a:p>
            <a:r>
              <a:rPr lang="en-US" sz="3600" b="1" u="none" strike="noStrike" dirty="0">
                <a:solidFill>
                  <a:srgbClr val="000000"/>
                </a:solidFill>
                <a:effectLst/>
                <a:latin typeface="Arial" panose="020B0604020202020204" pitchFamily="34" charset="0"/>
                <a:cs typeface="Arial" panose="020B0604020202020204" pitchFamily="34" charset="0"/>
              </a:rPr>
              <a:t>Implementation</a:t>
            </a:r>
            <a:endParaRPr lang="en-US" sz="3600" dirty="0"/>
          </a:p>
        </p:txBody>
      </p:sp>
      <p:sp>
        <p:nvSpPr>
          <p:cNvPr id="7" name="TextBox 4">
            <a:extLst>
              <a:ext uri="{FF2B5EF4-FFF2-40B4-BE49-F238E27FC236}">
                <a16:creationId xmlns:a16="http://schemas.microsoft.com/office/drawing/2014/main" id="{F4878CAC-7B25-5A37-68FB-76EB8782D4E7}"/>
              </a:ext>
            </a:extLst>
          </p:cNvPr>
          <p:cNvSpPr txBox="1"/>
          <p:nvPr/>
        </p:nvSpPr>
        <p:spPr>
          <a:xfrm>
            <a:off x="204635" y="3832946"/>
            <a:ext cx="3623310" cy="369332"/>
          </a:xfrm>
          <a:prstGeom prst="rect">
            <a:avLst/>
          </a:prstGeom>
          <a:noFill/>
        </p:spPr>
        <p:txBody>
          <a:bodyPr wrap="square" rtlCol="0">
            <a:spAutoFit/>
          </a:bodyPr>
          <a:lstStyle>
            <a:defPPr>
              <a:defRPr lang="en-US"/>
            </a:defPPr>
            <a:lvl1pPr marL="0" algn="l" defTabSz="914400" rtl="0" eaLnBrk="1" fontAlgn="base" latinLnBrk="0" hangingPunct="1">
              <a:spcBef>
                <a:spcPct val="0"/>
              </a:spcBef>
              <a:spcAft>
                <a:spcPct val="0"/>
              </a:spcAft>
              <a:defRPr sz="1800" kern="1200">
                <a:solidFill>
                  <a:schemeClr val="tx1"/>
                </a:solidFill>
                <a:latin typeface="+mn-lt"/>
                <a:ea typeface="+mn-ea"/>
                <a:cs typeface="+mn-cs"/>
              </a:defRPr>
            </a:lvl1pPr>
            <a:lvl2pPr marL="457200" algn="l" defTabSz="914400" rtl="0" eaLnBrk="1" fontAlgn="base" latinLnBrk="0" hangingPunct="1">
              <a:spcBef>
                <a:spcPct val="0"/>
              </a:spcBef>
              <a:spcAft>
                <a:spcPct val="0"/>
              </a:spcAft>
              <a:defRPr sz="1800" kern="1200">
                <a:solidFill>
                  <a:schemeClr val="tx1"/>
                </a:solidFill>
                <a:latin typeface="+mn-lt"/>
                <a:ea typeface="+mn-ea"/>
                <a:cs typeface="+mn-cs"/>
              </a:defRPr>
            </a:lvl2pPr>
            <a:lvl3pPr marL="914400" algn="l" defTabSz="914400" rtl="0" eaLnBrk="1" fontAlgn="base" latinLnBrk="0" hangingPunct="1">
              <a:spcBef>
                <a:spcPct val="0"/>
              </a:spcBef>
              <a:spcAft>
                <a:spcPct val="0"/>
              </a:spcAft>
              <a:defRPr sz="1800" kern="1200">
                <a:solidFill>
                  <a:schemeClr val="tx1"/>
                </a:solidFill>
                <a:latin typeface="+mn-lt"/>
                <a:ea typeface="+mn-ea"/>
                <a:cs typeface="+mn-cs"/>
              </a:defRPr>
            </a:lvl3pPr>
            <a:lvl4pPr marL="1371600" algn="l" defTabSz="914400" rtl="0" eaLnBrk="1" fontAlgn="base" latinLnBrk="0" hangingPunct="1">
              <a:spcBef>
                <a:spcPct val="0"/>
              </a:spcBef>
              <a:spcAft>
                <a:spcPct val="0"/>
              </a:spcAft>
              <a:defRPr sz="1800" kern="1200">
                <a:solidFill>
                  <a:schemeClr val="tx1"/>
                </a:solidFill>
                <a:latin typeface="+mn-lt"/>
                <a:ea typeface="+mn-ea"/>
                <a:cs typeface="+mn-cs"/>
              </a:defRPr>
            </a:lvl4pPr>
            <a:lvl5pPr marL="1828800" algn="l" defTabSz="914400" rtl="0" eaLnBrk="1" fontAlgn="base" latinLnBrk="0" hangingPunct="1">
              <a:spcBef>
                <a:spcPct val="0"/>
              </a:spcBef>
              <a:spcAft>
                <a:spcPct val="0"/>
              </a:spcAft>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Arial" panose="020B0604020202020204" pitchFamily="34" charset="0"/>
                <a:cs typeface="Arial" panose="020B0604020202020204" pitchFamily="34" charset="0"/>
              </a:rPr>
              <a:t>mmWave Radar: TI IWR 1642</a:t>
            </a:r>
          </a:p>
        </p:txBody>
      </p:sp>
      <p:grpSp>
        <p:nvGrpSpPr>
          <p:cNvPr id="8" name="Group 7">
            <a:extLst>
              <a:ext uri="{FF2B5EF4-FFF2-40B4-BE49-F238E27FC236}">
                <a16:creationId xmlns:a16="http://schemas.microsoft.com/office/drawing/2014/main" id="{E5E5A098-6646-69EF-D816-61503F6AEAE1}"/>
              </a:ext>
            </a:extLst>
          </p:cNvPr>
          <p:cNvGrpSpPr/>
          <p:nvPr/>
        </p:nvGrpSpPr>
        <p:grpSpPr>
          <a:xfrm>
            <a:off x="532518" y="1441166"/>
            <a:ext cx="2568703" cy="2383482"/>
            <a:chOff x="2505075" y="337609"/>
            <a:chExt cx="3656718" cy="3052024"/>
          </a:xfrm>
        </p:grpSpPr>
        <p:pic>
          <p:nvPicPr>
            <p:cNvPr id="22" name="Picture 21" descr="A close up of a circuit board&#10;&#10;Description automatically generated">
              <a:extLst>
                <a:ext uri="{FF2B5EF4-FFF2-40B4-BE49-F238E27FC236}">
                  <a16:creationId xmlns:a16="http://schemas.microsoft.com/office/drawing/2014/main" id="{D068DE09-F396-37DF-DCC8-B219A1D1695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505075" y="337609"/>
              <a:ext cx="3656718" cy="3052024"/>
            </a:xfrm>
            <a:prstGeom prst="rect">
              <a:avLst/>
            </a:prstGeom>
          </p:spPr>
        </p:pic>
        <p:sp>
          <p:nvSpPr>
            <p:cNvPr id="23" name="TextBox 5">
              <a:extLst>
                <a:ext uri="{FF2B5EF4-FFF2-40B4-BE49-F238E27FC236}">
                  <a16:creationId xmlns:a16="http://schemas.microsoft.com/office/drawing/2014/main" id="{64F453C0-48F5-2878-4F5C-23702D77FFCF}"/>
                </a:ext>
              </a:extLst>
            </p:cNvPr>
            <p:cNvSpPr txBox="1"/>
            <p:nvPr/>
          </p:nvSpPr>
          <p:spPr>
            <a:xfrm>
              <a:off x="4336244" y="482351"/>
              <a:ext cx="281079" cy="369204"/>
            </a:xfrm>
            <a:prstGeom prst="rect">
              <a:avLst/>
            </a:prstGeom>
            <a:noFill/>
            <a:ln w="28575">
              <a:solidFill>
                <a:schemeClr val="bg1"/>
              </a:solidFill>
              <a:prstDash val="dash"/>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l"/>
              <a:endParaRPr lang="en-US"/>
            </a:p>
          </p:txBody>
        </p:sp>
        <p:sp>
          <p:nvSpPr>
            <p:cNvPr id="24" name="TextBox 6">
              <a:extLst>
                <a:ext uri="{FF2B5EF4-FFF2-40B4-BE49-F238E27FC236}">
                  <a16:creationId xmlns:a16="http://schemas.microsoft.com/office/drawing/2014/main" id="{E65AE303-C25D-531E-5F65-9669676F5701}"/>
                </a:ext>
              </a:extLst>
            </p:cNvPr>
            <p:cNvSpPr txBox="1"/>
            <p:nvPr/>
          </p:nvSpPr>
          <p:spPr>
            <a:xfrm>
              <a:off x="4870697" y="450600"/>
              <a:ext cx="413373" cy="369204"/>
            </a:xfrm>
            <a:prstGeom prst="rect">
              <a:avLst/>
            </a:prstGeom>
            <a:noFill/>
            <a:ln w="28575">
              <a:solidFill>
                <a:schemeClr val="bg1"/>
              </a:solidFill>
              <a:prstDash val="dash"/>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l"/>
              <a:endParaRPr lang="en-US"/>
            </a:p>
          </p:txBody>
        </p:sp>
      </p:grpSp>
      <p:pic>
        <p:nvPicPr>
          <p:cNvPr id="19" name="Picture 18" descr="A green circuit board with wires and a plant in the background&#10;&#10;Description automatically generated">
            <a:extLst>
              <a:ext uri="{FF2B5EF4-FFF2-40B4-BE49-F238E27FC236}">
                <a16:creationId xmlns:a16="http://schemas.microsoft.com/office/drawing/2014/main" id="{0328B754-2216-4110-673E-978B187C0C0F}"/>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5287157" y="152667"/>
            <a:ext cx="2241806" cy="2081675"/>
          </a:xfrm>
          <a:prstGeom prst="rect">
            <a:avLst/>
          </a:prstGeom>
        </p:spPr>
      </p:pic>
      <p:pic>
        <p:nvPicPr>
          <p:cNvPr id="15" name="Picture 14" descr="A box with wires on it&#10;&#10;Description automatically generated">
            <a:extLst>
              <a:ext uri="{FF2B5EF4-FFF2-40B4-BE49-F238E27FC236}">
                <a16:creationId xmlns:a16="http://schemas.microsoft.com/office/drawing/2014/main" id="{127081AD-2F3F-3DD2-8EE4-688C68F5A4A8}"/>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121"/>
          <a:stretch/>
        </p:blipFill>
        <p:spPr>
          <a:xfrm>
            <a:off x="4062250" y="2562801"/>
            <a:ext cx="2241216" cy="2079506"/>
          </a:xfrm>
          <a:prstGeom prst="rect">
            <a:avLst/>
          </a:prstGeom>
        </p:spPr>
      </p:pic>
      <p:pic>
        <p:nvPicPr>
          <p:cNvPr id="12" name="Picture 11" descr="A green circuit board with wires attached on a cardboard box in a corn field&#10;&#10;Description automatically generated">
            <a:extLst>
              <a:ext uri="{FF2B5EF4-FFF2-40B4-BE49-F238E27FC236}">
                <a16:creationId xmlns:a16="http://schemas.microsoft.com/office/drawing/2014/main" id="{D0A312DD-A371-6C18-B1B2-CA58E104CCA6}"/>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rot="5400000">
            <a:off x="6782314" y="2492290"/>
            <a:ext cx="2077590" cy="2236511"/>
          </a:xfrm>
          <a:prstGeom prst="rect">
            <a:avLst/>
          </a:prstGeom>
        </p:spPr>
      </p:pic>
      <p:sp>
        <p:nvSpPr>
          <p:cNvPr id="28" name="TextBox 27">
            <a:extLst>
              <a:ext uri="{FF2B5EF4-FFF2-40B4-BE49-F238E27FC236}">
                <a16:creationId xmlns:a16="http://schemas.microsoft.com/office/drawing/2014/main" id="{93F2D43B-F034-7CD9-C885-68D6A30267B9}"/>
              </a:ext>
            </a:extLst>
          </p:cNvPr>
          <p:cNvSpPr txBox="1"/>
          <p:nvPr/>
        </p:nvSpPr>
        <p:spPr>
          <a:xfrm>
            <a:off x="4895850" y="2193469"/>
            <a:ext cx="3035300" cy="369332"/>
          </a:xfrm>
          <a:prstGeom prst="rect">
            <a:avLst/>
          </a:prstGeom>
          <a:noFill/>
        </p:spPr>
        <p:txBody>
          <a:bodyPr wrap="square">
            <a:spAutoFit/>
          </a:bodyPr>
          <a:lstStyle/>
          <a:p>
            <a:pPr algn="ctr"/>
            <a:r>
              <a:rPr lang="en-US" sz="1800" b="1" dirty="0">
                <a:latin typeface="Arial" panose="020B0604020202020204" pitchFamily="34" charset="0"/>
                <a:cs typeface="Arial" panose="020B0604020202020204" pitchFamily="34" charset="0"/>
              </a:rPr>
              <a:t>Indoor Data Collection</a:t>
            </a:r>
            <a:endParaRPr lang="en-US" sz="1800" dirty="0"/>
          </a:p>
        </p:txBody>
      </p:sp>
      <p:sp>
        <p:nvSpPr>
          <p:cNvPr id="29" name="TextBox 28">
            <a:extLst>
              <a:ext uri="{FF2B5EF4-FFF2-40B4-BE49-F238E27FC236}">
                <a16:creationId xmlns:a16="http://schemas.microsoft.com/office/drawing/2014/main" id="{D5B50923-FD1A-780E-19F4-6469BEB96004}"/>
              </a:ext>
            </a:extLst>
          </p:cNvPr>
          <p:cNvSpPr txBox="1"/>
          <p:nvPr/>
        </p:nvSpPr>
        <p:spPr>
          <a:xfrm>
            <a:off x="5045503" y="4601434"/>
            <a:ext cx="3035300" cy="369332"/>
          </a:xfrm>
          <a:prstGeom prst="rect">
            <a:avLst/>
          </a:prstGeom>
          <a:noFill/>
        </p:spPr>
        <p:txBody>
          <a:bodyPr wrap="square">
            <a:spAutoFit/>
          </a:bodyPr>
          <a:lstStyle/>
          <a:p>
            <a:pPr algn="ctr"/>
            <a:r>
              <a:rPr lang="en-US" sz="1800" b="1" dirty="0">
                <a:latin typeface="Arial" panose="020B0604020202020204" pitchFamily="34" charset="0"/>
                <a:cs typeface="Arial" panose="020B0604020202020204" pitchFamily="34" charset="0"/>
              </a:rPr>
              <a:t>Real Field Data Collection</a:t>
            </a:r>
            <a:endParaRPr lang="en-US" sz="1800" dirty="0"/>
          </a:p>
        </p:txBody>
      </p:sp>
      <p:sp>
        <p:nvSpPr>
          <p:cNvPr id="30" name="Slide Number Placeholder 29">
            <a:extLst>
              <a:ext uri="{FF2B5EF4-FFF2-40B4-BE49-F238E27FC236}">
                <a16:creationId xmlns:a16="http://schemas.microsoft.com/office/drawing/2014/main" id="{E3E417C2-D140-1C9B-FAE3-25071E372C82}"/>
              </a:ext>
            </a:extLst>
          </p:cNvPr>
          <p:cNvSpPr>
            <a:spLocks noGrp="1"/>
          </p:cNvSpPr>
          <p:nvPr>
            <p:ph type="sldNum" sz="quarter" idx="12"/>
          </p:nvPr>
        </p:nvSpPr>
        <p:spPr/>
        <p:txBody>
          <a:bodyPr/>
          <a:lstStyle/>
          <a:p>
            <a:fld id="{48F63A3B-78C7-47BE-AE5E-E10140E04643}" type="slidenum">
              <a:rPr lang="en-US" smtClean="0"/>
              <a:t>13</a:t>
            </a:fld>
            <a:endParaRPr lang="en-US" dirty="0"/>
          </a:p>
        </p:txBody>
      </p:sp>
    </p:spTree>
    <p:extLst>
      <p:ext uri="{BB962C8B-B14F-4D97-AF65-F5344CB8AC3E}">
        <p14:creationId xmlns:p14="http://schemas.microsoft.com/office/powerpoint/2010/main" val="3619714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EAAF55-0CCC-12DF-0710-CB7F0F76870C}"/>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CECB5975-D9E1-8624-AF67-CAB262E1E2DD}"/>
              </a:ext>
            </a:extLst>
          </p:cNvPr>
          <p:cNvSpPr txBox="1"/>
          <p:nvPr/>
        </p:nvSpPr>
        <p:spPr>
          <a:xfrm>
            <a:off x="609600" y="481126"/>
            <a:ext cx="6043684" cy="646331"/>
          </a:xfrm>
          <a:prstGeom prst="rect">
            <a:avLst/>
          </a:prstGeom>
          <a:noFill/>
        </p:spPr>
        <p:txBody>
          <a:bodyPr wrap="square">
            <a:spAutoFit/>
          </a:bodyPr>
          <a:lstStyle/>
          <a:p>
            <a:r>
              <a:rPr lang="en-US" sz="3600" b="1" u="none" strike="noStrike" dirty="0">
                <a:solidFill>
                  <a:srgbClr val="000000"/>
                </a:solidFill>
                <a:effectLst/>
                <a:latin typeface="Arial" panose="020B0604020202020204" pitchFamily="34" charset="0"/>
                <a:cs typeface="Arial" panose="020B0604020202020204" pitchFamily="34" charset="0"/>
              </a:rPr>
              <a:t>Implementation</a:t>
            </a:r>
            <a:endParaRPr lang="en-US" sz="3600" dirty="0"/>
          </a:p>
        </p:txBody>
      </p:sp>
      <p:sp>
        <p:nvSpPr>
          <p:cNvPr id="7" name="TextBox 4">
            <a:extLst>
              <a:ext uri="{FF2B5EF4-FFF2-40B4-BE49-F238E27FC236}">
                <a16:creationId xmlns:a16="http://schemas.microsoft.com/office/drawing/2014/main" id="{1CFF1424-B6E3-1EA7-9C22-E1B2EBCBD548}"/>
              </a:ext>
            </a:extLst>
          </p:cNvPr>
          <p:cNvSpPr txBox="1"/>
          <p:nvPr/>
        </p:nvSpPr>
        <p:spPr>
          <a:xfrm>
            <a:off x="2286023" y="3751808"/>
            <a:ext cx="1157394" cy="369332"/>
          </a:xfrm>
          <a:prstGeom prst="rect">
            <a:avLst/>
          </a:prstGeom>
          <a:noFill/>
        </p:spPr>
        <p:txBody>
          <a:bodyPr wrap="square" lIns="91440" tIns="45720" rIns="91440" bIns="45720" rtlCol="0" anchor="t">
            <a:spAutoFit/>
          </a:bodyPr>
          <a:lstStyle>
            <a:defPPr>
              <a:defRPr lang="en-US"/>
            </a:defPPr>
            <a:lvl1pPr marL="0" algn="l" defTabSz="914400" rtl="0" eaLnBrk="1" fontAlgn="base" latinLnBrk="0" hangingPunct="1">
              <a:spcBef>
                <a:spcPct val="0"/>
              </a:spcBef>
              <a:spcAft>
                <a:spcPct val="0"/>
              </a:spcAft>
              <a:defRPr sz="1800" kern="1200">
                <a:solidFill>
                  <a:schemeClr val="tx1"/>
                </a:solidFill>
                <a:latin typeface="+mn-lt"/>
                <a:ea typeface="+mn-ea"/>
                <a:cs typeface="+mn-cs"/>
              </a:defRPr>
            </a:lvl1pPr>
            <a:lvl2pPr marL="457200" algn="l" defTabSz="914400" rtl="0" eaLnBrk="1" fontAlgn="base" latinLnBrk="0" hangingPunct="1">
              <a:spcBef>
                <a:spcPct val="0"/>
              </a:spcBef>
              <a:spcAft>
                <a:spcPct val="0"/>
              </a:spcAft>
              <a:defRPr sz="1800" kern="1200">
                <a:solidFill>
                  <a:schemeClr val="tx1"/>
                </a:solidFill>
                <a:latin typeface="+mn-lt"/>
                <a:ea typeface="+mn-ea"/>
                <a:cs typeface="+mn-cs"/>
              </a:defRPr>
            </a:lvl2pPr>
            <a:lvl3pPr marL="914400" algn="l" defTabSz="914400" rtl="0" eaLnBrk="1" fontAlgn="base" latinLnBrk="0" hangingPunct="1">
              <a:spcBef>
                <a:spcPct val="0"/>
              </a:spcBef>
              <a:spcAft>
                <a:spcPct val="0"/>
              </a:spcAft>
              <a:defRPr sz="1800" kern="1200">
                <a:solidFill>
                  <a:schemeClr val="tx1"/>
                </a:solidFill>
                <a:latin typeface="+mn-lt"/>
                <a:ea typeface="+mn-ea"/>
                <a:cs typeface="+mn-cs"/>
              </a:defRPr>
            </a:lvl3pPr>
            <a:lvl4pPr marL="1371600" algn="l" defTabSz="914400" rtl="0" eaLnBrk="1" fontAlgn="base" latinLnBrk="0" hangingPunct="1">
              <a:spcBef>
                <a:spcPct val="0"/>
              </a:spcBef>
              <a:spcAft>
                <a:spcPct val="0"/>
              </a:spcAft>
              <a:defRPr sz="1800" kern="1200">
                <a:solidFill>
                  <a:schemeClr val="tx1"/>
                </a:solidFill>
                <a:latin typeface="+mn-lt"/>
                <a:ea typeface="+mn-ea"/>
                <a:cs typeface="+mn-cs"/>
              </a:defRPr>
            </a:lvl4pPr>
            <a:lvl5pPr marL="1828800" algn="l" defTabSz="914400" rtl="0" eaLnBrk="1" fontAlgn="base" latinLnBrk="0" hangingPunct="1">
              <a:spcBef>
                <a:spcPct val="0"/>
              </a:spcBef>
              <a:spcAft>
                <a:spcPct val="0"/>
              </a:spcAft>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Arial"/>
                <a:ea typeface="+mn-lt"/>
                <a:cs typeface="Arial"/>
              </a:rPr>
              <a:t>Dry Leaf</a:t>
            </a:r>
            <a:endParaRPr lang="en-US" dirty="0"/>
          </a:p>
        </p:txBody>
      </p:sp>
      <p:sp>
        <p:nvSpPr>
          <p:cNvPr id="28" name="TextBox 27">
            <a:extLst>
              <a:ext uri="{FF2B5EF4-FFF2-40B4-BE49-F238E27FC236}">
                <a16:creationId xmlns:a16="http://schemas.microsoft.com/office/drawing/2014/main" id="{BFF2AF39-BE77-401A-667A-F0D2B9503569}"/>
              </a:ext>
            </a:extLst>
          </p:cNvPr>
          <p:cNvSpPr txBox="1"/>
          <p:nvPr/>
        </p:nvSpPr>
        <p:spPr>
          <a:xfrm>
            <a:off x="1759656" y="4239580"/>
            <a:ext cx="5624688" cy="369332"/>
          </a:xfrm>
          <a:prstGeom prst="rect">
            <a:avLst/>
          </a:prstGeom>
          <a:noFill/>
        </p:spPr>
        <p:txBody>
          <a:bodyPr wrap="square" lIns="91440" tIns="45720" rIns="91440" bIns="45720" anchor="t">
            <a:spAutoFit/>
          </a:bodyPr>
          <a:lstStyle/>
          <a:p>
            <a:pPr algn="ctr"/>
            <a:r>
              <a:rPr lang="en-US" sz="1800" b="1" dirty="0">
                <a:latin typeface="Arial"/>
                <a:ea typeface="ＭＳ Ｐゴシック"/>
                <a:cs typeface="Arial"/>
              </a:rPr>
              <a:t>Moisture Meter Utilized for Ground Truth</a:t>
            </a:r>
            <a:endParaRPr lang="en-US" dirty="0">
              <a:ea typeface="ＭＳ Ｐゴシック"/>
            </a:endParaRPr>
          </a:p>
        </p:txBody>
      </p:sp>
      <p:sp>
        <p:nvSpPr>
          <p:cNvPr id="30" name="Slide Number Placeholder 29">
            <a:extLst>
              <a:ext uri="{FF2B5EF4-FFF2-40B4-BE49-F238E27FC236}">
                <a16:creationId xmlns:a16="http://schemas.microsoft.com/office/drawing/2014/main" id="{9ED2CE70-F2E4-9A3C-65B6-86AF92EC58AB}"/>
              </a:ext>
            </a:extLst>
          </p:cNvPr>
          <p:cNvSpPr>
            <a:spLocks noGrp="1"/>
          </p:cNvSpPr>
          <p:nvPr>
            <p:ph type="sldNum" sz="quarter" idx="12"/>
          </p:nvPr>
        </p:nvSpPr>
        <p:spPr/>
        <p:txBody>
          <a:bodyPr/>
          <a:lstStyle/>
          <a:p>
            <a:fld id="{48F63A3B-78C7-47BE-AE5E-E10140E04643}" type="slidenum">
              <a:rPr lang="en-US" smtClean="0"/>
              <a:t>14</a:t>
            </a:fld>
            <a:endParaRPr lang="en-US" dirty="0"/>
          </a:p>
        </p:txBody>
      </p:sp>
      <p:pic>
        <p:nvPicPr>
          <p:cNvPr id="2" name="Picture 1" descr="A hand holding a device with a screen on it&#10;&#10;AI-generated content may be incorrect.">
            <a:extLst>
              <a:ext uri="{FF2B5EF4-FFF2-40B4-BE49-F238E27FC236}">
                <a16:creationId xmlns:a16="http://schemas.microsoft.com/office/drawing/2014/main" id="{176255CC-790D-A155-CD9C-293FCCB2376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668638" y="1284110"/>
            <a:ext cx="2458862" cy="2468036"/>
          </a:xfrm>
          <a:prstGeom prst="rect">
            <a:avLst/>
          </a:prstGeom>
        </p:spPr>
      </p:pic>
      <p:pic>
        <p:nvPicPr>
          <p:cNvPr id="3" name="Picture 2" descr="A hand holding a digital device with a green plant&#10;&#10;AI-generated content may be incorrect.">
            <a:extLst>
              <a:ext uri="{FF2B5EF4-FFF2-40B4-BE49-F238E27FC236}">
                <a16:creationId xmlns:a16="http://schemas.microsoft.com/office/drawing/2014/main" id="{89BB7428-751A-F144-E17B-0AEBE6C490D4}"/>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149193" y="1284110"/>
            <a:ext cx="2440420" cy="2469784"/>
          </a:xfrm>
          <a:prstGeom prst="rect">
            <a:avLst/>
          </a:prstGeom>
        </p:spPr>
      </p:pic>
      <p:sp>
        <p:nvSpPr>
          <p:cNvPr id="4" name="TextBox 4">
            <a:extLst>
              <a:ext uri="{FF2B5EF4-FFF2-40B4-BE49-F238E27FC236}">
                <a16:creationId xmlns:a16="http://schemas.microsoft.com/office/drawing/2014/main" id="{276096B4-4C70-B283-7EDF-9C04C744B8CB}"/>
              </a:ext>
            </a:extLst>
          </p:cNvPr>
          <p:cNvSpPr txBox="1"/>
          <p:nvPr/>
        </p:nvSpPr>
        <p:spPr>
          <a:xfrm>
            <a:off x="5880828" y="3751807"/>
            <a:ext cx="1157394" cy="369332"/>
          </a:xfrm>
          <a:prstGeom prst="rect">
            <a:avLst/>
          </a:prstGeom>
          <a:noFill/>
        </p:spPr>
        <p:txBody>
          <a:bodyPr wrap="square" lIns="91440" tIns="45720" rIns="91440" bIns="45720" rtlCol="0" anchor="t">
            <a:spAutoFit/>
          </a:bodyPr>
          <a:lstStyle>
            <a:defPPr>
              <a:defRPr lang="en-US"/>
            </a:defPPr>
            <a:lvl1pPr marL="0" algn="l" defTabSz="914400" rtl="0" eaLnBrk="1" fontAlgn="base" latinLnBrk="0" hangingPunct="1">
              <a:spcBef>
                <a:spcPct val="0"/>
              </a:spcBef>
              <a:spcAft>
                <a:spcPct val="0"/>
              </a:spcAft>
              <a:defRPr sz="1800" kern="1200">
                <a:solidFill>
                  <a:schemeClr val="tx1"/>
                </a:solidFill>
                <a:latin typeface="+mn-lt"/>
                <a:ea typeface="+mn-ea"/>
                <a:cs typeface="+mn-cs"/>
              </a:defRPr>
            </a:lvl1pPr>
            <a:lvl2pPr marL="457200" algn="l" defTabSz="914400" rtl="0" eaLnBrk="1" fontAlgn="base" latinLnBrk="0" hangingPunct="1">
              <a:spcBef>
                <a:spcPct val="0"/>
              </a:spcBef>
              <a:spcAft>
                <a:spcPct val="0"/>
              </a:spcAft>
              <a:defRPr sz="1800" kern="1200">
                <a:solidFill>
                  <a:schemeClr val="tx1"/>
                </a:solidFill>
                <a:latin typeface="+mn-lt"/>
                <a:ea typeface="+mn-ea"/>
                <a:cs typeface="+mn-cs"/>
              </a:defRPr>
            </a:lvl2pPr>
            <a:lvl3pPr marL="914400" algn="l" defTabSz="914400" rtl="0" eaLnBrk="1" fontAlgn="base" latinLnBrk="0" hangingPunct="1">
              <a:spcBef>
                <a:spcPct val="0"/>
              </a:spcBef>
              <a:spcAft>
                <a:spcPct val="0"/>
              </a:spcAft>
              <a:defRPr sz="1800" kern="1200">
                <a:solidFill>
                  <a:schemeClr val="tx1"/>
                </a:solidFill>
                <a:latin typeface="+mn-lt"/>
                <a:ea typeface="+mn-ea"/>
                <a:cs typeface="+mn-cs"/>
              </a:defRPr>
            </a:lvl3pPr>
            <a:lvl4pPr marL="1371600" algn="l" defTabSz="914400" rtl="0" eaLnBrk="1" fontAlgn="base" latinLnBrk="0" hangingPunct="1">
              <a:spcBef>
                <a:spcPct val="0"/>
              </a:spcBef>
              <a:spcAft>
                <a:spcPct val="0"/>
              </a:spcAft>
              <a:defRPr sz="1800" kern="1200">
                <a:solidFill>
                  <a:schemeClr val="tx1"/>
                </a:solidFill>
                <a:latin typeface="+mn-lt"/>
                <a:ea typeface="+mn-ea"/>
                <a:cs typeface="+mn-cs"/>
              </a:defRPr>
            </a:lvl4pPr>
            <a:lvl5pPr marL="1828800" algn="l" defTabSz="914400" rtl="0" eaLnBrk="1" fontAlgn="base" latinLnBrk="0" hangingPunct="1">
              <a:spcBef>
                <a:spcPct val="0"/>
              </a:spcBef>
              <a:spcAft>
                <a:spcPct val="0"/>
              </a:spcAft>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Arial"/>
                <a:ea typeface="+mn-lt"/>
                <a:cs typeface="Arial"/>
              </a:rPr>
              <a:t>Wet Leaf</a:t>
            </a:r>
            <a:endParaRPr lang="en-US" dirty="0"/>
          </a:p>
        </p:txBody>
      </p:sp>
    </p:spTree>
    <p:extLst>
      <p:ext uri="{BB962C8B-B14F-4D97-AF65-F5344CB8AC3E}">
        <p14:creationId xmlns:p14="http://schemas.microsoft.com/office/powerpoint/2010/main" val="525759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CA06CE3-922A-260A-FB68-6DC822E3F0D7}"/>
              </a:ext>
            </a:extLst>
          </p:cNvPr>
          <p:cNvSpPr txBox="1"/>
          <p:nvPr/>
        </p:nvSpPr>
        <p:spPr>
          <a:xfrm>
            <a:off x="609600" y="481126"/>
            <a:ext cx="6043684" cy="646331"/>
          </a:xfrm>
          <a:prstGeom prst="rect">
            <a:avLst/>
          </a:prstGeom>
          <a:noFill/>
        </p:spPr>
        <p:txBody>
          <a:bodyPr wrap="square">
            <a:spAutoFit/>
          </a:bodyPr>
          <a:lstStyle/>
          <a:p>
            <a:r>
              <a:rPr lang="en-US" sz="3600" b="1" u="none" strike="noStrike" dirty="0">
                <a:solidFill>
                  <a:srgbClr val="000000"/>
                </a:solidFill>
                <a:effectLst/>
                <a:latin typeface="Arial" panose="020B0604020202020204" pitchFamily="34" charset="0"/>
                <a:cs typeface="Arial" panose="020B0604020202020204" pitchFamily="34" charset="0"/>
              </a:rPr>
              <a:t>Evaluation</a:t>
            </a:r>
            <a:endParaRPr lang="en-US" sz="3600" dirty="0"/>
          </a:p>
        </p:txBody>
      </p:sp>
      <p:pic>
        <p:nvPicPr>
          <p:cNvPr id="13314" name="Picture 2">
            <a:extLst>
              <a:ext uri="{FF2B5EF4-FFF2-40B4-BE49-F238E27FC236}">
                <a16:creationId xmlns:a16="http://schemas.microsoft.com/office/drawing/2014/main" id="{96FC06DA-1212-6D42-86B2-32FF2FCABDB2}"/>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095880" y="1419224"/>
            <a:ext cx="6952239" cy="2712513"/>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2A804104-EF34-11FF-3A4B-BD505CB75E02}"/>
              </a:ext>
            </a:extLst>
          </p:cNvPr>
          <p:cNvSpPr>
            <a:spLocks noGrp="1"/>
          </p:cNvSpPr>
          <p:nvPr>
            <p:ph type="sldNum" sz="quarter" idx="12"/>
          </p:nvPr>
        </p:nvSpPr>
        <p:spPr/>
        <p:txBody>
          <a:bodyPr/>
          <a:lstStyle/>
          <a:p>
            <a:fld id="{48F63A3B-78C7-47BE-AE5E-E10140E04643}" type="slidenum">
              <a:rPr lang="en-US" smtClean="0"/>
              <a:t>15</a:t>
            </a:fld>
            <a:endParaRPr lang="en-US" dirty="0"/>
          </a:p>
        </p:txBody>
      </p:sp>
      <p:sp>
        <p:nvSpPr>
          <p:cNvPr id="7" name="TextBox 7">
            <a:extLst>
              <a:ext uri="{FF2B5EF4-FFF2-40B4-BE49-F238E27FC236}">
                <a16:creationId xmlns:a16="http://schemas.microsoft.com/office/drawing/2014/main" id="{DD132195-8E59-552E-E1B4-8BB776A405D1}"/>
              </a:ext>
            </a:extLst>
          </p:cNvPr>
          <p:cNvSpPr txBox="1"/>
          <p:nvPr/>
        </p:nvSpPr>
        <p:spPr>
          <a:xfrm>
            <a:off x="484814" y="4049492"/>
            <a:ext cx="8555372" cy="715581"/>
          </a:xfrm>
          <a:prstGeom prst="rect">
            <a:avLst/>
          </a:prstGeom>
          <a:noFill/>
        </p:spPr>
        <p:txBody>
          <a:bodyPr wrap="square" lIns="68580" tIns="34290" rIns="68580" bIns="34290" anchor="t">
            <a:spAutoFit/>
          </a:bodyPr>
          <a:lstStyle>
            <a:defPPr>
              <a:defRPr lang="en-US"/>
            </a:defPPr>
            <a:lvl1pPr marL="0" algn="l" defTabSz="914400" rtl="0" eaLnBrk="1" fontAlgn="base" latinLnBrk="0" hangingPunct="1">
              <a:spcBef>
                <a:spcPct val="0"/>
              </a:spcBef>
              <a:spcAft>
                <a:spcPct val="0"/>
              </a:spcAft>
              <a:defRPr sz="1800" kern="1200">
                <a:solidFill>
                  <a:schemeClr val="tx1"/>
                </a:solidFill>
                <a:latin typeface="+mn-lt"/>
                <a:ea typeface="+mn-ea"/>
                <a:cs typeface="+mn-cs"/>
              </a:defRPr>
            </a:lvl1pPr>
            <a:lvl2pPr marL="457200" algn="l" defTabSz="914400" rtl="0" eaLnBrk="1" fontAlgn="base" latinLnBrk="0" hangingPunct="1">
              <a:spcBef>
                <a:spcPct val="0"/>
              </a:spcBef>
              <a:spcAft>
                <a:spcPct val="0"/>
              </a:spcAft>
              <a:defRPr sz="1800" kern="1200">
                <a:solidFill>
                  <a:schemeClr val="tx1"/>
                </a:solidFill>
                <a:latin typeface="+mn-lt"/>
                <a:ea typeface="+mn-ea"/>
                <a:cs typeface="+mn-cs"/>
              </a:defRPr>
            </a:lvl2pPr>
            <a:lvl3pPr marL="914400" algn="l" defTabSz="914400" rtl="0" eaLnBrk="1" fontAlgn="base" latinLnBrk="0" hangingPunct="1">
              <a:spcBef>
                <a:spcPct val="0"/>
              </a:spcBef>
              <a:spcAft>
                <a:spcPct val="0"/>
              </a:spcAft>
              <a:defRPr sz="1800" kern="1200">
                <a:solidFill>
                  <a:schemeClr val="tx1"/>
                </a:solidFill>
                <a:latin typeface="+mn-lt"/>
                <a:ea typeface="+mn-ea"/>
                <a:cs typeface="+mn-cs"/>
              </a:defRPr>
            </a:lvl3pPr>
            <a:lvl4pPr marL="1371600" algn="l" defTabSz="914400" rtl="0" eaLnBrk="1" fontAlgn="base" latinLnBrk="0" hangingPunct="1">
              <a:spcBef>
                <a:spcPct val="0"/>
              </a:spcBef>
              <a:spcAft>
                <a:spcPct val="0"/>
              </a:spcAft>
              <a:defRPr sz="1800" kern="1200">
                <a:solidFill>
                  <a:schemeClr val="tx1"/>
                </a:solidFill>
                <a:latin typeface="+mn-lt"/>
                <a:ea typeface="+mn-ea"/>
                <a:cs typeface="+mn-cs"/>
              </a:defRPr>
            </a:lvl4pPr>
            <a:lvl5pPr marL="1828800" algn="l" defTabSz="914400" rtl="0" eaLnBrk="1" fontAlgn="base" latinLnBrk="0" hangingPunct="1">
              <a:spcBef>
                <a:spcPct val="0"/>
              </a:spcBef>
              <a:spcAft>
                <a:spcPct val="0"/>
              </a:spcAft>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100" b="1" dirty="0">
                <a:latin typeface="Arial"/>
                <a:cs typeface="Arial"/>
              </a:rPr>
              <a:t>Adonis achieve mean average error for 4.43 outperforming traditional method.</a:t>
            </a:r>
          </a:p>
        </p:txBody>
      </p:sp>
    </p:spTree>
    <p:extLst>
      <p:ext uri="{BB962C8B-B14F-4D97-AF65-F5344CB8AC3E}">
        <p14:creationId xmlns:p14="http://schemas.microsoft.com/office/powerpoint/2010/main" val="1350787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87E92F-6D27-0055-F48D-C349722DBD8B}"/>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84404BA9-F2C2-9EE7-2D5B-EC806CD00435}"/>
              </a:ext>
            </a:extLst>
          </p:cNvPr>
          <p:cNvSpPr txBox="1"/>
          <p:nvPr/>
        </p:nvSpPr>
        <p:spPr>
          <a:xfrm>
            <a:off x="609600" y="481126"/>
            <a:ext cx="6043684" cy="646331"/>
          </a:xfrm>
          <a:prstGeom prst="rect">
            <a:avLst/>
          </a:prstGeom>
          <a:noFill/>
        </p:spPr>
        <p:txBody>
          <a:bodyPr wrap="square">
            <a:spAutoFit/>
          </a:bodyPr>
          <a:lstStyle/>
          <a:p>
            <a:r>
              <a:rPr lang="en-US" sz="3600" b="1" u="none" strike="noStrike" dirty="0">
                <a:solidFill>
                  <a:srgbClr val="000000"/>
                </a:solidFill>
                <a:effectLst/>
                <a:latin typeface="Arial" panose="020B0604020202020204" pitchFamily="34" charset="0"/>
                <a:cs typeface="Arial" panose="020B0604020202020204" pitchFamily="34" charset="0"/>
              </a:rPr>
              <a:t>Evaluation</a:t>
            </a:r>
            <a:endParaRPr lang="en-US" sz="3600" dirty="0"/>
          </a:p>
        </p:txBody>
      </p:sp>
      <p:pic>
        <p:nvPicPr>
          <p:cNvPr id="16386" name="Picture 2">
            <a:extLst>
              <a:ext uri="{FF2B5EF4-FFF2-40B4-BE49-F238E27FC236}">
                <a16:creationId xmlns:a16="http://schemas.microsoft.com/office/drawing/2014/main" id="{52FD20DC-A989-B8B9-AB15-0B3BCC46E168}"/>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726043" y="1213930"/>
            <a:ext cx="5387114" cy="28829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D4D6E4D3-E39E-5AA1-427F-A1E4E977534A}"/>
              </a:ext>
            </a:extLst>
          </p:cNvPr>
          <p:cNvSpPr>
            <a:spLocks noGrp="1"/>
          </p:cNvSpPr>
          <p:nvPr>
            <p:ph type="sldNum" sz="quarter" idx="12"/>
          </p:nvPr>
        </p:nvSpPr>
        <p:spPr/>
        <p:txBody>
          <a:bodyPr/>
          <a:lstStyle/>
          <a:p>
            <a:fld id="{48F63A3B-78C7-47BE-AE5E-E10140E04643}" type="slidenum">
              <a:rPr lang="en-US" smtClean="0"/>
              <a:t>16</a:t>
            </a:fld>
            <a:endParaRPr lang="en-US" dirty="0"/>
          </a:p>
        </p:txBody>
      </p:sp>
      <p:sp>
        <p:nvSpPr>
          <p:cNvPr id="3" name="TextBox 7">
            <a:extLst>
              <a:ext uri="{FF2B5EF4-FFF2-40B4-BE49-F238E27FC236}">
                <a16:creationId xmlns:a16="http://schemas.microsoft.com/office/drawing/2014/main" id="{F98877AD-326E-45F7-204F-88E85A5B29E9}"/>
              </a:ext>
            </a:extLst>
          </p:cNvPr>
          <p:cNvSpPr txBox="1"/>
          <p:nvPr/>
        </p:nvSpPr>
        <p:spPr>
          <a:xfrm>
            <a:off x="764214" y="4035694"/>
            <a:ext cx="8555372" cy="715581"/>
          </a:xfrm>
          <a:prstGeom prst="rect">
            <a:avLst/>
          </a:prstGeom>
          <a:noFill/>
        </p:spPr>
        <p:txBody>
          <a:bodyPr wrap="square" lIns="68580" tIns="34290" rIns="68580" bIns="34290" anchor="t">
            <a:spAutoFit/>
          </a:bodyPr>
          <a:lstStyle>
            <a:defPPr>
              <a:defRPr lang="en-US"/>
            </a:defPPr>
            <a:lvl1pPr marL="0" algn="l" defTabSz="914400" rtl="0" eaLnBrk="1" fontAlgn="base" latinLnBrk="0" hangingPunct="1">
              <a:spcBef>
                <a:spcPct val="0"/>
              </a:spcBef>
              <a:spcAft>
                <a:spcPct val="0"/>
              </a:spcAft>
              <a:defRPr sz="1800" kern="1200">
                <a:solidFill>
                  <a:schemeClr val="tx1"/>
                </a:solidFill>
                <a:latin typeface="+mn-lt"/>
                <a:ea typeface="+mn-ea"/>
                <a:cs typeface="+mn-cs"/>
              </a:defRPr>
            </a:lvl1pPr>
            <a:lvl2pPr marL="457200" algn="l" defTabSz="914400" rtl="0" eaLnBrk="1" fontAlgn="base" latinLnBrk="0" hangingPunct="1">
              <a:spcBef>
                <a:spcPct val="0"/>
              </a:spcBef>
              <a:spcAft>
                <a:spcPct val="0"/>
              </a:spcAft>
              <a:defRPr sz="1800" kern="1200">
                <a:solidFill>
                  <a:schemeClr val="tx1"/>
                </a:solidFill>
                <a:latin typeface="+mn-lt"/>
                <a:ea typeface="+mn-ea"/>
                <a:cs typeface="+mn-cs"/>
              </a:defRPr>
            </a:lvl2pPr>
            <a:lvl3pPr marL="914400" algn="l" defTabSz="914400" rtl="0" eaLnBrk="1" fontAlgn="base" latinLnBrk="0" hangingPunct="1">
              <a:spcBef>
                <a:spcPct val="0"/>
              </a:spcBef>
              <a:spcAft>
                <a:spcPct val="0"/>
              </a:spcAft>
              <a:defRPr sz="1800" kern="1200">
                <a:solidFill>
                  <a:schemeClr val="tx1"/>
                </a:solidFill>
                <a:latin typeface="+mn-lt"/>
                <a:ea typeface="+mn-ea"/>
                <a:cs typeface="+mn-cs"/>
              </a:defRPr>
            </a:lvl3pPr>
            <a:lvl4pPr marL="1371600" algn="l" defTabSz="914400" rtl="0" eaLnBrk="1" fontAlgn="base" latinLnBrk="0" hangingPunct="1">
              <a:spcBef>
                <a:spcPct val="0"/>
              </a:spcBef>
              <a:spcAft>
                <a:spcPct val="0"/>
              </a:spcAft>
              <a:defRPr sz="1800" kern="1200">
                <a:solidFill>
                  <a:schemeClr val="tx1"/>
                </a:solidFill>
                <a:latin typeface="+mn-lt"/>
                <a:ea typeface="+mn-ea"/>
                <a:cs typeface="+mn-cs"/>
              </a:defRPr>
            </a:lvl4pPr>
            <a:lvl5pPr marL="1828800" algn="l" defTabSz="914400" rtl="0" eaLnBrk="1" fontAlgn="base" latinLnBrk="0" hangingPunct="1">
              <a:spcBef>
                <a:spcPct val="0"/>
              </a:spcBef>
              <a:spcAft>
                <a:spcPct val="0"/>
              </a:spcAft>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100" b="1" dirty="0">
                <a:latin typeface="Arial"/>
                <a:cs typeface="Arial"/>
              </a:rPr>
              <a:t>The ablation study demonstrates that effectiveness of signal processing and feature extraction.</a:t>
            </a:r>
          </a:p>
        </p:txBody>
      </p:sp>
    </p:spTree>
    <p:extLst>
      <p:ext uri="{BB962C8B-B14F-4D97-AF65-F5344CB8AC3E}">
        <p14:creationId xmlns:p14="http://schemas.microsoft.com/office/powerpoint/2010/main" val="735942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D6C278-D32D-BBDA-BDD8-295A12410EBB}"/>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D7D8ECC7-21CE-F21C-74F5-BD0C50F65A9D}"/>
              </a:ext>
            </a:extLst>
          </p:cNvPr>
          <p:cNvSpPr txBox="1"/>
          <p:nvPr/>
        </p:nvSpPr>
        <p:spPr>
          <a:xfrm>
            <a:off x="609600" y="481126"/>
            <a:ext cx="6043684" cy="646331"/>
          </a:xfrm>
          <a:prstGeom prst="rect">
            <a:avLst/>
          </a:prstGeom>
          <a:noFill/>
        </p:spPr>
        <p:txBody>
          <a:bodyPr wrap="square">
            <a:spAutoFit/>
          </a:bodyPr>
          <a:lstStyle/>
          <a:p>
            <a:r>
              <a:rPr lang="en-US" sz="3600" b="1" u="none" strike="noStrike" dirty="0">
                <a:solidFill>
                  <a:srgbClr val="000000"/>
                </a:solidFill>
                <a:effectLst/>
                <a:latin typeface="Arial" panose="020B0604020202020204" pitchFamily="34" charset="0"/>
                <a:cs typeface="Arial" panose="020B0604020202020204" pitchFamily="34" charset="0"/>
              </a:rPr>
              <a:t>Evaluation</a:t>
            </a:r>
            <a:endParaRPr lang="en-US" sz="3600" dirty="0"/>
          </a:p>
        </p:txBody>
      </p:sp>
      <p:sp>
        <p:nvSpPr>
          <p:cNvPr id="2" name="Slide Number Placeholder 1">
            <a:extLst>
              <a:ext uri="{FF2B5EF4-FFF2-40B4-BE49-F238E27FC236}">
                <a16:creationId xmlns:a16="http://schemas.microsoft.com/office/drawing/2014/main" id="{E0C870A2-5146-DAFC-2CDA-DAD187F97532}"/>
              </a:ext>
            </a:extLst>
          </p:cNvPr>
          <p:cNvSpPr>
            <a:spLocks noGrp="1"/>
          </p:cNvSpPr>
          <p:nvPr>
            <p:ph type="sldNum" sz="quarter" idx="12"/>
          </p:nvPr>
        </p:nvSpPr>
        <p:spPr/>
        <p:txBody>
          <a:bodyPr/>
          <a:lstStyle/>
          <a:p>
            <a:fld id="{48F63A3B-78C7-47BE-AE5E-E10140E04643}" type="slidenum">
              <a:rPr lang="en-US" smtClean="0"/>
              <a:t>17</a:t>
            </a:fld>
            <a:endParaRPr lang="en-US" dirty="0"/>
          </a:p>
        </p:txBody>
      </p:sp>
      <p:sp>
        <p:nvSpPr>
          <p:cNvPr id="3" name="TextBox 7">
            <a:extLst>
              <a:ext uri="{FF2B5EF4-FFF2-40B4-BE49-F238E27FC236}">
                <a16:creationId xmlns:a16="http://schemas.microsoft.com/office/drawing/2014/main" id="{74E06683-3E69-CA83-E895-7443FA191588}"/>
              </a:ext>
            </a:extLst>
          </p:cNvPr>
          <p:cNvSpPr txBox="1"/>
          <p:nvPr/>
        </p:nvSpPr>
        <p:spPr>
          <a:xfrm>
            <a:off x="692150" y="3748086"/>
            <a:ext cx="8655050" cy="1038746"/>
          </a:xfrm>
          <a:prstGeom prst="rect">
            <a:avLst/>
          </a:prstGeom>
          <a:noFill/>
        </p:spPr>
        <p:txBody>
          <a:bodyPr wrap="square" lIns="68580" tIns="34290" rIns="68580" bIns="34290" anchor="t">
            <a:spAutoFit/>
          </a:bodyPr>
          <a:lstStyle>
            <a:defPPr>
              <a:defRPr lang="en-US"/>
            </a:defPPr>
            <a:lvl1pPr marL="0" algn="l" defTabSz="914400" rtl="0" eaLnBrk="1" fontAlgn="base" latinLnBrk="0" hangingPunct="1">
              <a:spcBef>
                <a:spcPct val="0"/>
              </a:spcBef>
              <a:spcAft>
                <a:spcPct val="0"/>
              </a:spcAft>
              <a:defRPr sz="1800" kern="1200">
                <a:solidFill>
                  <a:schemeClr val="tx1"/>
                </a:solidFill>
                <a:latin typeface="+mn-lt"/>
                <a:ea typeface="+mn-ea"/>
                <a:cs typeface="+mn-cs"/>
              </a:defRPr>
            </a:lvl1pPr>
            <a:lvl2pPr marL="457200" algn="l" defTabSz="914400" rtl="0" eaLnBrk="1" fontAlgn="base" latinLnBrk="0" hangingPunct="1">
              <a:spcBef>
                <a:spcPct val="0"/>
              </a:spcBef>
              <a:spcAft>
                <a:spcPct val="0"/>
              </a:spcAft>
              <a:defRPr sz="1800" kern="1200">
                <a:solidFill>
                  <a:schemeClr val="tx1"/>
                </a:solidFill>
                <a:latin typeface="+mn-lt"/>
                <a:ea typeface="+mn-ea"/>
                <a:cs typeface="+mn-cs"/>
              </a:defRPr>
            </a:lvl2pPr>
            <a:lvl3pPr marL="914400" algn="l" defTabSz="914400" rtl="0" eaLnBrk="1" fontAlgn="base" latinLnBrk="0" hangingPunct="1">
              <a:spcBef>
                <a:spcPct val="0"/>
              </a:spcBef>
              <a:spcAft>
                <a:spcPct val="0"/>
              </a:spcAft>
              <a:defRPr sz="1800" kern="1200">
                <a:solidFill>
                  <a:schemeClr val="tx1"/>
                </a:solidFill>
                <a:latin typeface="+mn-lt"/>
                <a:ea typeface="+mn-ea"/>
                <a:cs typeface="+mn-cs"/>
              </a:defRPr>
            </a:lvl3pPr>
            <a:lvl4pPr marL="1371600" algn="l" defTabSz="914400" rtl="0" eaLnBrk="1" fontAlgn="base" latinLnBrk="0" hangingPunct="1">
              <a:spcBef>
                <a:spcPct val="0"/>
              </a:spcBef>
              <a:spcAft>
                <a:spcPct val="0"/>
              </a:spcAft>
              <a:defRPr sz="1800" kern="1200">
                <a:solidFill>
                  <a:schemeClr val="tx1"/>
                </a:solidFill>
                <a:latin typeface="+mn-lt"/>
                <a:ea typeface="+mn-ea"/>
                <a:cs typeface="+mn-cs"/>
              </a:defRPr>
            </a:lvl4pPr>
            <a:lvl5pPr marL="1828800" algn="l" defTabSz="914400" rtl="0" eaLnBrk="1" fontAlgn="base" latinLnBrk="0" hangingPunct="1">
              <a:spcBef>
                <a:spcPct val="0"/>
              </a:spcBef>
              <a:spcAft>
                <a:spcPct val="0"/>
              </a:spcAft>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100" b="1" dirty="0">
                <a:latin typeface="Arial"/>
                <a:cs typeface="Arial"/>
              </a:rPr>
              <a:t>Results demonstrate robust performance across diverse leaf types, environmental conditions, distances, and real-field deployments.</a:t>
            </a:r>
          </a:p>
        </p:txBody>
      </p:sp>
      <p:pic>
        <p:nvPicPr>
          <p:cNvPr id="19458" name="Picture 2">
            <a:extLst>
              <a:ext uri="{FF2B5EF4-FFF2-40B4-BE49-F238E27FC236}">
                <a16:creationId xmlns:a16="http://schemas.microsoft.com/office/drawing/2014/main" id="{C25B28A0-1D16-4907-1BA1-3DB4AF30ACD1}"/>
              </a:ext>
            </a:extLst>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94492" y="1749673"/>
            <a:ext cx="4572000" cy="1827544"/>
          </a:xfrm>
          <a:prstGeom prst="rect">
            <a:avLst/>
          </a:prstGeom>
          <a:noFill/>
          <a:extLst>
            <a:ext uri="{909E8E84-426E-40DD-AFC4-6F175D3DCCD1}">
              <a14:hiddenFill xmlns:a14="http://schemas.microsoft.com/office/drawing/2010/main">
                <a:solidFill>
                  <a:srgbClr val="FFFFFF"/>
                </a:solidFill>
              </a14:hiddenFill>
            </a:ext>
          </a:extLst>
        </p:spPr>
      </p:pic>
      <p:pic>
        <p:nvPicPr>
          <p:cNvPr id="19460" name="Picture 4">
            <a:extLst>
              <a:ext uri="{FF2B5EF4-FFF2-40B4-BE49-F238E27FC236}">
                <a16:creationId xmlns:a16="http://schemas.microsoft.com/office/drawing/2014/main" id="{146FEE9D-B007-338E-4F5F-E1B6800867AB}"/>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b="-883"/>
          <a:stretch/>
        </p:blipFill>
        <p:spPr bwMode="auto">
          <a:xfrm>
            <a:off x="4572000" y="1768723"/>
            <a:ext cx="4572000" cy="1827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9605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C649702-7710-5BAC-673D-6BB1F4209AD8}"/>
              </a:ext>
            </a:extLst>
          </p:cNvPr>
          <p:cNvSpPr>
            <a:spLocks noGrp="1"/>
          </p:cNvSpPr>
          <p:nvPr/>
        </p:nvSpPr>
        <p:spPr>
          <a:xfrm>
            <a:off x="546100" y="315714"/>
            <a:ext cx="7886700" cy="994172"/>
          </a:xfrm>
          <a:prstGeom prst="rect">
            <a:avLst/>
          </a:prstGeom>
        </p:spPr>
        <p:txBody>
          <a:bodyPr vert="horz" lIns="68580" tIns="34290" rIns="68580" bIns="34290" rtlCol="0" anchor="ctr">
            <a:normAutofit/>
          </a:bodyPr>
          <a:lstStyle>
            <a:defPPr>
              <a:defRPr lang="en-US"/>
            </a:defPPr>
            <a:lvl1pPr algn="l" defTabSz="914400" rtl="0" eaLnBrk="1" fontAlgn="base" latinLnBrk="0" hangingPunct="1">
              <a:lnSpc>
                <a:spcPct val="90000"/>
              </a:lnSpc>
              <a:spcBef>
                <a:spcPct val="0"/>
              </a:spcBef>
              <a:spcAft>
                <a:spcPct val="0"/>
              </a:spcAft>
              <a:buNone/>
              <a:defRPr sz="4400" b="1" i="0" kern="1200">
                <a:solidFill>
                  <a:srgbClr val="184534"/>
                </a:solidFill>
                <a:latin typeface="Gotham Bold" pitchFamily="2" charset="0"/>
                <a:ea typeface="+mj-ea"/>
                <a:cs typeface="Gotham Bold" pitchFamily="2" charset="0"/>
              </a:defRPr>
            </a:lvl1pPr>
            <a:lvl2pPr marL="4572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a:lstStyle>
          <a:p>
            <a:r>
              <a:rPr lang="en-US" sz="3300">
                <a:solidFill>
                  <a:schemeClr val="tx1"/>
                </a:solidFill>
                <a:latin typeface="Arial"/>
                <a:cs typeface="Arial"/>
              </a:rPr>
              <a:t>Key Insights</a:t>
            </a:r>
            <a:endParaRPr lang="en-US" sz="3300"/>
          </a:p>
        </p:txBody>
      </p:sp>
      <p:sp>
        <p:nvSpPr>
          <p:cNvPr id="7" name="Rectangle 6">
            <a:extLst>
              <a:ext uri="{FF2B5EF4-FFF2-40B4-BE49-F238E27FC236}">
                <a16:creationId xmlns:a16="http://schemas.microsoft.com/office/drawing/2014/main" id="{CD836DF2-C065-2E02-1BCB-3157BAE0C6DD}"/>
              </a:ext>
            </a:extLst>
          </p:cNvPr>
          <p:cNvSpPr>
            <a:spLocks noChangeArrowheads="1"/>
          </p:cNvSpPr>
          <p:nvPr/>
        </p:nvSpPr>
        <p:spPr bwMode="auto">
          <a:xfrm>
            <a:off x="411598" y="1140589"/>
            <a:ext cx="8320804"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tabLst/>
            </a:pPr>
            <a:endParaRPr lang="en-US" altLang="en-US" sz="20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 Leaf Wetness Level:</a:t>
            </a:r>
            <a:r>
              <a:rPr kumimoji="0" lang="en-US" altLang="en-US" sz="2000" b="0" i="0" u="none" strike="noStrike" cap="none" normalizeH="0" baseline="0" dirty="0">
                <a:ln>
                  <a:noFill/>
                </a:ln>
                <a:solidFill>
                  <a:schemeClr val="tx1"/>
                </a:solidFill>
                <a:effectLst/>
                <a:latin typeface="Arial" panose="020B0604020202020204" pitchFamily="34" charset="0"/>
              </a:rPr>
              <a:t> an agricultural metric derived from RF signal reflections to quantify plant water content and health.</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 </a:t>
            </a:r>
            <a:r>
              <a:rPr lang="en-US" altLang="en-US" sz="2000" b="1" dirty="0">
                <a:latin typeface="Arial" panose="020B0604020202020204" pitchFamily="34" charset="0"/>
              </a:rPr>
              <a:t>mmWave Signal Analysis: </a:t>
            </a:r>
            <a:r>
              <a:rPr lang="en-US" altLang="en-US" sz="2000" dirty="0">
                <a:latin typeface="Arial" panose="020B0604020202020204" pitchFamily="34" charset="0"/>
              </a:rPr>
              <a:t>applying signal processing and contrastive learning for robust feature extraction.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 Robust Performance: </a:t>
            </a:r>
            <a:r>
              <a:rPr kumimoji="0" lang="en-US" altLang="en-US" sz="2000" i="0" u="none" strike="noStrike" cap="none" normalizeH="0" baseline="0" dirty="0">
                <a:ln>
                  <a:noFill/>
                </a:ln>
                <a:solidFill>
                  <a:schemeClr val="tx1"/>
                </a:solidFill>
                <a:effectLst/>
                <a:latin typeface="Arial" panose="020B0604020202020204" pitchFamily="34" charset="0"/>
              </a:rPr>
              <a:t>Adonis achieve MAE for 4.43 indoors and 6.49 for real </a:t>
            </a:r>
            <a:r>
              <a:rPr lang="en-US" altLang="en-US" sz="2000" dirty="0">
                <a:latin typeface="Arial" panose="020B0604020202020204" pitchFamily="34" charset="0"/>
              </a:rPr>
              <a:t>field </a:t>
            </a:r>
            <a:r>
              <a:rPr lang="en-US" sz="2000" dirty="0">
                <a:latin typeface="Arial" panose="020B0604020202020204" pitchFamily="34" charset="0"/>
              </a:rPr>
              <a:t>outperforming</a:t>
            </a:r>
            <a:r>
              <a:rPr lang="en-US" altLang="en-US" sz="2000" dirty="0">
                <a:latin typeface="Arial" panose="020B0604020202020204" pitchFamily="34" charset="0"/>
              </a:rPr>
              <a:t> traditional </a:t>
            </a:r>
            <a:r>
              <a:rPr kumimoji="0" lang="en-US" altLang="en-US" sz="2000" i="0" u="none" strike="noStrike" cap="none" normalizeH="0" baseline="0" dirty="0">
                <a:ln>
                  <a:noFill/>
                </a:ln>
                <a:solidFill>
                  <a:schemeClr val="tx1"/>
                </a:solidFill>
                <a:effectLst/>
                <a:latin typeface="Arial" panose="020B0604020202020204" pitchFamily="34" charset="0"/>
              </a:rPr>
              <a:t>methods.</a:t>
            </a:r>
          </a:p>
        </p:txBody>
      </p:sp>
      <p:sp>
        <p:nvSpPr>
          <p:cNvPr id="8" name="Slide Number Placeholder 7">
            <a:extLst>
              <a:ext uri="{FF2B5EF4-FFF2-40B4-BE49-F238E27FC236}">
                <a16:creationId xmlns:a16="http://schemas.microsoft.com/office/drawing/2014/main" id="{1375BAC4-2ACD-729C-44FB-DE3C89FC3CFA}"/>
              </a:ext>
            </a:extLst>
          </p:cNvPr>
          <p:cNvSpPr>
            <a:spLocks noGrp="1"/>
          </p:cNvSpPr>
          <p:nvPr>
            <p:ph type="sldNum" sz="quarter" idx="12"/>
          </p:nvPr>
        </p:nvSpPr>
        <p:spPr/>
        <p:txBody>
          <a:bodyPr/>
          <a:lstStyle/>
          <a:p>
            <a:fld id="{48F63A3B-78C7-47BE-AE5E-E10140E04643}" type="slidenum">
              <a:rPr lang="en-US" smtClean="0"/>
              <a:t>18</a:t>
            </a:fld>
            <a:endParaRPr lang="en-US" dirty="0"/>
          </a:p>
        </p:txBody>
      </p:sp>
    </p:spTree>
    <p:extLst>
      <p:ext uri="{BB962C8B-B14F-4D97-AF65-F5344CB8AC3E}">
        <p14:creationId xmlns:p14="http://schemas.microsoft.com/office/powerpoint/2010/main" val="38428809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Blue Background Images: 900+ Free Images on Unsplash">
            <a:extLst>
              <a:ext uri="{FF2B5EF4-FFF2-40B4-BE49-F238E27FC236}">
                <a16:creationId xmlns:a16="http://schemas.microsoft.com/office/drawing/2014/main" id="{E3607B47-D856-1C69-EA84-D5E089D64DF3}"/>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0" y="0"/>
            <a:ext cx="9144000" cy="180254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F156AB2-B87C-0DF1-61B5-741F497EC464}"/>
              </a:ext>
            </a:extLst>
          </p:cNvPr>
          <p:cNvSpPr txBox="1"/>
          <p:nvPr/>
        </p:nvSpPr>
        <p:spPr>
          <a:xfrm>
            <a:off x="2287" y="544146"/>
            <a:ext cx="9141713" cy="1072056"/>
          </a:xfrm>
          <a:prstGeom prst="rect">
            <a:avLst/>
          </a:prstGeom>
          <a:effectLst>
            <a:outerShdw blurRad="50800" dist="38100" dir="2700000" algn="tl" rotWithShape="0">
              <a:prstClr val="black">
                <a:alpha val="40000"/>
              </a:prstClr>
            </a:outerShdw>
          </a:effectLst>
        </p:spPr>
        <p:txBody>
          <a:bodyPr vert="horz" lIns="68580" tIns="34290" rIns="68580" bIns="34290" rtlCol="0" anchor="b">
            <a:noAutofit/>
          </a:bodyPr>
          <a:lstStyle/>
          <a:p>
            <a:pPr algn="ctr">
              <a:lnSpc>
                <a:spcPct val="90000"/>
              </a:lnSpc>
              <a:spcAft>
                <a:spcPts val="450"/>
              </a:spcAft>
            </a:pPr>
            <a:r>
              <a:rPr lang="en-US" sz="3200" b="1" dirty="0">
                <a:solidFill>
                  <a:schemeClr val="bg1"/>
                </a:solidFill>
                <a:latin typeface="Arial"/>
                <a:ea typeface="+mj-lt"/>
                <a:cs typeface="Arial"/>
              </a:rPr>
              <a:t>Adonis: Neural-enhanced Fine-grained Leaf Wetness Sensing </a:t>
            </a:r>
          </a:p>
          <a:p>
            <a:pPr algn="ctr">
              <a:lnSpc>
                <a:spcPct val="90000"/>
              </a:lnSpc>
              <a:spcAft>
                <a:spcPts val="450"/>
              </a:spcAft>
            </a:pPr>
            <a:r>
              <a:rPr lang="en-US" sz="3200" b="1" dirty="0">
                <a:solidFill>
                  <a:schemeClr val="bg1"/>
                </a:solidFill>
                <a:latin typeface="Arial"/>
                <a:ea typeface="+mj-lt"/>
                <a:cs typeface="Arial"/>
              </a:rPr>
              <a:t>with Efficient mmWave Imaging</a:t>
            </a:r>
            <a:endParaRPr lang="en-US" sz="3200" b="1" dirty="0">
              <a:solidFill>
                <a:schemeClr val="bg1"/>
              </a:solidFill>
              <a:latin typeface="Arial" panose="020B0604020202020204" pitchFamily="34" charset="0"/>
              <a:ea typeface="+mj-ea"/>
              <a:cs typeface="Arial" panose="020B0604020202020204" pitchFamily="34" charset="0"/>
            </a:endParaRPr>
          </a:p>
        </p:txBody>
      </p:sp>
      <p:sp>
        <p:nvSpPr>
          <p:cNvPr id="6" name="TextBox 5">
            <a:extLst>
              <a:ext uri="{FF2B5EF4-FFF2-40B4-BE49-F238E27FC236}">
                <a16:creationId xmlns:a16="http://schemas.microsoft.com/office/drawing/2014/main" id="{D0DDA2BA-61A2-EA63-84CE-747844E59A3C}"/>
              </a:ext>
            </a:extLst>
          </p:cNvPr>
          <p:cNvSpPr txBox="1"/>
          <p:nvPr/>
        </p:nvSpPr>
        <p:spPr>
          <a:xfrm>
            <a:off x="1311275" y="3695636"/>
            <a:ext cx="3651251" cy="1200329"/>
          </a:xfrm>
          <a:prstGeom prst="rect">
            <a:avLst/>
          </a:prstGeom>
          <a:noFill/>
        </p:spPr>
        <p:txBody>
          <a:bodyPr wrap="square">
            <a:spAutoFit/>
          </a:bodyPr>
          <a:lstStyle/>
          <a:p>
            <a:pPr algn="ctr"/>
            <a:r>
              <a:rPr lang="en-US" sz="2700" b="1" dirty="0">
                <a:latin typeface="Arial" panose="020B0604020202020204" pitchFamily="34" charset="0"/>
                <a:ea typeface="+mj-ea"/>
                <a:cs typeface="Arial" panose="020B0604020202020204" pitchFamily="34" charset="0"/>
              </a:rPr>
              <a:t>Yimeng Liu </a:t>
            </a:r>
          </a:p>
          <a:p>
            <a:pPr algn="ctr"/>
            <a:r>
              <a:rPr lang="en-US" sz="2100" i="1" dirty="0">
                <a:latin typeface="Arial" panose="020B0604020202020204" pitchFamily="34" charset="0"/>
                <a:ea typeface="+mj-ea"/>
                <a:cs typeface="Arial" panose="020B0604020202020204" pitchFamily="34" charset="0"/>
              </a:rPr>
              <a:t>liuyime2@msu.edu</a:t>
            </a:r>
          </a:p>
          <a:p>
            <a:pPr algn="ctr"/>
            <a:r>
              <a:rPr lang="en-US" dirty="0">
                <a:latin typeface="Arial" panose="020B0604020202020204" pitchFamily="34" charset="0"/>
                <a:ea typeface="+mj-ea"/>
                <a:cs typeface="Arial" panose="020B0604020202020204" pitchFamily="34" charset="0"/>
              </a:rPr>
              <a:t>Michigan State University</a:t>
            </a:r>
          </a:p>
        </p:txBody>
      </p:sp>
      <p:pic>
        <p:nvPicPr>
          <p:cNvPr id="3" name="Picture 2">
            <a:extLst>
              <a:ext uri="{FF2B5EF4-FFF2-40B4-BE49-F238E27FC236}">
                <a16:creationId xmlns:a16="http://schemas.microsoft.com/office/drawing/2014/main" id="{E1A15BB2-9E65-E12B-41E1-68A5CDACB52F}"/>
              </a:ext>
            </a:extLst>
          </p:cNvPr>
          <p:cNvPicPr>
            <a:picLocks noChangeAspect="1"/>
          </p:cNvPicPr>
          <p:nvPr/>
        </p:nvPicPr>
        <p:blipFill>
          <a:blip r:embed="rId4" cstate="screen">
            <a:extLst>
              <a:ext uri="{28A0092B-C50C-407E-A947-70E740481C1C}">
                <a14:useLocalDpi xmlns:a14="http://schemas.microsoft.com/office/drawing/2010/main"/>
              </a:ext>
            </a:extLst>
          </a:blip>
          <a:srcRect/>
          <a:stretch/>
        </p:blipFill>
        <p:spPr>
          <a:xfrm>
            <a:off x="2120575" y="1802542"/>
            <a:ext cx="1835925" cy="1893094"/>
          </a:xfrm>
          <a:prstGeom prst="rect">
            <a:avLst/>
          </a:prstGeom>
        </p:spPr>
      </p:pic>
      <p:sp>
        <p:nvSpPr>
          <p:cNvPr id="2" name="Slide Number Placeholder 1">
            <a:extLst>
              <a:ext uri="{FF2B5EF4-FFF2-40B4-BE49-F238E27FC236}">
                <a16:creationId xmlns:a16="http://schemas.microsoft.com/office/drawing/2014/main" id="{6990F15F-3397-1FD7-3A9B-08B2491FAE09}"/>
              </a:ext>
            </a:extLst>
          </p:cNvPr>
          <p:cNvSpPr>
            <a:spLocks noGrp="1"/>
          </p:cNvSpPr>
          <p:nvPr>
            <p:ph type="sldNum" sz="quarter" idx="12"/>
          </p:nvPr>
        </p:nvSpPr>
        <p:spPr/>
        <p:txBody>
          <a:bodyPr/>
          <a:lstStyle/>
          <a:p>
            <a:fld id="{330EA680-D336-4FF7-8B7A-9848BB0A1C32}" type="slidenum">
              <a:rPr lang="en-US" smtClean="0"/>
              <a:t>19</a:t>
            </a:fld>
            <a:endParaRPr lang="en-US"/>
          </a:p>
        </p:txBody>
      </p:sp>
      <p:sp>
        <p:nvSpPr>
          <p:cNvPr id="8" name="TextBox 7">
            <a:extLst>
              <a:ext uri="{FF2B5EF4-FFF2-40B4-BE49-F238E27FC236}">
                <a16:creationId xmlns:a16="http://schemas.microsoft.com/office/drawing/2014/main" id="{D0CF0A79-C3E7-6DE0-FCB2-80761E3037DA}"/>
              </a:ext>
            </a:extLst>
          </p:cNvPr>
          <p:cNvSpPr txBox="1"/>
          <p:nvPr/>
        </p:nvSpPr>
        <p:spPr>
          <a:xfrm>
            <a:off x="5038725" y="2659274"/>
            <a:ext cx="3651251" cy="1200329"/>
          </a:xfrm>
          <a:prstGeom prst="rect">
            <a:avLst/>
          </a:prstGeom>
          <a:noFill/>
        </p:spPr>
        <p:txBody>
          <a:bodyPr wrap="square">
            <a:spAutoFit/>
          </a:bodyPr>
          <a:lstStyle/>
          <a:p>
            <a:pPr algn="ctr"/>
            <a:r>
              <a:rPr lang="en-US" sz="2700" b="1" dirty="0" err="1">
                <a:latin typeface="Arial" panose="020B0604020202020204" pitchFamily="34" charset="0"/>
                <a:ea typeface="+mj-ea"/>
                <a:cs typeface="Arial" panose="020B0604020202020204" pitchFamily="34" charset="0"/>
              </a:rPr>
              <a:t>Maolin</a:t>
            </a:r>
            <a:r>
              <a:rPr lang="en-US" sz="2700" b="1" dirty="0">
                <a:latin typeface="Arial" panose="020B0604020202020204" pitchFamily="34" charset="0"/>
                <a:ea typeface="+mj-ea"/>
                <a:cs typeface="Arial" panose="020B0604020202020204" pitchFamily="34" charset="0"/>
              </a:rPr>
              <a:t> Gan</a:t>
            </a:r>
          </a:p>
          <a:p>
            <a:pPr algn="ctr"/>
            <a:r>
              <a:rPr lang="en-US" sz="2100" i="1" dirty="0">
                <a:latin typeface="Arial" panose="020B0604020202020204" pitchFamily="34" charset="0"/>
                <a:ea typeface="+mj-ea"/>
                <a:cs typeface="Arial" panose="020B0604020202020204" pitchFamily="34" charset="0"/>
              </a:rPr>
              <a:t>ganmaoli@msu.edu</a:t>
            </a:r>
          </a:p>
          <a:p>
            <a:pPr algn="ctr"/>
            <a:r>
              <a:rPr lang="en-US" dirty="0">
                <a:latin typeface="Arial" panose="020B0604020202020204" pitchFamily="34" charset="0"/>
                <a:ea typeface="+mj-ea"/>
                <a:cs typeface="Arial" panose="020B0604020202020204" pitchFamily="34" charset="0"/>
              </a:rPr>
              <a:t>Michigan State University</a:t>
            </a:r>
          </a:p>
        </p:txBody>
      </p:sp>
    </p:spTree>
    <p:extLst>
      <p:ext uri="{BB962C8B-B14F-4D97-AF65-F5344CB8AC3E}">
        <p14:creationId xmlns:p14="http://schemas.microsoft.com/office/powerpoint/2010/main" val="17641988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8D034-E2AF-A14E-9DDC-158911224E87}"/>
              </a:ext>
            </a:extLst>
          </p:cNvPr>
          <p:cNvSpPr>
            <a:spLocks noGrp="1"/>
          </p:cNvSpPr>
          <p:nvPr>
            <p:ph type="title"/>
          </p:nvPr>
        </p:nvSpPr>
        <p:spPr>
          <a:xfrm>
            <a:off x="628650" y="178310"/>
            <a:ext cx="7886700" cy="994172"/>
          </a:xfrm>
        </p:spPr>
        <p:txBody>
          <a:bodyPr>
            <a:normAutofit/>
          </a:bodyPr>
          <a:lstStyle/>
          <a:p>
            <a:r>
              <a:rPr lang="en-US" sz="3600" b="1" i="0" u="none" strike="noStrike" dirty="0">
                <a:solidFill>
                  <a:srgbClr val="000000"/>
                </a:solidFill>
                <a:effectLst/>
                <a:latin typeface="Arial" panose="020B0604020202020204" pitchFamily="34" charset="0"/>
              </a:rPr>
              <a:t>Food Crises</a:t>
            </a:r>
            <a:endParaRPr lang="en-US" sz="5400" dirty="0"/>
          </a:p>
        </p:txBody>
      </p:sp>
      <p:pic>
        <p:nvPicPr>
          <p:cNvPr id="2050" name="Picture 2" descr="Hunger Hotspots | Global Network Against Food Crises (GNAFC)">
            <a:extLst>
              <a:ext uri="{FF2B5EF4-FFF2-40B4-BE49-F238E27FC236}">
                <a16:creationId xmlns:a16="http://schemas.microsoft.com/office/drawing/2014/main" id="{C673B9F0-DAA6-EFE9-22B2-338B617036DD}"/>
              </a:ext>
            </a:extLst>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5254388" y="1172482"/>
            <a:ext cx="2986846" cy="303577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unger Hotspots | Global Network Against Food Crises (GNAFC)">
            <a:extLst>
              <a:ext uri="{FF2B5EF4-FFF2-40B4-BE49-F238E27FC236}">
                <a16:creationId xmlns:a16="http://schemas.microsoft.com/office/drawing/2014/main" id="{0DCFCB0A-3E84-F754-CF52-D8F7C4D41A86}"/>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119116" y="1172482"/>
            <a:ext cx="3035774" cy="303577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2A343202-6921-415F-EA81-51731549CC02}"/>
              </a:ext>
            </a:extLst>
          </p:cNvPr>
          <p:cNvSpPr/>
          <p:nvPr/>
        </p:nvSpPr>
        <p:spPr>
          <a:xfrm>
            <a:off x="181970" y="2407977"/>
            <a:ext cx="8930185" cy="8162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panose="020B0604020202020204" pitchFamily="34" charset="0"/>
                <a:cs typeface="Arial" panose="020B0604020202020204" pitchFamily="34" charset="0"/>
              </a:rPr>
              <a:t>Food crises are becoming increasingly severe worldwide, with nearly 282 million people in 59 countries facing acute food insecurity.</a:t>
            </a:r>
          </a:p>
        </p:txBody>
      </p:sp>
      <p:sp>
        <p:nvSpPr>
          <p:cNvPr id="5" name="Slide Number Placeholder 4">
            <a:extLst>
              <a:ext uri="{FF2B5EF4-FFF2-40B4-BE49-F238E27FC236}">
                <a16:creationId xmlns:a16="http://schemas.microsoft.com/office/drawing/2014/main" id="{399D058B-5E05-3FF1-5D14-C60D3F2211CF}"/>
              </a:ext>
            </a:extLst>
          </p:cNvPr>
          <p:cNvSpPr>
            <a:spLocks noGrp="1"/>
          </p:cNvSpPr>
          <p:nvPr>
            <p:ph type="sldNum" sz="quarter" idx="12"/>
          </p:nvPr>
        </p:nvSpPr>
        <p:spPr/>
        <p:txBody>
          <a:bodyPr/>
          <a:lstStyle/>
          <a:p>
            <a:fld id="{48F63A3B-78C7-47BE-AE5E-E10140E04643}" type="slidenum">
              <a:rPr lang="en-US" smtClean="0"/>
              <a:t>2</a:t>
            </a:fld>
            <a:endParaRPr lang="en-US" dirty="0"/>
          </a:p>
        </p:txBody>
      </p:sp>
    </p:spTree>
    <p:extLst>
      <p:ext uri="{BB962C8B-B14F-4D97-AF65-F5344CB8AC3E}">
        <p14:creationId xmlns:p14="http://schemas.microsoft.com/office/powerpoint/2010/main" val="1693102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59F43-5086-1838-18C8-0AFA13E56F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03D8B6-BA65-5BC7-C3D4-363BF6AF9843}"/>
              </a:ext>
            </a:extLst>
          </p:cNvPr>
          <p:cNvSpPr>
            <a:spLocks noGrp="1"/>
          </p:cNvSpPr>
          <p:nvPr>
            <p:ph type="title"/>
          </p:nvPr>
        </p:nvSpPr>
        <p:spPr>
          <a:xfrm>
            <a:off x="628650" y="178310"/>
            <a:ext cx="7886700" cy="994172"/>
          </a:xfrm>
        </p:spPr>
        <p:txBody>
          <a:bodyPr>
            <a:normAutofit/>
          </a:bodyPr>
          <a:lstStyle/>
          <a:p>
            <a:r>
              <a:rPr lang="en-US" sz="3600" b="1" i="0" u="none" strike="noStrike" dirty="0">
                <a:solidFill>
                  <a:srgbClr val="000000"/>
                </a:solidFill>
                <a:effectLst/>
                <a:latin typeface="Arial" panose="020B0604020202020204" pitchFamily="34" charset="0"/>
              </a:rPr>
              <a:t>Plant Disease</a:t>
            </a:r>
            <a:r>
              <a:rPr lang="en-US" sz="3600" b="0" i="0" dirty="0">
                <a:solidFill>
                  <a:srgbClr val="000000"/>
                </a:solidFill>
                <a:effectLst/>
                <a:latin typeface="Arial" panose="020B0604020202020204" pitchFamily="34" charset="0"/>
              </a:rPr>
              <a:t>​</a:t>
            </a:r>
            <a:endParaRPr lang="en-US" sz="5400" dirty="0"/>
          </a:p>
        </p:txBody>
      </p:sp>
      <p:pic>
        <p:nvPicPr>
          <p:cNvPr id="3074" name="Picture 2" descr="Common Plant Diseases &amp; Disease Control for Organic Gardens">
            <a:extLst>
              <a:ext uri="{FF2B5EF4-FFF2-40B4-BE49-F238E27FC236}">
                <a16:creationId xmlns:a16="http://schemas.microsoft.com/office/drawing/2014/main" id="{844E8D2A-0572-6282-C596-E341EBBE0B67}"/>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04901" y="1501254"/>
            <a:ext cx="5388288" cy="269414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Common Plant Diseases &amp; Disease Control for Organic Gardens">
            <a:extLst>
              <a:ext uri="{FF2B5EF4-FFF2-40B4-BE49-F238E27FC236}">
                <a16:creationId xmlns:a16="http://schemas.microsoft.com/office/drawing/2014/main" id="{75A8C29F-54AA-E100-3ADE-D493DB6BE80D}"/>
              </a:ext>
            </a:extLst>
          </p:cNvPr>
          <p:cNvPicPr>
            <a:picLocks noChangeAspect="1" noChangeArrowheads="1"/>
          </p:cNvPicPr>
          <p:nvPr/>
        </p:nvPicPr>
        <p:blipFill>
          <a:blip r:embed="rId3" cstate="screen">
            <a:alphaModFix amt="70000"/>
            <a:extLst>
              <a:ext uri="{28A0092B-C50C-407E-A947-70E740481C1C}">
                <a14:useLocalDpi xmlns:a14="http://schemas.microsoft.com/office/drawing/2010/main"/>
              </a:ext>
            </a:extLst>
          </a:blip>
          <a:srcRect/>
          <a:stretch>
            <a:fillRect/>
          </a:stretch>
        </p:blipFill>
        <p:spPr bwMode="auto">
          <a:xfrm>
            <a:off x="404901" y="1501254"/>
            <a:ext cx="5388288" cy="269414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ow to Identify and Control Common Plant Fungal Diseases">
            <a:extLst>
              <a:ext uri="{FF2B5EF4-FFF2-40B4-BE49-F238E27FC236}">
                <a16:creationId xmlns:a16="http://schemas.microsoft.com/office/drawing/2014/main" id="{DDC160AD-5F9B-3E0E-CE8A-3DF1B11987AB}"/>
              </a:ext>
            </a:extLst>
          </p:cNvPr>
          <p:cNvPicPr>
            <a:picLocks noChangeAspect="1" noChangeArrowheads="1"/>
          </p:cNvPicPr>
          <p:nvPr/>
        </p:nvPicPr>
        <p:blipFill>
          <a:blip r:embed="rId4" cstate="screen">
            <a:alphaModFix amt="70000"/>
            <a:extLst>
              <a:ext uri="{28A0092B-C50C-407E-A947-70E740481C1C}">
                <a14:useLocalDpi xmlns:a14="http://schemas.microsoft.com/office/drawing/2010/main"/>
              </a:ext>
            </a:extLst>
          </a:blip>
          <a:srcRect/>
          <a:stretch>
            <a:fillRect/>
          </a:stretch>
        </p:blipFill>
        <p:spPr bwMode="auto">
          <a:xfrm>
            <a:off x="6044955" y="1501254"/>
            <a:ext cx="2694144" cy="269414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ow to Identify and Control Common Plant Fungal Diseases">
            <a:extLst>
              <a:ext uri="{FF2B5EF4-FFF2-40B4-BE49-F238E27FC236}">
                <a16:creationId xmlns:a16="http://schemas.microsoft.com/office/drawing/2014/main" id="{A18D14BC-4389-23AE-53B4-DB7E1E8CD6EC}"/>
              </a:ext>
            </a:extLst>
          </p:cNvPr>
          <p:cNvPicPr>
            <a:picLocks noChangeAspect="1" noChangeArrowheads="1"/>
          </p:cNvPicPr>
          <p:nvPr/>
        </p:nvPicPr>
        <p:blipFill>
          <a:blip r:embed="rId4" cstate="screen">
            <a:alphaModFix/>
            <a:extLst>
              <a:ext uri="{28A0092B-C50C-407E-A947-70E740481C1C}">
                <a14:useLocalDpi xmlns:a14="http://schemas.microsoft.com/office/drawing/2010/main"/>
              </a:ext>
            </a:extLst>
          </a:blip>
          <a:srcRect/>
          <a:stretch>
            <a:fillRect/>
          </a:stretch>
        </p:blipFill>
        <p:spPr bwMode="auto">
          <a:xfrm>
            <a:off x="6044955" y="1501254"/>
            <a:ext cx="2694144" cy="269414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98687510-F144-255B-58FA-46A2313388DA}"/>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838425" y="1941295"/>
            <a:ext cx="1730944" cy="1730944"/>
          </a:xfrm>
          <a:prstGeom prst="rect">
            <a:avLst/>
          </a:prstGeom>
        </p:spPr>
      </p:pic>
      <p:pic>
        <p:nvPicPr>
          <p:cNvPr id="9" name="Picture 8">
            <a:extLst>
              <a:ext uri="{FF2B5EF4-FFF2-40B4-BE49-F238E27FC236}">
                <a16:creationId xmlns:a16="http://schemas.microsoft.com/office/drawing/2014/main" id="{AC079E0E-6C03-3A41-20D8-26A9B1852A5B}"/>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rot="2477544">
            <a:off x="6663615" y="2264794"/>
            <a:ext cx="915824" cy="915824"/>
          </a:xfrm>
          <a:prstGeom prst="rect">
            <a:avLst/>
          </a:prstGeom>
        </p:spPr>
      </p:pic>
      <p:sp>
        <p:nvSpPr>
          <p:cNvPr id="10" name="Slide Number Placeholder 9">
            <a:extLst>
              <a:ext uri="{FF2B5EF4-FFF2-40B4-BE49-F238E27FC236}">
                <a16:creationId xmlns:a16="http://schemas.microsoft.com/office/drawing/2014/main" id="{6D734CD8-04AF-9F68-8891-209158CC77EB}"/>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2356200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076"/>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3074"/>
                                        </p:tgtEl>
                                        <p:attrNameLst>
                                          <p:attrName>style.visibility</p:attrName>
                                        </p:attrNameLst>
                                      </p:cBhvr>
                                      <p:to>
                                        <p:strVal val="hidden"/>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par>
                          <p:cTn id="14" fill="hold">
                            <p:stCondLst>
                              <p:cond delay="0"/>
                            </p:stCondLst>
                            <p:childTnLst>
                              <p:par>
                                <p:cTn id="15" presetID="10" presetClass="entr" presetSubtype="0"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308EC8-C6CF-4FBE-8812-18B883FCAE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9A8AE5-7177-7DE3-D830-5FCD806AD134}"/>
              </a:ext>
            </a:extLst>
          </p:cNvPr>
          <p:cNvSpPr>
            <a:spLocks noGrp="1"/>
          </p:cNvSpPr>
          <p:nvPr>
            <p:ph type="title"/>
          </p:nvPr>
        </p:nvSpPr>
        <p:spPr>
          <a:xfrm>
            <a:off x="628650" y="178310"/>
            <a:ext cx="7886700" cy="994172"/>
          </a:xfrm>
        </p:spPr>
        <p:txBody>
          <a:bodyPr>
            <a:normAutofit/>
          </a:bodyPr>
          <a:lstStyle/>
          <a:p>
            <a:r>
              <a:rPr lang="en-US" sz="3600" b="1" i="0" u="none" strike="noStrike" dirty="0">
                <a:solidFill>
                  <a:srgbClr val="000000"/>
                </a:solidFill>
                <a:effectLst/>
                <a:latin typeface="Arial" panose="020B0604020202020204" pitchFamily="34" charset="0"/>
              </a:rPr>
              <a:t>Existing Work</a:t>
            </a:r>
            <a:endParaRPr lang="en-US" sz="5400" dirty="0"/>
          </a:p>
        </p:txBody>
      </p:sp>
      <p:pic>
        <p:nvPicPr>
          <p:cNvPr id="4098" name="Picture 2" descr="How does a leaf wetness sensor work">
            <a:extLst>
              <a:ext uri="{FF2B5EF4-FFF2-40B4-BE49-F238E27FC236}">
                <a16:creationId xmlns:a16="http://schemas.microsoft.com/office/drawing/2014/main" id="{D2D45A53-37A8-B731-844C-32A5E26D30A6}"/>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1409172" y="1172482"/>
            <a:ext cx="2893321" cy="289868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A computer generated image of a machine&#10;&#10;AI-generated content may be incorrect.">
            <a:extLst>
              <a:ext uri="{FF2B5EF4-FFF2-40B4-BE49-F238E27FC236}">
                <a16:creationId xmlns:a16="http://schemas.microsoft.com/office/drawing/2014/main" id="{1A497781-A892-2674-3393-0D82C983E981}"/>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5183204" y="1172482"/>
            <a:ext cx="2898689" cy="289868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4">
            <a:extLst>
              <a:ext uri="{FF2B5EF4-FFF2-40B4-BE49-F238E27FC236}">
                <a16:creationId xmlns:a16="http://schemas.microsoft.com/office/drawing/2014/main" id="{D37981E0-71A6-3E2B-85DB-1F722C0A0E9E}"/>
              </a:ext>
            </a:extLst>
          </p:cNvPr>
          <p:cNvSpPr txBox="1"/>
          <p:nvPr/>
        </p:nvSpPr>
        <p:spPr>
          <a:xfrm>
            <a:off x="1013888" y="4111923"/>
            <a:ext cx="3683888" cy="346249"/>
          </a:xfrm>
          <a:prstGeom prst="rect">
            <a:avLst/>
          </a:prstGeom>
          <a:noFill/>
        </p:spPr>
        <p:txBody>
          <a:bodyPr wrap="square" lIns="68580" tIns="34290" rIns="68580" bIns="34290" anchor="t">
            <a:spAutoFit/>
          </a:bodyPr>
          <a:lstStyle>
            <a:defPPr>
              <a:defRPr lang="en-US"/>
            </a:defPPr>
            <a:lvl1pPr marL="0" algn="l" defTabSz="914400" rtl="0" eaLnBrk="1" fontAlgn="base" latinLnBrk="0" hangingPunct="1">
              <a:spcBef>
                <a:spcPct val="0"/>
              </a:spcBef>
              <a:spcAft>
                <a:spcPct val="0"/>
              </a:spcAft>
              <a:defRPr sz="1800" kern="1200">
                <a:solidFill>
                  <a:schemeClr val="tx1"/>
                </a:solidFill>
                <a:latin typeface="+mn-lt"/>
                <a:ea typeface="+mn-ea"/>
                <a:cs typeface="+mn-cs"/>
              </a:defRPr>
            </a:lvl1pPr>
            <a:lvl2pPr marL="457200" algn="l" defTabSz="914400" rtl="0" eaLnBrk="1" fontAlgn="base" latinLnBrk="0" hangingPunct="1">
              <a:spcBef>
                <a:spcPct val="0"/>
              </a:spcBef>
              <a:spcAft>
                <a:spcPct val="0"/>
              </a:spcAft>
              <a:defRPr sz="1800" kern="1200">
                <a:solidFill>
                  <a:schemeClr val="tx1"/>
                </a:solidFill>
                <a:latin typeface="+mn-lt"/>
                <a:ea typeface="+mn-ea"/>
                <a:cs typeface="+mn-cs"/>
              </a:defRPr>
            </a:lvl2pPr>
            <a:lvl3pPr marL="914400" algn="l" defTabSz="914400" rtl="0" eaLnBrk="1" fontAlgn="base" latinLnBrk="0" hangingPunct="1">
              <a:spcBef>
                <a:spcPct val="0"/>
              </a:spcBef>
              <a:spcAft>
                <a:spcPct val="0"/>
              </a:spcAft>
              <a:defRPr sz="1800" kern="1200">
                <a:solidFill>
                  <a:schemeClr val="tx1"/>
                </a:solidFill>
                <a:latin typeface="+mn-lt"/>
                <a:ea typeface="+mn-ea"/>
                <a:cs typeface="+mn-cs"/>
              </a:defRPr>
            </a:lvl3pPr>
            <a:lvl4pPr marL="1371600" algn="l" defTabSz="914400" rtl="0" eaLnBrk="1" fontAlgn="base" latinLnBrk="0" hangingPunct="1">
              <a:spcBef>
                <a:spcPct val="0"/>
              </a:spcBef>
              <a:spcAft>
                <a:spcPct val="0"/>
              </a:spcAft>
              <a:defRPr sz="1800" kern="1200">
                <a:solidFill>
                  <a:schemeClr val="tx1"/>
                </a:solidFill>
                <a:latin typeface="+mn-lt"/>
                <a:ea typeface="+mn-ea"/>
                <a:cs typeface="+mn-cs"/>
              </a:defRPr>
            </a:lvl4pPr>
            <a:lvl5pPr marL="1828800" algn="l" defTabSz="914400" rtl="0" eaLnBrk="1" fontAlgn="base" latinLnBrk="0" hangingPunct="1">
              <a:spcBef>
                <a:spcPct val="0"/>
              </a:spcBef>
              <a:spcAft>
                <a:spcPct val="0"/>
              </a:spcAft>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latin typeface="Arial"/>
                <a:ea typeface="+mj-ea"/>
                <a:cs typeface="Arial"/>
              </a:rPr>
              <a:t>Leaf Wetness Sensor</a:t>
            </a:r>
          </a:p>
        </p:txBody>
      </p:sp>
      <p:sp>
        <p:nvSpPr>
          <p:cNvPr id="6" name="TextBox 4">
            <a:extLst>
              <a:ext uri="{FF2B5EF4-FFF2-40B4-BE49-F238E27FC236}">
                <a16:creationId xmlns:a16="http://schemas.microsoft.com/office/drawing/2014/main" id="{13934A6B-63BF-C370-F151-82ED8541EA09}"/>
              </a:ext>
            </a:extLst>
          </p:cNvPr>
          <p:cNvSpPr txBox="1"/>
          <p:nvPr/>
        </p:nvSpPr>
        <p:spPr>
          <a:xfrm>
            <a:off x="4790604" y="4111923"/>
            <a:ext cx="3683888" cy="346249"/>
          </a:xfrm>
          <a:prstGeom prst="rect">
            <a:avLst/>
          </a:prstGeom>
          <a:noFill/>
        </p:spPr>
        <p:txBody>
          <a:bodyPr wrap="square" lIns="68580" tIns="34290" rIns="68580" bIns="34290" anchor="t">
            <a:spAutoFit/>
          </a:bodyPr>
          <a:lstStyle>
            <a:defPPr>
              <a:defRPr lang="en-US"/>
            </a:defPPr>
            <a:lvl1pPr marL="0" algn="l" defTabSz="914400" rtl="0" eaLnBrk="1" fontAlgn="base" latinLnBrk="0" hangingPunct="1">
              <a:spcBef>
                <a:spcPct val="0"/>
              </a:spcBef>
              <a:spcAft>
                <a:spcPct val="0"/>
              </a:spcAft>
              <a:defRPr sz="1800" kern="1200">
                <a:solidFill>
                  <a:schemeClr val="tx1"/>
                </a:solidFill>
                <a:latin typeface="+mn-lt"/>
                <a:ea typeface="+mn-ea"/>
                <a:cs typeface="+mn-cs"/>
              </a:defRPr>
            </a:lvl1pPr>
            <a:lvl2pPr marL="457200" algn="l" defTabSz="914400" rtl="0" eaLnBrk="1" fontAlgn="base" latinLnBrk="0" hangingPunct="1">
              <a:spcBef>
                <a:spcPct val="0"/>
              </a:spcBef>
              <a:spcAft>
                <a:spcPct val="0"/>
              </a:spcAft>
              <a:defRPr sz="1800" kern="1200">
                <a:solidFill>
                  <a:schemeClr val="tx1"/>
                </a:solidFill>
                <a:latin typeface="+mn-lt"/>
                <a:ea typeface="+mn-ea"/>
                <a:cs typeface="+mn-cs"/>
              </a:defRPr>
            </a:lvl2pPr>
            <a:lvl3pPr marL="914400" algn="l" defTabSz="914400" rtl="0" eaLnBrk="1" fontAlgn="base" latinLnBrk="0" hangingPunct="1">
              <a:spcBef>
                <a:spcPct val="0"/>
              </a:spcBef>
              <a:spcAft>
                <a:spcPct val="0"/>
              </a:spcAft>
              <a:defRPr sz="1800" kern="1200">
                <a:solidFill>
                  <a:schemeClr val="tx1"/>
                </a:solidFill>
                <a:latin typeface="+mn-lt"/>
                <a:ea typeface="+mn-ea"/>
                <a:cs typeface="+mn-cs"/>
              </a:defRPr>
            </a:lvl3pPr>
            <a:lvl4pPr marL="1371600" algn="l" defTabSz="914400" rtl="0" eaLnBrk="1" fontAlgn="base" latinLnBrk="0" hangingPunct="1">
              <a:spcBef>
                <a:spcPct val="0"/>
              </a:spcBef>
              <a:spcAft>
                <a:spcPct val="0"/>
              </a:spcAft>
              <a:defRPr sz="1800" kern="1200">
                <a:solidFill>
                  <a:schemeClr val="tx1"/>
                </a:solidFill>
                <a:latin typeface="+mn-lt"/>
                <a:ea typeface="+mn-ea"/>
                <a:cs typeface="+mn-cs"/>
              </a:defRPr>
            </a:lvl4pPr>
            <a:lvl5pPr marL="1828800" algn="l" defTabSz="914400" rtl="0" eaLnBrk="1" fontAlgn="base" latinLnBrk="0" hangingPunct="1">
              <a:spcBef>
                <a:spcPct val="0"/>
              </a:spcBef>
              <a:spcAft>
                <a:spcPct val="0"/>
              </a:spcAft>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a:latin typeface="Arial"/>
                <a:ea typeface="+mj-ea"/>
                <a:cs typeface="Arial"/>
              </a:rPr>
              <a:t>Hydra: </a:t>
            </a:r>
            <a:r>
              <a:rPr lang="en-US" b="1" err="1">
                <a:latin typeface="Arial"/>
                <a:ea typeface="+mj-ea"/>
                <a:cs typeface="Arial"/>
              </a:rPr>
              <a:t>MobiCom</a:t>
            </a:r>
            <a:r>
              <a:rPr lang="en-US" b="1">
                <a:latin typeface="Arial"/>
                <a:ea typeface="+mj-ea"/>
                <a:cs typeface="Arial"/>
              </a:rPr>
              <a:t> 2024</a:t>
            </a:r>
          </a:p>
        </p:txBody>
      </p:sp>
      <p:sp>
        <p:nvSpPr>
          <p:cNvPr id="12" name="Slide Number Placeholder 11">
            <a:extLst>
              <a:ext uri="{FF2B5EF4-FFF2-40B4-BE49-F238E27FC236}">
                <a16:creationId xmlns:a16="http://schemas.microsoft.com/office/drawing/2014/main" id="{1CA7802A-C05D-93B7-5375-2194DB6F4BED}"/>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212496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CB774E-5D43-5EAB-4BA8-44860DAE4B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994B96-5562-4F66-9367-F12411BA0810}"/>
              </a:ext>
            </a:extLst>
          </p:cNvPr>
          <p:cNvSpPr>
            <a:spLocks noGrp="1"/>
          </p:cNvSpPr>
          <p:nvPr>
            <p:ph type="title"/>
          </p:nvPr>
        </p:nvSpPr>
        <p:spPr>
          <a:xfrm>
            <a:off x="628650" y="178310"/>
            <a:ext cx="7886700" cy="994172"/>
          </a:xfrm>
        </p:spPr>
        <p:txBody>
          <a:bodyPr>
            <a:normAutofit/>
          </a:bodyPr>
          <a:lstStyle/>
          <a:p>
            <a:r>
              <a:rPr lang="en-US" sz="3600" b="1" i="0" u="none" strike="noStrike" dirty="0">
                <a:solidFill>
                  <a:srgbClr val="000000"/>
                </a:solidFill>
                <a:effectLst/>
                <a:latin typeface="Arial" panose="020B0604020202020204" pitchFamily="34" charset="0"/>
              </a:rPr>
              <a:t>Existing Work</a:t>
            </a:r>
            <a:endParaRPr lang="en-US" sz="5400" dirty="0"/>
          </a:p>
        </p:txBody>
      </p:sp>
      <p:pic>
        <p:nvPicPr>
          <p:cNvPr id="4098" name="Picture 2" descr="How does a leaf wetness sensor work">
            <a:extLst>
              <a:ext uri="{FF2B5EF4-FFF2-40B4-BE49-F238E27FC236}">
                <a16:creationId xmlns:a16="http://schemas.microsoft.com/office/drawing/2014/main" id="{EC5C264D-063C-E7D6-81B2-FA49B2ABD302}"/>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409496" y="234019"/>
            <a:ext cx="1752727" cy="175597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A computer generated image of a machine&#10;&#10;AI-generated content may be incorrect.">
            <a:extLst>
              <a:ext uri="{FF2B5EF4-FFF2-40B4-BE49-F238E27FC236}">
                <a16:creationId xmlns:a16="http://schemas.microsoft.com/office/drawing/2014/main" id="{968FDEAC-2154-92BB-EC14-529F4BEDCA03}"/>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6409496" y="2702193"/>
            <a:ext cx="1755979" cy="175597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4">
            <a:extLst>
              <a:ext uri="{FF2B5EF4-FFF2-40B4-BE49-F238E27FC236}">
                <a16:creationId xmlns:a16="http://schemas.microsoft.com/office/drawing/2014/main" id="{FB47C240-9E19-21F4-CE37-94B83647B133}"/>
              </a:ext>
            </a:extLst>
          </p:cNvPr>
          <p:cNvSpPr txBox="1"/>
          <p:nvPr/>
        </p:nvSpPr>
        <p:spPr>
          <a:xfrm>
            <a:off x="5443915" y="2045707"/>
            <a:ext cx="3683888" cy="346249"/>
          </a:xfrm>
          <a:prstGeom prst="rect">
            <a:avLst/>
          </a:prstGeom>
          <a:noFill/>
        </p:spPr>
        <p:txBody>
          <a:bodyPr wrap="square" lIns="68580" tIns="34290" rIns="68580" bIns="34290" anchor="t">
            <a:spAutoFit/>
          </a:bodyPr>
          <a:lstStyle>
            <a:defPPr>
              <a:defRPr lang="en-US"/>
            </a:defPPr>
            <a:lvl1pPr marL="0" algn="l" defTabSz="914400" rtl="0" eaLnBrk="1" fontAlgn="base" latinLnBrk="0" hangingPunct="1">
              <a:spcBef>
                <a:spcPct val="0"/>
              </a:spcBef>
              <a:spcAft>
                <a:spcPct val="0"/>
              </a:spcAft>
              <a:defRPr sz="1800" kern="1200">
                <a:solidFill>
                  <a:schemeClr val="tx1"/>
                </a:solidFill>
                <a:latin typeface="+mn-lt"/>
                <a:ea typeface="+mn-ea"/>
                <a:cs typeface="+mn-cs"/>
              </a:defRPr>
            </a:lvl1pPr>
            <a:lvl2pPr marL="457200" algn="l" defTabSz="914400" rtl="0" eaLnBrk="1" fontAlgn="base" latinLnBrk="0" hangingPunct="1">
              <a:spcBef>
                <a:spcPct val="0"/>
              </a:spcBef>
              <a:spcAft>
                <a:spcPct val="0"/>
              </a:spcAft>
              <a:defRPr sz="1800" kern="1200">
                <a:solidFill>
                  <a:schemeClr val="tx1"/>
                </a:solidFill>
                <a:latin typeface="+mn-lt"/>
                <a:ea typeface="+mn-ea"/>
                <a:cs typeface="+mn-cs"/>
              </a:defRPr>
            </a:lvl2pPr>
            <a:lvl3pPr marL="914400" algn="l" defTabSz="914400" rtl="0" eaLnBrk="1" fontAlgn="base" latinLnBrk="0" hangingPunct="1">
              <a:spcBef>
                <a:spcPct val="0"/>
              </a:spcBef>
              <a:spcAft>
                <a:spcPct val="0"/>
              </a:spcAft>
              <a:defRPr sz="1800" kern="1200">
                <a:solidFill>
                  <a:schemeClr val="tx1"/>
                </a:solidFill>
                <a:latin typeface="+mn-lt"/>
                <a:ea typeface="+mn-ea"/>
                <a:cs typeface="+mn-cs"/>
              </a:defRPr>
            </a:lvl3pPr>
            <a:lvl4pPr marL="1371600" algn="l" defTabSz="914400" rtl="0" eaLnBrk="1" fontAlgn="base" latinLnBrk="0" hangingPunct="1">
              <a:spcBef>
                <a:spcPct val="0"/>
              </a:spcBef>
              <a:spcAft>
                <a:spcPct val="0"/>
              </a:spcAft>
              <a:defRPr sz="1800" kern="1200">
                <a:solidFill>
                  <a:schemeClr val="tx1"/>
                </a:solidFill>
                <a:latin typeface="+mn-lt"/>
                <a:ea typeface="+mn-ea"/>
                <a:cs typeface="+mn-cs"/>
              </a:defRPr>
            </a:lvl4pPr>
            <a:lvl5pPr marL="1828800" algn="l" defTabSz="914400" rtl="0" eaLnBrk="1" fontAlgn="base" latinLnBrk="0" hangingPunct="1">
              <a:spcBef>
                <a:spcPct val="0"/>
              </a:spcBef>
              <a:spcAft>
                <a:spcPct val="0"/>
              </a:spcAft>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latin typeface="Arial"/>
                <a:ea typeface="+mj-ea"/>
                <a:cs typeface="Arial"/>
              </a:rPr>
              <a:t>Leaf Wetness Sensor</a:t>
            </a:r>
          </a:p>
        </p:txBody>
      </p:sp>
      <p:sp>
        <p:nvSpPr>
          <p:cNvPr id="6" name="TextBox 4">
            <a:extLst>
              <a:ext uri="{FF2B5EF4-FFF2-40B4-BE49-F238E27FC236}">
                <a16:creationId xmlns:a16="http://schemas.microsoft.com/office/drawing/2014/main" id="{78FC8D2D-E88D-F393-5370-9832FA6DE9CD}"/>
              </a:ext>
            </a:extLst>
          </p:cNvPr>
          <p:cNvSpPr txBox="1"/>
          <p:nvPr/>
        </p:nvSpPr>
        <p:spPr>
          <a:xfrm>
            <a:off x="5460112" y="4469733"/>
            <a:ext cx="3683888" cy="346249"/>
          </a:xfrm>
          <a:prstGeom prst="rect">
            <a:avLst/>
          </a:prstGeom>
          <a:noFill/>
        </p:spPr>
        <p:txBody>
          <a:bodyPr wrap="square" lIns="68580" tIns="34290" rIns="68580" bIns="34290" anchor="t">
            <a:spAutoFit/>
          </a:bodyPr>
          <a:lstStyle>
            <a:defPPr>
              <a:defRPr lang="en-US"/>
            </a:defPPr>
            <a:lvl1pPr marL="0" algn="l" defTabSz="914400" rtl="0" eaLnBrk="1" fontAlgn="base" latinLnBrk="0" hangingPunct="1">
              <a:spcBef>
                <a:spcPct val="0"/>
              </a:spcBef>
              <a:spcAft>
                <a:spcPct val="0"/>
              </a:spcAft>
              <a:defRPr sz="1800" kern="1200">
                <a:solidFill>
                  <a:schemeClr val="tx1"/>
                </a:solidFill>
                <a:latin typeface="+mn-lt"/>
                <a:ea typeface="+mn-ea"/>
                <a:cs typeface="+mn-cs"/>
              </a:defRPr>
            </a:lvl1pPr>
            <a:lvl2pPr marL="457200" algn="l" defTabSz="914400" rtl="0" eaLnBrk="1" fontAlgn="base" latinLnBrk="0" hangingPunct="1">
              <a:spcBef>
                <a:spcPct val="0"/>
              </a:spcBef>
              <a:spcAft>
                <a:spcPct val="0"/>
              </a:spcAft>
              <a:defRPr sz="1800" kern="1200">
                <a:solidFill>
                  <a:schemeClr val="tx1"/>
                </a:solidFill>
                <a:latin typeface="+mn-lt"/>
                <a:ea typeface="+mn-ea"/>
                <a:cs typeface="+mn-cs"/>
              </a:defRPr>
            </a:lvl2pPr>
            <a:lvl3pPr marL="914400" algn="l" defTabSz="914400" rtl="0" eaLnBrk="1" fontAlgn="base" latinLnBrk="0" hangingPunct="1">
              <a:spcBef>
                <a:spcPct val="0"/>
              </a:spcBef>
              <a:spcAft>
                <a:spcPct val="0"/>
              </a:spcAft>
              <a:defRPr sz="1800" kern="1200">
                <a:solidFill>
                  <a:schemeClr val="tx1"/>
                </a:solidFill>
                <a:latin typeface="+mn-lt"/>
                <a:ea typeface="+mn-ea"/>
                <a:cs typeface="+mn-cs"/>
              </a:defRPr>
            </a:lvl3pPr>
            <a:lvl4pPr marL="1371600" algn="l" defTabSz="914400" rtl="0" eaLnBrk="1" fontAlgn="base" latinLnBrk="0" hangingPunct="1">
              <a:spcBef>
                <a:spcPct val="0"/>
              </a:spcBef>
              <a:spcAft>
                <a:spcPct val="0"/>
              </a:spcAft>
              <a:defRPr sz="1800" kern="1200">
                <a:solidFill>
                  <a:schemeClr val="tx1"/>
                </a:solidFill>
                <a:latin typeface="+mn-lt"/>
                <a:ea typeface="+mn-ea"/>
                <a:cs typeface="+mn-cs"/>
              </a:defRPr>
            </a:lvl4pPr>
            <a:lvl5pPr marL="1828800" algn="l" defTabSz="914400" rtl="0" eaLnBrk="1" fontAlgn="base" latinLnBrk="0" hangingPunct="1">
              <a:spcBef>
                <a:spcPct val="0"/>
              </a:spcBef>
              <a:spcAft>
                <a:spcPct val="0"/>
              </a:spcAft>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latin typeface="Arial"/>
                <a:ea typeface="+mj-ea"/>
                <a:cs typeface="Arial"/>
              </a:rPr>
              <a:t>Hydra: </a:t>
            </a:r>
            <a:r>
              <a:rPr lang="en-US" b="1" dirty="0" err="1">
                <a:latin typeface="Arial"/>
                <a:ea typeface="+mj-ea"/>
                <a:cs typeface="Arial"/>
              </a:rPr>
              <a:t>MobiCom</a:t>
            </a:r>
            <a:r>
              <a:rPr lang="en-US" b="1" dirty="0">
                <a:latin typeface="Arial"/>
                <a:ea typeface="+mj-ea"/>
                <a:cs typeface="Arial"/>
              </a:rPr>
              <a:t> 2024</a:t>
            </a:r>
          </a:p>
        </p:txBody>
      </p:sp>
      <p:sp>
        <p:nvSpPr>
          <p:cNvPr id="5" name="Rectangle: Rounded Corners 4">
            <a:extLst>
              <a:ext uri="{FF2B5EF4-FFF2-40B4-BE49-F238E27FC236}">
                <a16:creationId xmlns:a16="http://schemas.microsoft.com/office/drawing/2014/main" id="{6BDCB165-332E-79F5-DCD1-A0FA5E480796}"/>
              </a:ext>
            </a:extLst>
          </p:cNvPr>
          <p:cNvSpPr/>
          <p:nvPr/>
        </p:nvSpPr>
        <p:spPr>
          <a:xfrm>
            <a:off x="697402" y="1479513"/>
            <a:ext cx="2478934" cy="73931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panose="020B0604020202020204" pitchFamily="34" charset="0"/>
                <a:cs typeface="Arial" panose="020B0604020202020204" pitchFamily="34" charset="0"/>
              </a:rPr>
              <a:t>Low Accuracy</a:t>
            </a:r>
          </a:p>
        </p:txBody>
      </p:sp>
      <p:sp>
        <p:nvSpPr>
          <p:cNvPr id="7" name="Rectangle: Rounded Corners 6">
            <a:extLst>
              <a:ext uri="{FF2B5EF4-FFF2-40B4-BE49-F238E27FC236}">
                <a16:creationId xmlns:a16="http://schemas.microsoft.com/office/drawing/2014/main" id="{50B25719-6885-9BBA-F79B-F26518A0CC1E}"/>
              </a:ext>
            </a:extLst>
          </p:cNvPr>
          <p:cNvSpPr/>
          <p:nvPr/>
        </p:nvSpPr>
        <p:spPr>
          <a:xfrm>
            <a:off x="697401" y="2719107"/>
            <a:ext cx="2478934" cy="73931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panose="020B0604020202020204" pitchFamily="34" charset="0"/>
                <a:cs typeface="Arial" panose="020B0604020202020204" pitchFamily="34" charset="0"/>
              </a:rPr>
              <a:t>Low Precision</a:t>
            </a:r>
          </a:p>
        </p:txBody>
      </p:sp>
      <p:sp>
        <p:nvSpPr>
          <p:cNvPr id="9" name="Rectangle: Rounded Corners 8">
            <a:extLst>
              <a:ext uri="{FF2B5EF4-FFF2-40B4-BE49-F238E27FC236}">
                <a16:creationId xmlns:a16="http://schemas.microsoft.com/office/drawing/2014/main" id="{26F14C7C-B804-93BE-0B0C-171CF196F407}"/>
              </a:ext>
            </a:extLst>
          </p:cNvPr>
          <p:cNvSpPr/>
          <p:nvPr/>
        </p:nvSpPr>
        <p:spPr>
          <a:xfrm>
            <a:off x="697401" y="3958701"/>
            <a:ext cx="2512623" cy="73931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panose="020B0604020202020204" pitchFamily="34" charset="0"/>
                <a:cs typeface="Arial" panose="020B0604020202020204" pitchFamily="34" charset="0"/>
              </a:rPr>
              <a:t>High System Overhead</a:t>
            </a:r>
          </a:p>
        </p:txBody>
      </p:sp>
      <p:pic>
        <p:nvPicPr>
          <p:cNvPr id="13" name="Picture 12">
            <a:extLst>
              <a:ext uri="{FF2B5EF4-FFF2-40B4-BE49-F238E27FC236}">
                <a16:creationId xmlns:a16="http://schemas.microsoft.com/office/drawing/2014/main" id="{2797FFDB-2096-1C07-0D48-46E0627642D2}"/>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915677" y="2762450"/>
            <a:ext cx="587342" cy="587342"/>
          </a:xfrm>
          <a:prstGeom prst="rect">
            <a:avLst/>
          </a:prstGeom>
        </p:spPr>
      </p:pic>
      <p:pic>
        <p:nvPicPr>
          <p:cNvPr id="14" name="Picture 13">
            <a:extLst>
              <a:ext uri="{FF2B5EF4-FFF2-40B4-BE49-F238E27FC236}">
                <a16:creationId xmlns:a16="http://schemas.microsoft.com/office/drawing/2014/main" id="{FC209184-5772-7DEE-768B-58E11BB8CAA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746658" y="2762450"/>
            <a:ext cx="587342" cy="587342"/>
          </a:xfrm>
          <a:prstGeom prst="rect">
            <a:avLst/>
          </a:prstGeom>
        </p:spPr>
      </p:pic>
      <p:pic>
        <p:nvPicPr>
          <p:cNvPr id="20" name="Picture 19">
            <a:extLst>
              <a:ext uri="{FF2B5EF4-FFF2-40B4-BE49-F238E27FC236}">
                <a16:creationId xmlns:a16="http://schemas.microsoft.com/office/drawing/2014/main" id="{86CEB05A-6C50-64AA-5360-C585EF204DF4}"/>
              </a:ext>
            </a:extLst>
          </p:cNvPr>
          <p:cNvPicPr>
            <a:picLocks noChangeAspect="1"/>
          </p:cNvPicPr>
          <p:nvPr/>
        </p:nvPicPr>
        <p:blipFill>
          <a:blip r:embed="rId6" cstate="screen">
            <a:biLevel thresh="50000"/>
            <a:extLst>
              <a:ext uri="{28A0092B-C50C-407E-A947-70E740481C1C}">
                <a14:useLocalDpi xmlns:a14="http://schemas.microsoft.com/office/drawing/2010/main"/>
              </a:ext>
            </a:extLst>
          </a:blip>
          <a:stretch>
            <a:fillRect/>
          </a:stretch>
        </p:blipFill>
        <p:spPr>
          <a:xfrm>
            <a:off x="4689809" y="2705601"/>
            <a:ext cx="701040" cy="701040"/>
          </a:xfrm>
          <a:prstGeom prst="rect">
            <a:avLst/>
          </a:prstGeom>
        </p:spPr>
      </p:pic>
      <p:pic>
        <p:nvPicPr>
          <p:cNvPr id="7170" name="Picture 2" descr="LWS: Leaf-Wetness Sensor">
            <a:extLst>
              <a:ext uri="{FF2B5EF4-FFF2-40B4-BE49-F238E27FC236}">
                <a16:creationId xmlns:a16="http://schemas.microsoft.com/office/drawing/2014/main" id="{60D9C1C8-3904-BD26-8193-52B4DEACDE83}"/>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4069838" y="1632269"/>
            <a:ext cx="1264162" cy="642195"/>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846CAF7D-1A2C-5BF8-CC94-C21785E3A9D1}"/>
              </a:ext>
            </a:extLst>
          </p:cNvPr>
          <p:cNvGrpSpPr/>
          <p:nvPr/>
        </p:nvGrpSpPr>
        <p:grpSpPr>
          <a:xfrm>
            <a:off x="3826763" y="3769219"/>
            <a:ext cx="1633349" cy="994172"/>
            <a:chOff x="1151393" y="2183469"/>
            <a:chExt cx="2225259" cy="1771515"/>
          </a:xfrm>
        </p:grpSpPr>
        <p:pic>
          <p:nvPicPr>
            <p:cNvPr id="22" name="Picture 21" descr="Flexarm Pneumatic Easy Push Downward Assistance Kit for BA 40 &amp; 100 ...">
              <a:extLst>
                <a:ext uri="{FF2B5EF4-FFF2-40B4-BE49-F238E27FC236}">
                  <a16:creationId xmlns:a16="http://schemas.microsoft.com/office/drawing/2014/main" id="{BBFD76C1-C930-E654-A334-04B67B841BD4}"/>
                </a:ext>
              </a:extLst>
            </p:cNvPr>
            <p:cNvPicPr>
              <a:picLocks noChangeAspect="1" noChangeArrowheads="1"/>
            </p:cNvPicPr>
            <p:nvPr/>
          </p:nvPicPr>
          <p:blipFill>
            <a:blip r:embed="rId8" cstate="screen">
              <a:biLevel thresh="75000"/>
              <a:extLst>
                <a:ext uri="{BEBA8EAE-BF5A-486C-A8C5-ECC9F3942E4B}">
                  <a14:imgProps xmlns:a14="http://schemas.microsoft.com/office/drawing/2010/main">
                    <a14:imgLayer r:embed="rId9">
                      <a14:imgEffect>
                        <a14:backgroundRemoval t="8250" b="90000" l="10000" r="90000">
                          <a14:foregroundMark x1="66250" y1="9750" x2="68000" y2="8250"/>
                          <a14:foregroundMark x1="62750" y1="9000" x2="64250" y2="9250"/>
                          <a14:foregroundMark x1="72500" y1="88000" x2="73750" y2="84750"/>
                          <a14:foregroundMark x1="62250" y1="84250" x2="63000" y2="82000"/>
                          <a14:foregroundMark x1="45000" y1="54000" x2="51000" y2="52000"/>
                        </a14:backgroundRemoval>
                      </a14:imgEffect>
                      <a14:imgEffect>
                        <a14:sharpenSoften amount="50000"/>
                      </a14:imgEffect>
                      <a14:imgEffect>
                        <a14:colorTemperature colorTemp="7200"/>
                      </a14:imgEffect>
                    </a14:imgLayer>
                  </a14:imgProps>
                </a:ext>
                <a:ext uri="{28A0092B-C50C-407E-A947-70E740481C1C}">
                  <a14:useLocalDpi xmlns:a14="http://schemas.microsoft.com/office/drawing/2010/main"/>
                </a:ext>
              </a:extLst>
            </a:blip>
            <a:srcRect/>
            <a:stretch>
              <a:fillRect/>
            </a:stretch>
          </p:blipFill>
          <p:spPr bwMode="auto">
            <a:xfrm>
              <a:off x="1151393" y="2183469"/>
              <a:ext cx="1297800" cy="1640840"/>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7">
              <a:extLst>
                <a:ext uri="{FF2B5EF4-FFF2-40B4-BE49-F238E27FC236}">
                  <a16:creationId xmlns:a16="http://schemas.microsoft.com/office/drawing/2014/main" id="{2C9AC6D9-5C51-E659-BE33-06B37A44F894}"/>
                </a:ext>
              </a:extLst>
            </p:cNvPr>
            <p:cNvSpPr/>
            <p:nvPr/>
          </p:nvSpPr>
          <p:spPr>
            <a:xfrm>
              <a:off x="1587341" y="2356189"/>
              <a:ext cx="610730" cy="1285240"/>
            </a:xfrm>
            <a:custGeom>
              <a:avLst/>
              <a:gdLst>
                <a:gd name="connsiteX0" fmla="*/ 0 w 1798320"/>
                <a:gd name="connsiteY0" fmla="*/ 0 h 1518920"/>
                <a:gd name="connsiteX1" fmla="*/ 1798320 w 1798320"/>
                <a:gd name="connsiteY1" fmla="*/ 0 h 1518920"/>
                <a:gd name="connsiteX2" fmla="*/ 1798320 w 1798320"/>
                <a:gd name="connsiteY2" fmla="*/ 1518920 h 1518920"/>
                <a:gd name="connsiteX3" fmla="*/ 0 w 1798320"/>
                <a:gd name="connsiteY3" fmla="*/ 1518920 h 1518920"/>
                <a:gd name="connsiteX4" fmla="*/ 0 w 1798320"/>
                <a:gd name="connsiteY4" fmla="*/ 0 h 1518920"/>
                <a:gd name="connsiteX0" fmla="*/ 0 w 1798320"/>
                <a:gd name="connsiteY0" fmla="*/ 0 h 1518920"/>
                <a:gd name="connsiteX1" fmla="*/ 1351280 w 1798320"/>
                <a:gd name="connsiteY1" fmla="*/ 314960 h 1518920"/>
                <a:gd name="connsiteX2" fmla="*/ 1798320 w 1798320"/>
                <a:gd name="connsiteY2" fmla="*/ 1518920 h 1518920"/>
                <a:gd name="connsiteX3" fmla="*/ 0 w 1798320"/>
                <a:gd name="connsiteY3" fmla="*/ 1518920 h 1518920"/>
                <a:gd name="connsiteX4" fmla="*/ 0 w 1798320"/>
                <a:gd name="connsiteY4" fmla="*/ 0 h 1518920"/>
                <a:gd name="connsiteX0" fmla="*/ 0 w 1452880"/>
                <a:gd name="connsiteY0" fmla="*/ 0 h 1518920"/>
                <a:gd name="connsiteX1" fmla="*/ 1351280 w 1452880"/>
                <a:gd name="connsiteY1" fmla="*/ 314960 h 1518920"/>
                <a:gd name="connsiteX2" fmla="*/ 1452880 w 1452880"/>
                <a:gd name="connsiteY2" fmla="*/ 960120 h 1518920"/>
                <a:gd name="connsiteX3" fmla="*/ 0 w 1452880"/>
                <a:gd name="connsiteY3" fmla="*/ 1518920 h 1518920"/>
                <a:gd name="connsiteX4" fmla="*/ 0 w 1452880"/>
                <a:gd name="connsiteY4" fmla="*/ 0 h 1518920"/>
                <a:gd name="connsiteX0" fmla="*/ 0 w 1452880"/>
                <a:gd name="connsiteY0" fmla="*/ 0 h 1234440"/>
                <a:gd name="connsiteX1" fmla="*/ 1351280 w 1452880"/>
                <a:gd name="connsiteY1" fmla="*/ 314960 h 1234440"/>
                <a:gd name="connsiteX2" fmla="*/ 1452880 w 1452880"/>
                <a:gd name="connsiteY2" fmla="*/ 960120 h 1234440"/>
                <a:gd name="connsiteX3" fmla="*/ 822960 w 1452880"/>
                <a:gd name="connsiteY3" fmla="*/ 1234440 h 1234440"/>
                <a:gd name="connsiteX4" fmla="*/ 0 w 1452880"/>
                <a:gd name="connsiteY4" fmla="*/ 0 h 1234440"/>
                <a:gd name="connsiteX0" fmla="*/ 0 w 904240"/>
                <a:gd name="connsiteY0" fmla="*/ 0 h 929640"/>
                <a:gd name="connsiteX1" fmla="*/ 802640 w 904240"/>
                <a:gd name="connsiteY1" fmla="*/ 10160 h 929640"/>
                <a:gd name="connsiteX2" fmla="*/ 904240 w 904240"/>
                <a:gd name="connsiteY2" fmla="*/ 655320 h 929640"/>
                <a:gd name="connsiteX3" fmla="*/ 274320 w 904240"/>
                <a:gd name="connsiteY3" fmla="*/ 929640 h 929640"/>
                <a:gd name="connsiteX4" fmla="*/ 0 w 904240"/>
                <a:gd name="connsiteY4" fmla="*/ 0 h 929640"/>
                <a:gd name="connsiteX0" fmla="*/ 0 w 904240"/>
                <a:gd name="connsiteY0" fmla="*/ 0 h 1031240"/>
                <a:gd name="connsiteX1" fmla="*/ 802640 w 904240"/>
                <a:gd name="connsiteY1" fmla="*/ 10160 h 1031240"/>
                <a:gd name="connsiteX2" fmla="*/ 904240 w 904240"/>
                <a:gd name="connsiteY2" fmla="*/ 655320 h 1031240"/>
                <a:gd name="connsiteX3" fmla="*/ 142240 w 904240"/>
                <a:gd name="connsiteY3" fmla="*/ 1031240 h 1031240"/>
                <a:gd name="connsiteX4" fmla="*/ 0 w 904240"/>
                <a:gd name="connsiteY4" fmla="*/ 0 h 1031240"/>
                <a:gd name="connsiteX0" fmla="*/ 0 w 924560"/>
                <a:gd name="connsiteY0" fmla="*/ 0 h 1031240"/>
                <a:gd name="connsiteX1" fmla="*/ 802640 w 924560"/>
                <a:gd name="connsiteY1" fmla="*/ 10160 h 1031240"/>
                <a:gd name="connsiteX2" fmla="*/ 924560 w 924560"/>
                <a:gd name="connsiteY2" fmla="*/ 695960 h 1031240"/>
                <a:gd name="connsiteX3" fmla="*/ 142240 w 924560"/>
                <a:gd name="connsiteY3" fmla="*/ 1031240 h 1031240"/>
                <a:gd name="connsiteX4" fmla="*/ 0 w 924560"/>
                <a:gd name="connsiteY4" fmla="*/ 0 h 1031240"/>
                <a:gd name="connsiteX0" fmla="*/ 0 w 924560"/>
                <a:gd name="connsiteY0" fmla="*/ 142240 h 1173480"/>
                <a:gd name="connsiteX1" fmla="*/ 822960 w 924560"/>
                <a:gd name="connsiteY1" fmla="*/ 0 h 1173480"/>
                <a:gd name="connsiteX2" fmla="*/ 924560 w 924560"/>
                <a:gd name="connsiteY2" fmla="*/ 838200 h 1173480"/>
                <a:gd name="connsiteX3" fmla="*/ 142240 w 924560"/>
                <a:gd name="connsiteY3" fmla="*/ 1173480 h 1173480"/>
                <a:gd name="connsiteX4" fmla="*/ 0 w 924560"/>
                <a:gd name="connsiteY4" fmla="*/ 142240 h 1173480"/>
                <a:gd name="connsiteX0" fmla="*/ 0 w 924560"/>
                <a:gd name="connsiteY0" fmla="*/ 254000 h 1285240"/>
                <a:gd name="connsiteX1" fmla="*/ 812800 w 924560"/>
                <a:gd name="connsiteY1" fmla="*/ 0 h 1285240"/>
                <a:gd name="connsiteX2" fmla="*/ 924560 w 924560"/>
                <a:gd name="connsiteY2" fmla="*/ 949960 h 1285240"/>
                <a:gd name="connsiteX3" fmla="*/ 142240 w 924560"/>
                <a:gd name="connsiteY3" fmla="*/ 1285240 h 1285240"/>
                <a:gd name="connsiteX4" fmla="*/ 0 w 924560"/>
                <a:gd name="connsiteY4" fmla="*/ 254000 h 1285240"/>
                <a:gd name="connsiteX0" fmla="*/ 0 w 853440"/>
                <a:gd name="connsiteY0" fmla="*/ 254000 h 1285240"/>
                <a:gd name="connsiteX1" fmla="*/ 812800 w 853440"/>
                <a:gd name="connsiteY1" fmla="*/ 0 h 1285240"/>
                <a:gd name="connsiteX2" fmla="*/ 853440 w 853440"/>
                <a:gd name="connsiteY2" fmla="*/ 970280 h 1285240"/>
                <a:gd name="connsiteX3" fmla="*/ 142240 w 853440"/>
                <a:gd name="connsiteY3" fmla="*/ 1285240 h 1285240"/>
                <a:gd name="connsiteX4" fmla="*/ 0 w 853440"/>
                <a:gd name="connsiteY4" fmla="*/ 254000 h 1285240"/>
                <a:gd name="connsiteX0" fmla="*/ 0 w 772160"/>
                <a:gd name="connsiteY0" fmla="*/ 223520 h 1285240"/>
                <a:gd name="connsiteX1" fmla="*/ 731520 w 772160"/>
                <a:gd name="connsiteY1" fmla="*/ 0 h 1285240"/>
                <a:gd name="connsiteX2" fmla="*/ 772160 w 772160"/>
                <a:gd name="connsiteY2" fmla="*/ 970280 h 1285240"/>
                <a:gd name="connsiteX3" fmla="*/ 60960 w 772160"/>
                <a:gd name="connsiteY3" fmla="*/ 1285240 h 1285240"/>
                <a:gd name="connsiteX4" fmla="*/ 0 w 772160"/>
                <a:gd name="connsiteY4" fmla="*/ 223520 h 1285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160" h="1285240">
                  <a:moveTo>
                    <a:pt x="0" y="223520"/>
                  </a:moveTo>
                  <a:lnTo>
                    <a:pt x="731520" y="0"/>
                  </a:lnTo>
                  <a:lnTo>
                    <a:pt x="772160" y="970280"/>
                  </a:lnTo>
                  <a:lnTo>
                    <a:pt x="60960" y="1285240"/>
                  </a:lnTo>
                  <a:lnTo>
                    <a:pt x="0" y="223520"/>
                  </a:lnTo>
                  <a:close/>
                </a:path>
              </a:pathLst>
            </a:custGeom>
            <a:noFill/>
            <a:ln w="28575" cap="flat" cmpd="sng" algn="ctr">
              <a:solidFill>
                <a:schemeClr val="dk1"/>
              </a:solidFill>
              <a:prstDash val="sys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defPPr>
                <a:defRPr lang="en-US"/>
              </a:defPPr>
              <a:lvl1pPr marL="0" algn="l" defTabSz="457200" rtl="0" eaLnBrk="1" fontAlgn="base" latinLnBrk="0" hangingPunct="1">
                <a:spcBef>
                  <a:spcPct val="0"/>
                </a:spcBef>
                <a:spcAft>
                  <a:spcPct val="0"/>
                </a:spcAft>
                <a:defRPr sz="1800" kern="1200">
                  <a:solidFill>
                    <a:schemeClr val="dk1"/>
                  </a:solidFill>
                  <a:latin typeface="+mn-lt"/>
                  <a:ea typeface="+mn-ea"/>
                  <a:cs typeface="+mn-cs"/>
                </a:defRPr>
              </a:lvl1pPr>
              <a:lvl2pPr marL="457200" algn="l" defTabSz="457200" rtl="0" eaLnBrk="1" fontAlgn="base" latinLnBrk="0" hangingPunct="1">
                <a:spcBef>
                  <a:spcPct val="0"/>
                </a:spcBef>
                <a:spcAft>
                  <a:spcPct val="0"/>
                </a:spcAft>
                <a:defRPr sz="1800" kern="1200">
                  <a:solidFill>
                    <a:schemeClr val="dk1"/>
                  </a:solidFill>
                  <a:latin typeface="+mn-lt"/>
                  <a:ea typeface="+mn-ea"/>
                  <a:cs typeface="+mn-cs"/>
                </a:defRPr>
              </a:lvl2pPr>
              <a:lvl3pPr marL="914400" algn="l" defTabSz="457200" rtl="0" eaLnBrk="1" fontAlgn="base" latinLnBrk="0" hangingPunct="1">
                <a:spcBef>
                  <a:spcPct val="0"/>
                </a:spcBef>
                <a:spcAft>
                  <a:spcPct val="0"/>
                </a:spcAft>
                <a:defRPr sz="1800" kern="1200">
                  <a:solidFill>
                    <a:schemeClr val="dk1"/>
                  </a:solidFill>
                  <a:latin typeface="+mn-lt"/>
                  <a:ea typeface="+mn-ea"/>
                  <a:cs typeface="+mn-cs"/>
                </a:defRPr>
              </a:lvl3pPr>
              <a:lvl4pPr marL="1371600" algn="l" defTabSz="457200" rtl="0" eaLnBrk="1" fontAlgn="base" latinLnBrk="0" hangingPunct="1">
                <a:spcBef>
                  <a:spcPct val="0"/>
                </a:spcBef>
                <a:spcAft>
                  <a:spcPct val="0"/>
                </a:spcAft>
                <a:defRPr sz="1800" kern="1200">
                  <a:solidFill>
                    <a:schemeClr val="dk1"/>
                  </a:solidFill>
                  <a:latin typeface="+mn-lt"/>
                  <a:ea typeface="+mn-ea"/>
                  <a:cs typeface="+mn-cs"/>
                </a:defRPr>
              </a:lvl4pPr>
              <a:lvl5pPr marL="1828800" algn="l" defTabSz="457200" rtl="0" eaLnBrk="1" fontAlgn="base" latinLnBrk="0" hangingPunct="1">
                <a:spcBef>
                  <a:spcPct val="0"/>
                </a:spcBef>
                <a:spcAft>
                  <a:spcPct val="0"/>
                </a:spcAft>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en-US" sz="1350"/>
            </a:p>
          </p:txBody>
        </p:sp>
        <p:pic>
          <p:nvPicPr>
            <p:cNvPr id="24" name="Picture 23">
              <a:extLst>
                <a:ext uri="{FF2B5EF4-FFF2-40B4-BE49-F238E27FC236}">
                  <a16:creationId xmlns:a16="http://schemas.microsoft.com/office/drawing/2014/main" id="{A3F85A70-C5C0-D5C0-0D9B-92F5019797DD}"/>
                </a:ext>
              </a:extLst>
            </p:cNvPr>
            <p:cNvPicPr>
              <a:picLocks noChangeAspect="1" noChangeArrowheads="1"/>
            </p:cNvPicPr>
            <p:nvPr/>
          </p:nvPicPr>
          <p:blipFill rotWithShape="1">
            <a:blip r:embed="rId10" cstate="screen">
              <a:extLst>
                <a:ext uri="{28A0092B-C50C-407E-A947-70E740481C1C}">
                  <a14:useLocalDpi xmlns:a14="http://schemas.microsoft.com/office/drawing/2010/main"/>
                </a:ext>
              </a:extLst>
            </a:blip>
            <a:srcRect/>
            <a:stretch/>
          </p:blipFill>
          <p:spPr bwMode="auto">
            <a:xfrm>
              <a:off x="1587341" y="2924222"/>
              <a:ext cx="506037" cy="376847"/>
            </a:xfrm>
            <a:prstGeom prst="rect">
              <a:avLst/>
            </a:prstGeom>
            <a:noFill/>
            <a:ln>
              <a:noFill/>
            </a:ln>
            <a:scene3d>
              <a:camera prst="isometricOffAxis2Right"/>
              <a:lightRig rig="threePt" dir="t"/>
            </a:scene3d>
            <a:extLst>
              <a:ext uri="{909E8E84-426E-40DD-AFC4-6F175D3DCCD1}">
                <a14:hiddenFill xmlns:a14="http://schemas.microsoft.com/office/drawing/2010/main">
                  <a:solidFill>
                    <a:srgbClr val="FFFFFF"/>
                  </a:solidFill>
                </a14:hiddenFill>
              </a:ext>
            </a:extLst>
          </p:spPr>
        </p:pic>
        <p:sp>
          <p:nvSpPr>
            <p:cNvPr id="25" name="Isosceles Triangle 1">
              <a:extLst>
                <a:ext uri="{FF2B5EF4-FFF2-40B4-BE49-F238E27FC236}">
                  <a16:creationId xmlns:a16="http://schemas.microsoft.com/office/drawing/2014/main" id="{D0B1B2B8-6F21-7483-047C-9569E5F3ED12}"/>
                </a:ext>
              </a:extLst>
            </p:cNvPr>
            <p:cNvSpPr/>
            <p:nvPr/>
          </p:nvSpPr>
          <p:spPr>
            <a:xfrm rot="18639570">
              <a:off x="2167055" y="2673673"/>
              <a:ext cx="585635" cy="1126050"/>
            </a:xfrm>
            <a:custGeom>
              <a:avLst/>
              <a:gdLst>
                <a:gd name="connsiteX0" fmla="*/ 0 w 900118"/>
                <a:gd name="connsiteY0" fmla="*/ 1641712 h 1641712"/>
                <a:gd name="connsiteX1" fmla="*/ 450059 w 900118"/>
                <a:gd name="connsiteY1" fmla="*/ 0 h 1641712"/>
                <a:gd name="connsiteX2" fmla="*/ 900118 w 900118"/>
                <a:gd name="connsiteY2" fmla="*/ 1641712 h 1641712"/>
                <a:gd name="connsiteX3" fmla="*/ 0 w 900118"/>
                <a:gd name="connsiteY3" fmla="*/ 1641712 h 1641712"/>
                <a:gd name="connsiteX0" fmla="*/ 0 w 565840"/>
                <a:gd name="connsiteY0" fmla="*/ 1137708 h 1641712"/>
                <a:gd name="connsiteX1" fmla="*/ 115781 w 565840"/>
                <a:gd name="connsiteY1" fmla="*/ 0 h 1641712"/>
                <a:gd name="connsiteX2" fmla="*/ 565840 w 565840"/>
                <a:gd name="connsiteY2" fmla="*/ 1641712 h 1641712"/>
                <a:gd name="connsiteX3" fmla="*/ 0 w 565840"/>
                <a:gd name="connsiteY3" fmla="*/ 1137708 h 1641712"/>
                <a:gd name="connsiteX0" fmla="*/ 0 w 578394"/>
                <a:gd name="connsiteY0" fmla="*/ 1090744 h 1641712"/>
                <a:gd name="connsiteX1" fmla="*/ 128335 w 578394"/>
                <a:gd name="connsiteY1" fmla="*/ 0 h 1641712"/>
                <a:gd name="connsiteX2" fmla="*/ 578394 w 578394"/>
                <a:gd name="connsiteY2" fmla="*/ 1641712 h 1641712"/>
                <a:gd name="connsiteX3" fmla="*/ 0 w 578394"/>
                <a:gd name="connsiteY3" fmla="*/ 1090744 h 1641712"/>
                <a:gd name="connsiteX0" fmla="*/ 0 w 274505"/>
                <a:gd name="connsiteY0" fmla="*/ 1090744 h 1532726"/>
                <a:gd name="connsiteX1" fmla="*/ 128335 w 274505"/>
                <a:gd name="connsiteY1" fmla="*/ 0 h 1532726"/>
                <a:gd name="connsiteX2" fmla="*/ 274505 w 274505"/>
                <a:gd name="connsiteY2" fmla="*/ 1532726 h 1532726"/>
                <a:gd name="connsiteX3" fmla="*/ 0 w 274505"/>
                <a:gd name="connsiteY3" fmla="*/ 1090744 h 1532726"/>
                <a:gd name="connsiteX0" fmla="*/ 0 w 432082"/>
                <a:gd name="connsiteY0" fmla="*/ 1090744 h 1225471"/>
                <a:gd name="connsiteX1" fmla="*/ 128335 w 432082"/>
                <a:gd name="connsiteY1" fmla="*/ 0 h 1225471"/>
                <a:gd name="connsiteX2" fmla="*/ 432082 w 432082"/>
                <a:gd name="connsiteY2" fmla="*/ 1225471 h 1225471"/>
                <a:gd name="connsiteX3" fmla="*/ 0 w 432082"/>
                <a:gd name="connsiteY3" fmla="*/ 1090744 h 1225471"/>
                <a:gd name="connsiteX0" fmla="*/ 860 w 303747"/>
                <a:gd name="connsiteY0" fmla="*/ 1539921 h 1539921"/>
                <a:gd name="connsiteX1" fmla="*/ 0 w 303747"/>
                <a:gd name="connsiteY1" fmla="*/ 0 h 1539921"/>
                <a:gd name="connsiteX2" fmla="*/ 303747 w 303747"/>
                <a:gd name="connsiteY2" fmla="*/ 1225471 h 1539921"/>
                <a:gd name="connsiteX3" fmla="*/ 860 w 303747"/>
                <a:gd name="connsiteY3" fmla="*/ 1539921 h 1539921"/>
                <a:gd name="connsiteX0" fmla="*/ 157171 w 460058"/>
                <a:gd name="connsiteY0" fmla="*/ 1406906 h 1406906"/>
                <a:gd name="connsiteX1" fmla="*/ 0 w 460058"/>
                <a:gd name="connsiteY1" fmla="*/ 0 h 1406906"/>
                <a:gd name="connsiteX2" fmla="*/ 460058 w 460058"/>
                <a:gd name="connsiteY2" fmla="*/ 1092456 h 1406906"/>
                <a:gd name="connsiteX3" fmla="*/ 157171 w 460058"/>
                <a:gd name="connsiteY3" fmla="*/ 1406906 h 1406906"/>
                <a:gd name="connsiteX0" fmla="*/ 144249 w 447136"/>
                <a:gd name="connsiteY0" fmla="*/ 1384145 h 1384145"/>
                <a:gd name="connsiteX1" fmla="*/ 0 w 447136"/>
                <a:gd name="connsiteY1" fmla="*/ 0 h 1384145"/>
                <a:gd name="connsiteX2" fmla="*/ 447136 w 447136"/>
                <a:gd name="connsiteY2" fmla="*/ 1069695 h 1384145"/>
                <a:gd name="connsiteX3" fmla="*/ 144249 w 447136"/>
                <a:gd name="connsiteY3" fmla="*/ 1384145 h 1384145"/>
                <a:gd name="connsiteX0" fmla="*/ 320198 w 623085"/>
                <a:gd name="connsiteY0" fmla="*/ 1526700 h 1526700"/>
                <a:gd name="connsiteX1" fmla="*/ 0 w 623085"/>
                <a:gd name="connsiteY1" fmla="*/ 0 h 1526700"/>
                <a:gd name="connsiteX2" fmla="*/ 623085 w 623085"/>
                <a:gd name="connsiteY2" fmla="*/ 1212250 h 1526700"/>
                <a:gd name="connsiteX3" fmla="*/ 320198 w 623085"/>
                <a:gd name="connsiteY3" fmla="*/ 1526700 h 1526700"/>
                <a:gd name="connsiteX0" fmla="*/ 195821 w 623085"/>
                <a:gd name="connsiteY0" fmla="*/ 1449335 h 1449335"/>
                <a:gd name="connsiteX1" fmla="*/ 0 w 623085"/>
                <a:gd name="connsiteY1" fmla="*/ 0 h 1449335"/>
                <a:gd name="connsiteX2" fmla="*/ 623085 w 623085"/>
                <a:gd name="connsiteY2" fmla="*/ 1212250 h 1449335"/>
                <a:gd name="connsiteX3" fmla="*/ 195821 w 623085"/>
                <a:gd name="connsiteY3" fmla="*/ 1449335 h 1449335"/>
                <a:gd name="connsiteX0" fmla="*/ 195821 w 623085"/>
                <a:gd name="connsiteY0" fmla="*/ 1449335 h 1449335"/>
                <a:gd name="connsiteX1" fmla="*/ 0 w 623085"/>
                <a:gd name="connsiteY1" fmla="*/ 0 h 1449335"/>
                <a:gd name="connsiteX2" fmla="*/ 623085 w 623085"/>
                <a:gd name="connsiteY2" fmla="*/ 1212250 h 1449335"/>
                <a:gd name="connsiteX3" fmla="*/ 195821 w 623085"/>
                <a:gd name="connsiteY3" fmla="*/ 1449335 h 1449335"/>
                <a:gd name="connsiteX0" fmla="*/ 195821 w 548045"/>
                <a:gd name="connsiteY0" fmla="*/ 1449335 h 1449335"/>
                <a:gd name="connsiteX1" fmla="*/ 0 w 548045"/>
                <a:gd name="connsiteY1" fmla="*/ 0 h 1449335"/>
                <a:gd name="connsiteX2" fmla="*/ 548045 w 548045"/>
                <a:gd name="connsiteY2" fmla="*/ 1130730 h 1449335"/>
                <a:gd name="connsiteX3" fmla="*/ 195821 w 548045"/>
                <a:gd name="connsiteY3" fmla="*/ 1449335 h 1449335"/>
                <a:gd name="connsiteX0" fmla="*/ 195821 w 516032"/>
                <a:gd name="connsiteY0" fmla="*/ 1449335 h 1449335"/>
                <a:gd name="connsiteX1" fmla="*/ 0 w 516032"/>
                <a:gd name="connsiteY1" fmla="*/ 0 h 1449335"/>
                <a:gd name="connsiteX2" fmla="*/ 516032 w 516032"/>
                <a:gd name="connsiteY2" fmla="*/ 1138464 h 1449335"/>
                <a:gd name="connsiteX3" fmla="*/ 195821 w 516032"/>
                <a:gd name="connsiteY3" fmla="*/ 1449335 h 1449335"/>
                <a:gd name="connsiteX0" fmla="*/ 183388 w 516032"/>
                <a:gd name="connsiteY0" fmla="*/ 1463987 h 1463987"/>
                <a:gd name="connsiteX1" fmla="*/ 0 w 516032"/>
                <a:gd name="connsiteY1" fmla="*/ 0 h 1463987"/>
                <a:gd name="connsiteX2" fmla="*/ 516032 w 516032"/>
                <a:gd name="connsiteY2" fmla="*/ 1138464 h 1463987"/>
                <a:gd name="connsiteX3" fmla="*/ 183388 w 516032"/>
                <a:gd name="connsiteY3" fmla="*/ 1463987 h 1463987"/>
                <a:gd name="connsiteX0" fmla="*/ 183388 w 516032"/>
                <a:gd name="connsiteY0" fmla="*/ 1463987 h 1463987"/>
                <a:gd name="connsiteX1" fmla="*/ 0 w 516032"/>
                <a:gd name="connsiteY1" fmla="*/ 0 h 1463987"/>
                <a:gd name="connsiteX2" fmla="*/ 516032 w 516032"/>
                <a:gd name="connsiteY2" fmla="*/ 1138464 h 1463987"/>
                <a:gd name="connsiteX3" fmla="*/ 183388 w 516032"/>
                <a:gd name="connsiteY3" fmla="*/ 1463987 h 1463987"/>
                <a:gd name="connsiteX0" fmla="*/ 245818 w 578462"/>
                <a:gd name="connsiteY0" fmla="*/ 1570766 h 1570766"/>
                <a:gd name="connsiteX1" fmla="*/ 0 w 578462"/>
                <a:gd name="connsiteY1" fmla="*/ 0 h 1570766"/>
                <a:gd name="connsiteX2" fmla="*/ 578462 w 578462"/>
                <a:gd name="connsiteY2" fmla="*/ 1245243 h 1570766"/>
                <a:gd name="connsiteX3" fmla="*/ 245818 w 578462"/>
                <a:gd name="connsiteY3" fmla="*/ 1570766 h 1570766"/>
                <a:gd name="connsiteX0" fmla="*/ 161516 w 494160"/>
                <a:gd name="connsiteY0" fmla="*/ 1616087 h 1616087"/>
                <a:gd name="connsiteX1" fmla="*/ 0 w 494160"/>
                <a:gd name="connsiteY1" fmla="*/ 0 h 1616087"/>
                <a:gd name="connsiteX2" fmla="*/ 494160 w 494160"/>
                <a:gd name="connsiteY2" fmla="*/ 1290564 h 1616087"/>
                <a:gd name="connsiteX3" fmla="*/ 161516 w 494160"/>
                <a:gd name="connsiteY3" fmla="*/ 1616087 h 1616087"/>
                <a:gd name="connsiteX0" fmla="*/ 161516 w 494160"/>
                <a:gd name="connsiteY0" fmla="*/ 1616087 h 1616087"/>
                <a:gd name="connsiteX1" fmla="*/ 0 w 494160"/>
                <a:gd name="connsiteY1" fmla="*/ 0 h 1616087"/>
                <a:gd name="connsiteX2" fmla="*/ 494160 w 494160"/>
                <a:gd name="connsiteY2" fmla="*/ 1290564 h 1616087"/>
                <a:gd name="connsiteX3" fmla="*/ 161516 w 494160"/>
                <a:gd name="connsiteY3" fmla="*/ 1616087 h 1616087"/>
                <a:gd name="connsiteX0" fmla="*/ 161516 w 465581"/>
                <a:gd name="connsiteY0" fmla="*/ 1616087 h 1616087"/>
                <a:gd name="connsiteX1" fmla="*/ 0 w 465581"/>
                <a:gd name="connsiteY1" fmla="*/ 0 h 1616087"/>
                <a:gd name="connsiteX2" fmla="*/ 465581 w 465581"/>
                <a:gd name="connsiteY2" fmla="*/ 1090455 h 1616087"/>
                <a:gd name="connsiteX3" fmla="*/ 161516 w 465581"/>
                <a:gd name="connsiteY3" fmla="*/ 1616087 h 1616087"/>
                <a:gd name="connsiteX0" fmla="*/ 125335 w 465581"/>
                <a:gd name="connsiteY0" fmla="*/ 1771150 h 1771149"/>
                <a:gd name="connsiteX1" fmla="*/ 0 w 465581"/>
                <a:gd name="connsiteY1" fmla="*/ 0 h 1771149"/>
                <a:gd name="connsiteX2" fmla="*/ 465581 w 465581"/>
                <a:gd name="connsiteY2" fmla="*/ 1090455 h 1771149"/>
                <a:gd name="connsiteX3" fmla="*/ 125335 w 465581"/>
                <a:gd name="connsiteY3" fmla="*/ 1771150 h 1771149"/>
                <a:gd name="connsiteX0" fmla="*/ 207091 w 547337"/>
                <a:gd name="connsiteY0" fmla="*/ 1912898 h 1912899"/>
                <a:gd name="connsiteX1" fmla="*/ 0 w 547337"/>
                <a:gd name="connsiteY1" fmla="*/ -1 h 1912899"/>
                <a:gd name="connsiteX2" fmla="*/ 547337 w 547337"/>
                <a:gd name="connsiteY2" fmla="*/ 1232203 h 1912899"/>
                <a:gd name="connsiteX3" fmla="*/ 207091 w 547337"/>
                <a:gd name="connsiteY3" fmla="*/ 1912898 h 1912899"/>
                <a:gd name="connsiteX0" fmla="*/ 207091 w 385758"/>
                <a:gd name="connsiteY0" fmla="*/ 1912900 h 2793310"/>
                <a:gd name="connsiteX1" fmla="*/ 0 w 385758"/>
                <a:gd name="connsiteY1" fmla="*/ 1 h 2793310"/>
                <a:gd name="connsiteX2" fmla="*/ 385758 w 385758"/>
                <a:gd name="connsiteY2" fmla="*/ 2793310 h 2793310"/>
                <a:gd name="connsiteX3" fmla="*/ 207091 w 385758"/>
                <a:gd name="connsiteY3" fmla="*/ 1912900 h 2793310"/>
                <a:gd name="connsiteX0" fmla="*/ 218640 w 385758"/>
                <a:gd name="connsiteY0" fmla="*/ 1917735 h 2793308"/>
                <a:gd name="connsiteX1" fmla="*/ 0 w 385758"/>
                <a:gd name="connsiteY1" fmla="*/ -1 h 2793308"/>
                <a:gd name="connsiteX2" fmla="*/ 385758 w 385758"/>
                <a:gd name="connsiteY2" fmla="*/ 2793308 h 2793308"/>
                <a:gd name="connsiteX3" fmla="*/ 218640 w 385758"/>
                <a:gd name="connsiteY3" fmla="*/ 1917735 h 2793308"/>
                <a:gd name="connsiteX0" fmla="*/ 209978 w 385758"/>
                <a:gd name="connsiteY0" fmla="*/ 1914110 h 2793310"/>
                <a:gd name="connsiteX1" fmla="*/ 0 w 385758"/>
                <a:gd name="connsiteY1" fmla="*/ 1 h 2793310"/>
                <a:gd name="connsiteX2" fmla="*/ 385758 w 385758"/>
                <a:gd name="connsiteY2" fmla="*/ 2793310 h 2793310"/>
                <a:gd name="connsiteX3" fmla="*/ 209978 w 385758"/>
                <a:gd name="connsiteY3" fmla="*/ 1914110 h 2793310"/>
                <a:gd name="connsiteX0" fmla="*/ 159141 w 385758"/>
                <a:gd name="connsiteY0" fmla="*/ 2140464 h 2793308"/>
                <a:gd name="connsiteX1" fmla="*/ 0 w 385758"/>
                <a:gd name="connsiteY1" fmla="*/ -1 h 2793308"/>
                <a:gd name="connsiteX2" fmla="*/ 385758 w 385758"/>
                <a:gd name="connsiteY2" fmla="*/ 2793308 h 2793308"/>
                <a:gd name="connsiteX3" fmla="*/ 159141 w 385758"/>
                <a:gd name="connsiteY3" fmla="*/ 2140464 h 2793308"/>
                <a:gd name="connsiteX0" fmla="*/ 159141 w 608926"/>
                <a:gd name="connsiteY0" fmla="*/ 2140466 h 2394613"/>
                <a:gd name="connsiteX1" fmla="*/ 0 w 608926"/>
                <a:gd name="connsiteY1" fmla="*/ 1 h 2394613"/>
                <a:gd name="connsiteX2" fmla="*/ 608926 w 608926"/>
                <a:gd name="connsiteY2" fmla="*/ 2394613 h 2394613"/>
                <a:gd name="connsiteX3" fmla="*/ 159141 w 608926"/>
                <a:gd name="connsiteY3" fmla="*/ 2140466 h 2394613"/>
                <a:gd name="connsiteX0" fmla="*/ 159457 w 609242"/>
                <a:gd name="connsiteY0" fmla="*/ 2132449 h 2386596"/>
                <a:gd name="connsiteX1" fmla="*/ 0 w 609242"/>
                <a:gd name="connsiteY1" fmla="*/ -1 h 2386596"/>
                <a:gd name="connsiteX2" fmla="*/ 609242 w 609242"/>
                <a:gd name="connsiteY2" fmla="*/ 2386596 h 2386596"/>
                <a:gd name="connsiteX3" fmla="*/ 159457 w 609242"/>
                <a:gd name="connsiteY3" fmla="*/ 2132449 h 2386596"/>
                <a:gd name="connsiteX0" fmla="*/ 155262 w 605047"/>
                <a:gd name="connsiteY0" fmla="*/ 2079439 h 2333586"/>
                <a:gd name="connsiteX1" fmla="*/ 0 w 605047"/>
                <a:gd name="connsiteY1" fmla="*/ 0 h 2333586"/>
                <a:gd name="connsiteX2" fmla="*/ 605047 w 605047"/>
                <a:gd name="connsiteY2" fmla="*/ 2333586 h 2333586"/>
                <a:gd name="connsiteX3" fmla="*/ 155262 w 605047"/>
                <a:gd name="connsiteY3" fmla="*/ 2079439 h 2333586"/>
                <a:gd name="connsiteX0" fmla="*/ 153336 w 603121"/>
                <a:gd name="connsiteY0" fmla="*/ 2075128 h 2329275"/>
                <a:gd name="connsiteX1" fmla="*/ 0 w 603121"/>
                <a:gd name="connsiteY1" fmla="*/ 0 h 2329275"/>
                <a:gd name="connsiteX2" fmla="*/ 603121 w 603121"/>
                <a:gd name="connsiteY2" fmla="*/ 2329275 h 2329275"/>
                <a:gd name="connsiteX3" fmla="*/ 153336 w 603121"/>
                <a:gd name="connsiteY3" fmla="*/ 2075128 h 2329275"/>
                <a:gd name="connsiteX0" fmla="*/ 146928 w 596713"/>
                <a:gd name="connsiteY0" fmla="*/ 2078223 h 2332370"/>
                <a:gd name="connsiteX1" fmla="*/ 0 w 596713"/>
                <a:gd name="connsiteY1" fmla="*/ 0 h 2332370"/>
                <a:gd name="connsiteX2" fmla="*/ 596713 w 596713"/>
                <a:gd name="connsiteY2" fmla="*/ 2332370 h 2332370"/>
                <a:gd name="connsiteX3" fmla="*/ 146928 w 596713"/>
                <a:gd name="connsiteY3" fmla="*/ 2078223 h 2332370"/>
                <a:gd name="connsiteX0" fmla="*/ 68991 w 518776"/>
                <a:gd name="connsiteY0" fmla="*/ 2197260 h 2451407"/>
                <a:gd name="connsiteX1" fmla="*/ 0 w 518776"/>
                <a:gd name="connsiteY1" fmla="*/ 0 h 2451407"/>
                <a:gd name="connsiteX2" fmla="*/ 518776 w 518776"/>
                <a:gd name="connsiteY2" fmla="*/ 2451407 h 2451407"/>
                <a:gd name="connsiteX3" fmla="*/ 68991 w 518776"/>
                <a:gd name="connsiteY3" fmla="*/ 2197260 h 2451407"/>
                <a:gd name="connsiteX0" fmla="*/ 27121 w 518776"/>
                <a:gd name="connsiteY0" fmla="*/ 2401438 h 2451407"/>
                <a:gd name="connsiteX1" fmla="*/ 0 w 518776"/>
                <a:gd name="connsiteY1" fmla="*/ 0 h 2451407"/>
                <a:gd name="connsiteX2" fmla="*/ 518776 w 518776"/>
                <a:gd name="connsiteY2" fmla="*/ 2451407 h 2451407"/>
                <a:gd name="connsiteX3" fmla="*/ 27121 w 518776"/>
                <a:gd name="connsiteY3" fmla="*/ 2401438 h 2451407"/>
                <a:gd name="connsiteX0" fmla="*/ 27121 w 518776"/>
                <a:gd name="connsiteY0" fmla="*/ 2401438 h 2451407"/>
                <a:gd name="connsiteX1" fmla="*/ 0 w 518776"/>
                <a:gd name="connsiteY1" fmla="*/ 0 h 2451407"/>
                <a:gd name="connsiteX2" fmla="*/ 518776 w 518776"/>
                <a:gd name="connsiteY2" fmla="*/ 2451407 h 2451407"/>
                <a:gd name="connsiteX3" fmla="*/ 27121 w 518776"/>
                <a:gd name="connsiteY3" fmla="*/ 2401438 h 2451407"/>
                <a:gd name="connsiteX0" fmla="*/ 27121 w 426546"/>
                <a:gd name="connsiteY0" fmla="*/ 2401438 h 2614897"/>
                <a:gd name="connsiteX1" fmla="*/ 0 w 426546"/>
                <a:gd name="connsiteY1" fmla="*/ 0 h 2614897"/>
                <a:gd name="connsiteX2" fmla="*/ 426546 w 426546"/>
                <a:gd name="connsiteY2" fmla="*/ 2614897 h 2614897"/>
                <a:gd name="connsiteX3" fmla="*/ 27121 w 426546"/>
                <a:gd name="connsiteY3" fmla="*/ 2401438 h 2614897"/>
                <a:gd name="connsiteX0" fmla="*/ 36948 w 426546"/>
                <a:gd name="connsiteY0" fmla="*/ 2293374 h 2614897"/>
                <a:gd name="connsiteX1" fmla="*/ 0 w 426546"/>
                <a:gd name="connsiteY1" fmla="*/ 0 h 2614897"/>
                <a:gd name="connsiteX2" fmla="*/ 426546 w 426546"/>
                <a:gd name="connsiteY2" fmla="*/ 2614897 h 2614897"/>
                <a:gd name="connsiteX3" fmla="*/ 36948 w 426546"/>
                <a:gd name="connsiteY3" fmla="*/ 2293374 h 2614897"/>
                <a:gd name="connsiteX0" fmla="*/ 36948 w 414686"/>
                <a:gd name="connsiteY0" fmla="*/ 2293374 h 2581315"/>
                <a:gd name="connsiteX1" fmla="*/ 0 w 414686"/>
                <a:gd name="connsiteY1" fmla="*/ 0 h 2581315"/>
                <a:gd name="connsiteX2" fmla="*/ 414686 w 414686"/>
                <a:gd name="connsiteY2" fmla="*/ 2581314 h 2581315"/>
                <a:gd name="connsiteX3" fmla="*/ 36948 w 414686"/>
                <a:gd name="connsiteY3" fmla="*/ 2293374 h 2581315"/>
                <a:gd name="connsiteX0" fmla="*/ 167268 w 545006"/>
                <a:gd name="connsiteY0" fmla="*/ 2260758 h 2548698"/>
                <a:gd name="connsiteX1" fmla="*/ 0 w 545006"/>
                <a:gd name="connsiteY1" fmla="*/ -1 h 2548698"/>
                <a:gd name="connsiteX2" fmla="*/ 545006 w 545006"/>
                <a:gd name="connsiteY2" fmla="*/ 2548698 h 2548698"/>
                <a:gd name="connsiteX3" fmla="*/ 167268 w 545006"/>
                <a:gd name="connsiteY3" fmla="*/ 2260758 h 2548698"/>
              </a:gdLst>
              <a:ahLst/>
              <a:cxnLst>
                <a:cxn ang="0">
                  <a:pos x="connsiteX0" y="connsiteY0"/>
                </a:cxn>
                <a:cxn ang="0">
                  <a:pos x="connsiteX1" y="connsiteY1"/>
                </a:cxn>
                <a:cxn ang="0">
                  <a:pos x="connsiteX2" y="connsiteY2"/>
                </a:cxn>
                <a:cxn ang="0">
                  <a:pos x="connsiteX3" y="connsiteY3"/>
                </a:cxn>
              </a:cxnLst>
              <a:rect l="l" t="t" r="r" b="b"/>
              <a:pathLst>
                <a:path w="545006" h="2548698">
                  <a:moveTo>
                    <a:pt x="167268" y="2260758"/>
                  </a:moveTo>
                  <a:cubicBezTo>
                    <a:pt x="164204" y="1612297"/>
                    <a:pt x="50165" y="525238"/>
                    <a:pt x="0" y="-1"/>
                  </a:cubicBezTo>
                  <a:lnTo>
                    <a:pt x="545006" y="2548698"/>
                  </a:lnTo>
                  <a:lnTo>
                    <a:pt x="167268" y="2260758"/>
                  </a:lnTo>
                  <a:close/>
                </a:path>
              </a:pathLst>
            </a:custGeom>
            <a:solidFill>
              <a:srgbClr val="8FAADC">
                <a:alpha val="69804"/>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fontAlgn="base" latinLnBrk="0" hangingPunct="1">
                <a:spcBef>
                  <a:spcPct val="0"/>
                </a:spcBef>
                <a:spcAft>
                  <a:spcPct val="0"/>
                </a:spcAft>
                <a:defRPr sz="1800" kern="1200">
                  <a:solidFill>
                    <a:schemeClr val="lt1"/>
                  </a:solidFill>
                  <a:latin typeface="+mn-lt"/>
                  <a:ea typeface="+mn-ea"/>
                  <a:cs typeface="+mn-cs"/>
                </a:defRPr>
              </a:lvl1pPr>
              <a:lvl2pPr marL="457200" algn="l" defTabSz="457200" rtl="0" eaLnBrk="1" fontAlgn="base" latinLnBrk="0" hangingPunct="1">
                <a:spcBef>
                  <a:spcPct val="0"/>
                </a:spcBef>
                <a:spcAft>
                  <a:spcPct val="0"/>
                </a:spcAft>
                <a:defRPr sz="1800" kern="1200">
                  <a:solidFill>
                    <a:schemeClr val="lt1"/>
                  </a:solidFill>
                  <a:latin typeface="+mn-lt"/>
                  <a:ea typeface="+mn-ea"/>
                  <a:cs typeface="+mn-cs"/>
                </a:defRPr>
              </a:lvl2pPr>
              <a:lvl3pPr marL="914400" algn="l" defTabSz="457200" rtl="0" eaLnBrk="1" fontAlgn="base" latinLnBrk="0" hangingPunct="1">
                <a:spcBef>
                  <a:spcPct val="0"/>
                </a:spcBef>
                <a:spcAft>
                  <a:spcPct val="0"/>
                </a:spcAft>
                <a:defRPr sz="1800" kern="1200">
                  <a:solidFill>
                    <a:schemeClr val="lt1"/>
                  </a:solidFill>
                  <a:latin typeface="+mn-lt"/>
                  <a:ea typeface="+mn-ea"/>
                  <a:cs typeface="+mn-cs"/>
                </a:defRPr>
              </a:lvl3pPr>
              <a:lvl4pPr marL="1371600" algn="l" defTabSz="457200" rtl="0" eaLnBrk="1" fontAlgn="base" latinLnBrk="0" hangingPunct="1">
                <a:spcBef>
                  <a:spcPct val="0"/>
                </a:spcBef>
                <a:spcAft>
                  <a:spcPct val="0"/>
                </a:spcAft>
                <a:defRPr sz="1800" kern="1200">
                  <a:solidFill>
                    <a:schemeClr val="lt1"/>
                  </a:solidFill>
                  <a:latin typeface="+mn-lt"/>
                  <a:ea typeface="+mn-ea"/>
                  <a:cs typeface="+mn-cs"/>
                </a:defRPr>
              </a:lvl4pPr>
              <a:lvl5pPr marL="1828800" algn="l" defTabSz="457200" rtl="0" eaLnBrk="1" fontAlgn="base" latinLnBrk="0" hangingPunct="1">
                <a:spcBef>
                  <a:spcPct val="0"/>
                </a:spcBef>
                <a:spcAft>
                  <a:spcPct val="0"/>
                </a:spcAft>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1350"/>
            </a:p>
          </p:txBody>
        </p:sp>
        <p:sp>
          <p:nvSpPr>
            <p:cNvPr id="26" name="Rectangle 7">
              <a:extLst>
                <a:ext uri="{FF2B5EF4-FFF2-40B4-BE49-F238E27FC236}">
                  <a16:creationId xmlns:a16="http://schemas.microsoft.com/office/drawing/2014/main" id="{46955398-A8C4-DE51-4741-3E447BE4FC1B}"/>
                </a:ext>
              </a:extLst>
            </p:cNvPr>
            <p:cNvSpPr/>
            <p:nvPr/>
          </p:nvSpPr>
          <p:spPr>
            <a:xfrm>
              <a:off x="2470809" y="2376319"/>
              <a:ext cx="803230" cy="1255167"/>
            </a:xfrm>
            <a:custGeom>
              <a:avLst/>
              <a:gdLst>
                <a:gd name="connsiteX0" fmla="*/ 0 w 1610436"/>
                <a:gd name="connsiteY0" fmla="*/ 0 h 1926758"/>
                <a:gd name="connsiteX1" fmla="*/ 1610436 w 1610436"/>
                <a:gd name="connsiteY1" fmla="*/ 0 h 1926758"/>
                <a:gd name="connsiteX2" fmla="*/ 1610436 w 1610436"/>
                <a:gd name="connsiteY2" fmla="*/ 1926758 h 1926758"/>
                <a:gd name="connsiteX3" fmla="*/ 0 w 1610436"/>
                <a:gd name="connsiteY3" fmla="*/ 1926758 h 1926758"/>
                <a:gd name="connsiteX4" fmla="*/ 0 w 1610436"/>
                <a:gd name="connsiteY4" fmla="*/ 0 h 1926758"/>
                <a:gd name="connsiteX0" fmla="*/ 1230371 w 1610436"/>
                <a:gd name="connsiteY0" fmla="*/ 57449 h 1926758"/>
                <a:gd name="connsiteX1" fmla="*/ 1610436 w 1610436"/>
                <a:gd name="connsiteY1" fmla="*/ 0 h 1926758"/>
                <a:gd name="connsiteX2" fmla="*/ 1610436 w 1610436"/>
                <a:gd name="connsiteY2" fmla="*/ 1926758 h 1926758"/>
                <a:gd name="connsiteX3" fmla="*/ 0 w 1610436"/>
                <a:gd name="connsiteY3" fmla="*/ 1926758 h 1926758"/>
                <a:gd name="connsiteX4" fmla="*/ 1230371 w 1610436"/>
                <a:gd name="connsiteY4" fmla="*/ 57449 h 1926758"/>
                <a:gd name="connsiteX0" fmla="*/ 435657 w 1610436"/>
                <a:gd name="connsiteY0" fmla="*/ 311183 h 1926758"/>
                <a:gd name="connsiteX1" fmla="*/ 1610436 w 1610436"/>
                <a:gd name="connsiteY1" fmla="*/ 0 h 1926758"/>
                <a:gd name="connsiteX2" fmla="*/ 1610436 w 1610436"/>
                <a:gd name="connsiteY2" fmla="*/ 1926758 h 1926758"/>
                <a:gd name="connsiteX3" fmla="*/ 0 w 1610436"/>
                <a:gd name="connsiteY3" fmla="*/ 1926758 h 1926758"/>
                <a:gd name="connsiteX4" fmla="*/ 435657 w 1610436"/>
                <a:gd name="connsiteY4" fmla="*/ 311183 h 1926758"/>
                <a:gd name="connsiteX0" fmla="*/ 311183 w 1610436"/>
                <a:gd name="connsiteY0" fmla="*/ 248946 h 1926758"/>
                <a:gd name="connsiteX1" fmla="*/ 1610436 w 1610436"/>
                <a:gd name="connsiteY1" fmla="*/ 0 h 1926758"/>
                <a:gd name="connsiteX2" fmla="*/ 1610436 w 1610436"/>
                <a:gd name="connsiteY2" fmla="*/ 1926758 h 1926758"/>
                <a:gd name="connsiteX3" fmla="*/ 0 w 1610436"/>
                <a:gd name="connsiteY3" fmla="*/ 1926758 h 1926758"/>
                <a:gd name="connsiteX4" fmla="*/ 311183 w 1610436"/>
                <a:gd name="connsiteY4" fmla="*/ 248946 h 1926758"/>
                <a:gd name="connsiteX0" fmla="*/ 181923 w 1610436"/>
                <a:gd name="connsiteY0" fmla="*/ 167560 h 1926758"/>
                <a:gd name="connsiteX1" fmla="*/ 1610436 w 1610436"/>
                <a:gd name="connsiteY1" fmla="*/ 0 h 1926758"/>
                <a:gd name="connsiteX2" fmla="*/ 1610436 w 1610436"/>
                <a:gd name="connsiteY2" fmla="*/ 1926758 h 1926758"/>
                <a:gd name="connsiteX3" fmla="*/ 0 w 1610436"/>
                <a:gd name="connsiteY3" fmla="*/ 1926758 h 1926758"/>
                <a:gd name="connsiteX4" fmla="*/ 181923 w 1610436"/>
                <a:gd name="connsiteY4" fmla="*/ 167560 h 1926758"/>
                <a:gd name="connsiteX0" fmla="*/ 1 w 1610436"/>
                <a:gd name="connsiteY0" fmla="*/ 62236 h 1926758"/>
                <a:gd name="connsiteX1" fmla="*/ 1610436 w 1610436"/>
                <a:gd name="connsiteY1" fmla="*/ 0 h 1926758"/>
                <a:gd name="connsiteX2" fmla="*/ 1610436 w 1610436"/>
                <a:gd name="connsiteY2" fmla="*/ 1926758 h 1926758"/>
                <a:gd name="connsiteX3" fmla="*/ 0 w 1610436"/>
                <a:gd name="connsiteY3" fmla="*/ 1926758 h 1926758"/>
                <a:gd name="connsiteX4" fmla="*/ 1 w 1610436"/>
                <a:gd name="connsiteY4" fmla="*/ 62236 h 1926758"/>
                <a:gd name="connsiteX0" fmla="*/ 0 w 1663096"/>
                <a:gd name="connsiteY0" fmla="*/ 33511 h 1926758"/>
                <a:gd name="connsiteX1" fmla="*/ 1663096 w 1663096"/>
                <a:gd name="connsiteY1" fmla="*/ 0 h 1926758"/>
                <a:gd name="connsiteX2" fmla="*/ 1663096 w 1663096"/>
                <a:gd name="connsiteY2" fmla="*/ 1926758 h 1926758"/>
                <a:gd name="connsiteX3" fmla="*/ 52660 w 1663096"/>
                <a:gd name="connsiteY3" fmla="*/ 1926758 h 1926758"/>
                <a:gd name="connsiteX4" fmla="*/ 0 w 1663096"/>
                <a:gd name="connsiteY4" fmla="*/ 33511 h 1926758"/>
                <a:gd name="connsiteX0" fmla="*/ 0 w 1687033"/>
                <a:gd name="connsiteY0" fmla="*/ 0 h 1893247"/>
                <a:gd name="connsiteX1" fmla="*/ 1687033 w 1687033"/>
                <a:gd name="connsiteY1" fmla="*/ 19151 h 1893247"/>
                <a:gd name="connsiteX2" fmla="*/ 1663096 w 1687033"/>
                <a:gd name="connsiteY2" fmla="*/ 1893247 h 1893247"/>
                <a:gd name="connsiteX3" fmla="*/ 52660 w 1687033"/>
                <a:gd name="connsiteY3" fmla="*/ 1893247 h 1893247"/>
                <a:gd name="connsiteX4" fmla="*/ 0 w 1687033"/>
                <a:gd name="connsiteY4" fmla="*/ 0 h 1893247"/>
                <a:gd name="connsiteX0" fmla="*/ 0 w 1687033"/>
                <a:gd name="connsiteY0" fmla="*/ 0 h 1893247"/>
                <a:gd name="connsiteX1" fmla="*/ 1687033 w 1687033"/>
                <a:gd name="connsiteY1" fmla="*/ 95749 h 1893247"/>
                <a:gd name="connsiteX2" fmla="*/ 1663096 w 1687033"/>
                <a:gd name="connsiteY2" fmla="*/ 1893247 h 1893247"/>
                <a:gd name="connsiteX3" fmla="*/ 52660 w 1687033"/>
                <a:gd name="connsiteY3" fmla="*/ 1893247 h 1893247"/>
                <a:gd name="connsiteX4" fmla="*/ 0 w 1687033"/>
                <a:gd name="connsiteY4" fmla="*/ 0 h 1893247"/>
                <a:gd name="connsiteX0" fmla="*/ 0 w 1663096"/>
                <a:gd name="connsiteY0" fmla="*/ 0 h 1893247"/>
                <a:gd name="connsiteX1" fmla="*/ 1596072 w 1663096"/>
                <a:gd name="connsiteY1" fmla="*/ 90962 h 1893247"/>
                <a:gd name="connsiteX2" fmla="*/ 1663096 w 1663096"/>
                <a:gd name="connsiteY2" fmla="*/ 1893247 h 1893247"/>
                <a:gd name="connsiteX3" fmla="*/ 52660 w 1663096"/>
                <a:gd name="connsiteY3" fmla="*/ 1893247 h 1893247"/>
                <a:gd name="connsiteX4" fmla="*/ 0 w 1663096"/>
                <a:gd name="connsiteY4" fmla="*/ 0 h 1893247"/>
                <a:gd name="connsiteX0" fmla="*/ 0 w 1663096"/>
                <a:gd name="connsiteY0" fmla="*/ 0 h 1893247"/>
                <a:gd name="connsiteX1" fmla="*/ 1576922 w 1663096"/>
                <a:gd name="connsiteY1" fmla="*/ 62237 h 1893247"/>
                <a:gd name="connsiteX2" fmla="*/ 1663096 w 1663096"/>
                <a:gd name="connsiteY2" fmla="*/ 1893247 h 1893247"/>
                <a:gd name="connsiteX3" fmla="*/ 52660 w 1663096"/>
                <a:gd name="connsiteY3" fmla="*/ 1893247 h 1893247"/>
                <a:gd name="connsiteX4" fmla="*/ 0 w 1663096"/>
                <a:gd name="connsiteY4" fmla="*/ 0 h 1893247"/>
                <a:gd name="connsiteX0" fmla="*/ 0 w 1663096"/>
                <a:gd name="connsiteY0" fmla="*/ 0 h 1893247"/>
                <a:gd name="connsiteX1" fmla="*/ 1576922 w 1663096"/>
                <a:gd name="connsiteY1" fmla="*/ 33513 h 1893247"/>
                <a:gd name="connsiteX2" fmla="*/ 1663096 w 1663096"/>
                <a:gd name="connsiteY2" fmla="*/ 1893247 h 1893247"/>
                <a:gd name="connsiteX3" fmla="*/ 52660 w 1663096"/>
                <a:gd name="connsiteY3" fmla="*/ 1893247 h 1893247"/>
                <a:gd name="connsiteX4" fmla="*/ 0 w 1663096"/>
                <a:gd name="connsiteY4" fmla="*/ 0 h 1893247"/>
                <a:gd name="connsiteX0" fmla="*/ 0 w 1663096"/>
                <a:gd name="connsiteY0" fmla="*/ 0 h 2089531"/>
                <a:gd name="connsiteX1" fmla="*/ 1576922 w 1663096"/>
                <a:gd name="connsiteY1" fmla="*/ 33513 h 2089531"/>
                <a:gd name="connsiteX2" fmla="*/ 1663096 w 1663096"/>
                <a:gd name="connsiteY2" fmla="*/ 1893247 h 2089531"/>
                <a:gd name="connsiteX3" fmla="*/ 76597 w 1663096"/>
                <a:gd name="connsiteY3" fmla="*/ 2089531 h 2089531"/>
                <a:gd name="connsiteX4" fmla="*/ 0 w 1663096"/>
                <a:gd name="connsiteY4" fmla="*/ 0 h 2089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3096" h="2089531">
                  <a:moveTo>
                    <a:pt x="0" y="0"/>
                  </a:moveTo>
                  <a:lnTo>
                    <a:pt x="1576922" y="33513"/>
                  </a:lnTo>
                  <a:lnTo>
                    <a:pt x="1663096" y="1893247"/>
                  </a:lnTo>
                  <a:lnTo>
                    <a:pt x="76597" y="2089531"/>
                  </a:lnTo>
                  <a:cubicBezTo>
                    <a:pt x="76597" y="1468024"/>
                    <a:pt x="0" y="621507"/>
                    <a:pt x="0" y="0"/>
                  </a:cubicBezTo>
                  <a:close/>
                </a:path>
              </a:pathLst>
            </a:custGeom>
            <a:solidFill>
              <a:srgbClr val="4472C4">
                <a:alpha val="80000"/>
              </a:srgbClr>
            </a:solidFill>
            <a:ln w="38100">
              <a:solidFill>
                <a:schemeClr val="tx1"/>
              </a:solidFill>
            </a:ln>
            <a:scene3d>
              <a:camera prst="isometricOffAxis2Right"/>
              <a:lightRig rig="threePt" dir="t"/>
            </a:scene3d>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457200" rtl="0" eaLnBrk="1" fontAlgn="base" latinLnBrk="0" hangingPunct="1">
                <a:spcBef>
                  <a:spcPct val="0"/>
                </a:spcBef>
                <a:spcAft>
                  <a:spcPct val="0"/>
                </a:spcAft>
                <a:defRPr sz="1800" kern="1200">
                  <a:solidFill>
                    <a:schemeClr val="lt1"/>
                  </a:solidFill>
                  <a:latin typeface="+mn-lt"/>
                  <a:ea typeface="+mn-ea"/>
                  <a:cs typeface="+mn-cs"/>
                </a:defRPr>
              </a:lvl1pPr>
              <a:lvl2pPr marL="457200" algn="l" defTabSz="457200" rtl="0" eaLnBrk="1" fontAlgn="base" latinLnBrk="0" hangingPunct="1">
                <a:spcBef>
                  <a:spcPct val="0"/>
                </a:spcBef>
                <a:spcAft>
                  <a:spcPct val="0"/>
                </a:spcAft>
                <a:defRPr sz="1800" kern="1200">
                  <a:solidFill>
                    <a:schemeClr val="lt1"/>
                  </a:solidFill>
                  <a:latin typeface="+mn-lt"/>
                  <a:ea typeface="+mn-ea"/>
                  <a:cs typeface="+mn-cs"/>
                </a:defRPr>
              </a:lvl2pPr>
              <a:lvl3pPr marL="914400" algn="l" defTabSz="457200" rtl="0" eaLnBrk="1" fontAlgn="base" latinLnBrk="0" hangingPunct="1">
                <a:spcBef>
                  <a:spcPct val="0"/>
                </a:spcBef>
                <a:spcAft>
                  <a:spcPct val="0"/>
                </a:spcAft>
                <a:defRPr sz="1800" kern="1200">
                  <a:solidFill>
                    <a:schemeClr val="lt1"/>
                  </a:solidFill>
                  <a:latin typeface="+mn-lt"/>
                  <a:ea typeface="+mn-ea"/>
                  <a:cs typeface="+mn-cs"/>
                </a:defRPr>
              </a:lvl3pPr>
              <a:lvl4pPr marL="1371600" algn="l" defTabSz="457200" rtl="0" eaLnBrk="1" fontAlgn="base" latinLnBrk="0" hangingPunct="1">
                <a:spcBef>
                  <a:spcPct val="0"/>
                </a:spcBef>
                <a:spcAft>
                  <a:spcPct val="0"/>
                </a:spcAft>
                <a:defRPr sz="1800" kern="1200">
                  <a:solidFill>
                    <a:schemeClr val="lt1"/>
                  </a:solidFill>
                  <a:latin typeface="+mn-lt"/>
                  <a:ea typeface="+mn-ea"/>
                  <a:cs typeface="+mn-cs"/>
                </a:defRPr>
              </a:lvl4pPr>
              <a:lvl5pPr marL="1828800" algn="l" defTabSz="457200" rtl="0" eaLnBrk="1" fontAlgn="base" latinLnBrk="0" hangingPunct="1">
                <a:spcBef>
                  <a:spcPct val="0"/>
                </a:spcBef>
                <a:spcAft>
                  <a:spcPct val="0"/>
                </a:spcAft>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1350"/>
            </a:p>
          </p:txBody>
        </p:sp>
        <p:pic>
          <p:nvPicPr>
            <p:cNvPr id="27" name="Picture 26" descr="A group of potted plants&#10;&#10;Description automatically generated">
              <a:extLst>
                <a:ext uri="{FF2B5EF4-FFF2-40B4-BE49-F238E27FC236}">
                  <a16:creationId xmlns:a16="http://schemas.microsoft.com/office/drawing/2014/main" id="{39965016-CFD1-7177-4144-5A5AA4548D74}"/>
                </a:ext>
              </a:extLst>
            </p:cNvPr>
            <p:cNvPicPr>
              <a:picLocks noChangeAspect="1"/>
            </p:cNvPicPr>
            <p:nvPr/>
          </p:nvPicPr>
          <p:blipFill>
            <a:blip r:embed="rId11" cstate="screen">
              <a:extLst>
                <a:ext uri="{BEBA8EAE-BF5A-486C-A8C5-ECC9F3942E4B}">
                  <a14:imgProps xmlns:a14="http://schemas.microsoft.com/office/drawing/2010/main">
                    <a14:imgLayer r:embed="rId12">
                      <a14:imgEffect>
                        <a14:backgroundRemoval t="3040" b="96353" l="2055" r="93836">
                          <a14:foregroundMark x1="89726" y1="24924" x2="93836" y2="21581"/>
                          <a14:foregroundMark x1="60274" y1="8713" x2="64384" y2="8105"/>
                          <a14:foregroundMark x1="61301" y1="5978" x2="67979" y2="3040"/>
                          <a14:foregroundMark x1="4623" y1="18034" x2="2055" y2="13171"/>
                          <a14:foregroundMark x1="61815" y1="58865" x2="61815" y2="64843"/>
                          <a14:foregroundMark x1="88699" y1="27052" x2="67295" y2="34245"/>
                          <a14:foregroundMark x1="67295" y1="34245" x2="57363" y2="41743"/>
                          <a14:foregroundMark x1="41610" y1="49240" x2="43493" y2="32624"/>
                          <a14:foregroundMark x1="43493" y1="32624" x2="44178" y2="96454"/>
                          <a14:foregroundMark x1="44178" y1="96454" x2="46575" y2="94225"/>
                        </a14:backgroundRemoval>
                      </a14:imgEffect>
                    </a14:imgLayer>
                  </a14:imgProps>
                </a:ext>
                <a:ext uri="{28A0092B-C50C-407E-A947-70E740481C1C}">
                  <a14:useLocalDpi xmlns:a14="http://schemas.microsoft.com/office/drawing/2010/main"/>
                </a:ext>
              </a:extLst>
            </a:blip>
            <a:srcRect/>
            <a:stretch/>
          </p:blipFill>
          <p:spPr>
            <a:xfrm>
              <a:off x="2522394" y="2400504"/>
              <a:ext cx="854258" cy="1554480"/>
            </a:xfrm>
            <a:prstGeom prst="rect">
              <a:avLst/>
            </a:prstGeom>
          </p:spPr>
        </p:pic>
        <p:sp>
          <p:nvSpPr>
            <p:cNvPr id="28" name="Isosceles Triangle 1">
              <a:extLst>
                <a:ext uri="{FF2B5EF4-FFF2-40B4-BE49-F238E27FC236}">
                  <a16:creationId xmlns:a16="http://schemas.microsoft.com/office/drawing/2014/main" id="{954867B1-567D-60C4-5062-6BB4963FF17D}"/>
                </a:ext>
              </a:extLst>
            </p:cNvPr>
            <p:cNvSpPr/>
            <p:nvPr/>
          </p:nvSpPr>
          <p:spPr>
            <a:xfrm rot="15462983">
              <a:off x="2219757" y="2046355"/>
              <a:ext cx="407200" cy="1275178"/>
            </a:xfrm>
            <a:custGeom>
              <a:avLst/>
              <a:gdLst>
                <a:gd name="connsiteX0" fmla="*/ 0 w 900118"/>
                <a:gd name="connsiteY0" fmla="*/ 1641712 h 1641712"/>
                <a:gd name="connsiteX1" fmla="*/ 450059 w 900118"/>
                <a:gd name="connsiteY1" fmla="*/ 0 h 1641712"/>
                <a:gd name="connsiteX2" fmla="*/ 900118 w 900118"/>
                <a:gd name="connsiteY2" fmla="*/ 1641712 h 1641712"/>
                <a:gd name="connsiteX3" fmla="*/ 0 w 900118"/>
                <a:gd name="connsiteY3" fmla="*/ 1641712 h 1641712"/>
                <a:gd name="connsiteX0" fmla="*/ 0 w 565840"/>
                <a:gd name="connsiteY0" fmla="*/ 1137708 h 1641712"/>
                <a:gd name="connsiteX1" fmla="*/ 115781 w 565840"/>
                <a:gd name="connsiteY1" fmla="*/ 0 h 1641712"/>
                <a:gd name="connsiteX2" fmla="*/ 565840 w 565840"/>
                <a:gd name="connsiteY2" fmla="*/ 1641712 h 1641712"/>
                <a:gd name="connsiteX3" fmla="*/ 0 w 565840"/>
                <a:gd name="connsiteY3" fmla="*/ 1137708 h 1641712"/>
                <a:gd name="connsiteX0" fmla="*/ 0 w 578394"/>
                <a:gd name="connsiteY0" fmla="*/ 1090744 h 1641712"/>
                <a:gd name="connsiteX1" fmla="*/ 128335 w 578394"/>
                <a:gd name="connsiteY1" fmla="*/ 0 h 1641712"/>
                <a:gd name="connsiteX2" fmla="*/ 578394 w 578394"/>
                <a:gd name="connsiteY2" fmla="*/ 1641712 h 1641712"/>
                <a:gd name="connsiteX3" fmla="*/ 0 w 578394"/>
                <a:gd name="connsiteY3" fmla="*/ 1090744 h 1641712"/>
                <a:gd name="connsiteX0" fmla="*/ 0 w 274505"/>
                <a:gd name="connsiteY0" fmla="*/ 1090744 h 1532726"/>
                <a:gd name="connsiteX1" fmla="*/ 128335 w 274505"/>
                <a:gd name="connsiteY1" fmla="*/ 0 h 1532726"/>
                <a:gd name="connsiteX2" fmla="*/ 274505 w 274505"/>
                <a:gd name="connsiteY2" fmla="*/ 1532726 h 1532726"/>
                <a:gd name="connsiteX3" fmla="*/ 0 w 274505"/>
                <a:gd name="connsiteY3" fmla="*/ 1090744 h 1532726"/>
                <a:gd name="connsiteX0" fmla="*/ 0 w 432082"/>
                <a:gd name="connsiteY0" fmla="*/ 1090744 h 1225471"/>
                <a:gd name="connsiteX1" fmla="*/ 128335 w 432082"/>
                <a:gd name="connsiteY1" fmla="*/ 0 h 1225471"/>
                <a:gd name="connsiteX2" fmla="*/ 432082 w 432082"/>
                <a:gd name="connsiteY2" fmla="*/ 1225471 h 1225471"/>
                <a:gd name="connsiteX3" fmla="*/ 0 w 432082"/>
                <a:gd name="connsiteY3" fmla="*/ 1090744 h 1225471"/>
                <a:gd name="connsiteX0" fmla="*/ 860 w 303747"/>
                <a:gd name="connsiteY0" fmla="*/ 1539921 h 1539921"/>
                <a:gd name="connsiteX1" fmla="*/ 0 w 303747"/>
                <a:gd name="connsiteY1" fmla="*/ 0 h 1539921"/>
                <a:gd name="connsiteX2" fmla="*/ 303747 w 303747"/>
                <a:gd name="connsiteY2" fmla="*/ 1225471 h 1539921"/>
                <a:gd name="connsiteX3" fmla="*/ 860 w 303747"/>
                <a:gd name="connsiteY3" fmla="*/ 1539921 h 1539921"/>
                <a:gd name="connsiteX0" fmla="*/ 157171 w 460058"/>
                <a:gd name="connsiteY0" fmla="*/ 1406906 h 1406906"/>
                <a:gd name="connsiteX1" fmla="*/ 0 w 460058"/>
                <a:gd name="connsiteY1" fmla="*/ 0 h 1406906"/>
                <a:gd name="connsiteX2" fmla="*/ 460058 w 460058"/>
                <a:gd name="connsiteY2" fmla="*/ 1092456 h 1406906"/>
                <a:gd name="connsiteX3" fmla="*/ 157171 w 460058"/>
                <a:gd name="connsiteY3" fmla="*/ 1406906 h 1406906"/>
                <a:gd name="connsiteX0" fmla="*/ 144249 w 447136"/>
                <a:gd name="connsiteY0" fmla="*/ 1384145 h 1384145"/>
                <a:gd name="connsiteX1" fmla="*/ 0 w 447136"/>
                <a:gd name="connsiteY1" fmla="*/ 0 h 1384145"/>
                <a:gd name="connsiteX2" fmla="*/ 447136 w 447136"/>
                <a:gd name="connsiteY2" fmla="*/ 1069695 h 1384145"/>
                <a:gd name="connsiteX3" fmla="*/ 144249 w 447136"/>
                <a:gd name="connsiteY3" fmla="*/ 1384145 h 1384145"/>
                <a:gd name="connsiteX0" fmla="*/ 320198 w 623085"/>
                <a:gd name="connsiteY0" fmla="*/ 1526700 h 1526700"/>
                <a:gd name="connsiteX1" fmla="*/ 0 w 623085"/>
                <a:gd name="connsiteY1" fmla="*/ 0 h 1526700"/>
                <a:gd name="connsiteX2" fmla="*/ 623085 w 623085"/>
                <a:gd name="connsiteY2" fmla="*/ 1212250 h 1526700"/>
                <a:gd name="connsiteX3" fmla="*/ 320198 w 623085"/>
                <a:gd name="connsiteY3" fmla="*/ 1526700 h 1526700"/>
                <a:gd name="connsiteX0" fmla="*/ 195821 w 623085"/>
                <a:gd name="connsiteY0" fmla="*/ 1449335 h 1449335"/>
                <a:gd name="connsiteX1" fmla="*/ 0 w 623085"/>
                <a:gd name="connsiteY1" fmla="*/ 0 h 1449335"/>
                <a:gd name="connsiteX2" fmla="*/ 623085 w 623085"/>
                <a:gd name="connsiteY2" fmla="*/ 1212250 h 1449335"/>
                <a:gd name="connsiteX3" fmla="*/ 195821 w 623085"/>
                <a:gd name="connsiteY3" fmla="*/ 1449335 h 1449335"/>
                <a:gd name="connsiteX0" fmla="*/ 195821 w 623085"/>
                <a:gd name="connsiteY0" fmla="*/ 1449335 h 1449335"/>
                <a:gd name="connsiteX1" fmla="*/ 0 w 623085"/>
                <a:gd name="connsiteY1" fmla="*/ 0 h 1449335"/>
                <a:gd name="connsiteX2" fmla="*/ 623085 w 623085"/>
                <a:gd name="connsiteY2" fmla="*/ 1212250 h 1449335"/>
                <a:gd name="connsiteX3" fmla="*/ 195821 w 623085"/>
                <a:gd name="connsiteY3" fmla="*/ 1449335 h 1449335"/>
                <a:gd name="connsiteX0" fmla="*/ 195821 w 548045"/>
                <a:gd name="connsiteY0" fmla="*/ 1449335 h 1449335"/>
                <a:gd name="connsiteX1" fmla="*/ 0 w 548045"/>
                <a:gd name="connsiteY1" fmla="*/ 0 h 1449335"/>
                <a:gd name="connsiteX2" fmla="*/ 548045 w 548045"/>
                <a:gd name="connsiteY2" fmla="*/ 1130730 h 1449335"/>
                <a:gd name="connsiteX3" fmla="*/ 195821 w 548045"/>
                <a:gd name="connsiteY3" fmla="*/ 1449335 h 1449335"/>
                <a:gd name="connsiteX0" fmla="*/ 195821 w 516032"/>
                <a:gd name="connsiteY0" fmla="*/ 1449335 h 1449335"/>
                <a:gd name="connsiteX1" fmla="*/ 0 w 516032"/>
                <a:gd name="connsiteY1" fmla="*/ 0 h 1449335"/>
                <a:gd name="connsiteX2" fmla="*/ 516032 w 516032"/>
                <a:gd name="connsiteY2" fmla="*/ 1138464 h 1449335"/>
                <a:gd name="connsiteX3" fmla="*/ 195821 w 516032"/>
                <a:gd name="connsiteY3" fmla="*/ 1449335 h 1449335"/>
                <a:gd name="connsiteX0" fmla="*/ 183388 w 516032"/>
                <a:gd name="connsiteY0" fmla="*/ 1463987 h 1463987"/>
                <a:gd name="connsiteX1" fmla="*/ 0 w 516032"/>
                <a:gd name="connsiteY1" fmla="*/ 0 h 1463987"/>
                <a:gd name="connsiteX2" fmla="*/ 516032 w 516032"/>
                <a:gd name="connsiteY2" fmla="*/ 1138464 h 1463987"/>
                <a:gd name="connsiteX3" fmla="*/ 183388 w 516032"/>
                <a:gd name="connsiteY3" fmla="*/ 1463987 h 1463987"/>
                <a:gd name="connsiteX0" fmla="*/ 183388 w 516032"/>
                <a:gd name="connsiteY0" fmla="*/ 1463987 h 1463987"/>
                <a:gd name="connsiteX1" fmla="*/ 0 w 516032"/>
                <a:gd name="connsiteY1" fmla="*/ 0 h 1463987"/>
                <a:gd name="connsiteX2" fmla="*/ 516032 w 516032"/>
                <a:gd name="connsiteY2" fmla="*/ 1138464 h 1463987"/>
                <a:gd name="connsiteX3" fmla="*/ 183388 w 516032"/>
                <a:gd name="connsiteY3" fmla="*/ 1463987 h 1463987"/>
                <a:gd name="connsiteX0" fmla="*/ 245818 w 578462"/>
                <a:gd name="connsiteY0" fmla="*/ 1570766 h 1570766"/>
                <a:gd name="connsiteX1" fmla="*/ 0 w 578462"/>
                <a:gd name="connsiteY1" fmla="*/ 0 h 1570766"/>
                <a:gd name="connsiteX2" fmla="*/ 578462 w 578462"/>
                <a:gd name="connsiteY2" fmla="*/ 1245243 h 1570766"/>
                <a:gd name="connsiteX3" fmla="*/ 245818 w 578462"/>
                <a:gd name="connsiteY3" fmla="*/ 1570766 h 1570766"/>
                <a:gd name="connsiteX0" fmla="*/ 161516 w 494160"/>
                <a:gd name="connsiteY0" fmla="*/ 1616087 h 1616087"/>
                <a:gd name="connsiteX1" fmla="*/ 0 w 494160"/>
                <a:gd name="connsiteY1" fmla="*/ 0 h 1616087"/>
                <a:gd name="connsiteX2" fmla="*/ 494160 w 494160"/>
                <a:gd name="connsiteY2" fmla="*/ 1290564 h 1616087"/>
                <a:gd name="connsiteX3" fmla="*/ 161516 w 494160"/>
                <a:gd name="connsiteY3" fmla="*/ 1616087 h 1616087"/>
                <a:gd name="connsiteX0" fmla="*/ 161516 w 494160"/>
                <a:gd name="connsiteY0" fmla="*/ 1616087 h 1616087"/>
                <a:gd name="connsiteX1" fmla="*/ 0 w 494160"/>
                <a:gd name="connsiteY1" fmla="*/ 0 h 1616087"/>
                <a:gd name="connsiteX2" fmla="*/ 494160 w 494160"/>
                <a:gd name="connsiteY2" fmla="*/ 1290564 h 1616087"/>
                <a:gd name="connsiteX3" fmla="*/ 161516 w 494160"/>
                <a:gd name="connsiteY3" fmla="*/ 1616087 h 1616087"/>
                <a:gd name="connsiteX0" fmla="*/ 161516 w 465581"/>
                <a:gd name="connsiteY0" fmla="*/ 1616087 h 1616087"/>
                <a:gd name="connsiteX1" fmla="*/ 0 w 465581"/>
                <a:gd name="connsiteY1" fmla="*/ 0 h 1616087"/>
                <a:gd name="connsiteX2" fmla="*/ 465581 w 465581"/>
                <a:gd name="connsiteY2" fmla="*/ 1090455 h 1616087"/>
                <a:gd name="connsiteX3" fmla="*/ 161516 w 465581"/>
                <a:gd name="connsiteY3" fmla="*/ 1616087 h 1616087"/>
                <a:gd name="connsiteX0" fmla="*/ 125335 w 465581"/>
                <a:gd name="connsiteY0" fmla="*/ 1771150 h 1771149"/>
                <a:gd name="connsiteX1" fmla="*/ 0 w 465581"/>
                <a:gd name="connsiteY1" fmla="*/ 0 h 1771149"/>
                <a:gd name="connsiteX2" fmla="*/ 465581 w 465581"/>
                <a:gd name="connsiteY2" fmla="*/ 1090455 h 1771149"/>
                <a:gd name="connsiteX3" fmla="*/ 125335 w 465581"/>
                <a:gd name="connsiteY3" fmla="*/ 1771150 h 1771149"/>
                <a:gd name="connsiteX0" fmla="*/ 207091 w 547337"/>
                <a:gd name="connsiteY0" fmla="*/ 1912898 h 1912899"/>
                <a:gd name="connsiteX1" fmla="*/ 0 w 547337"/>
                <a:gd name="connsiteY1" fmla="*/ -1 h 1912899"/>
                <a:gd name="connsiteX2" fmla="*/ 547337 w 547337"/>
                <a:gd name="connsiteY2" fmla="*/ 1232203 h 1912899"/>
                <a:gd name="connsiteX3" fmla="*/ 207091 w 547337"/>
                <a:gd name="connsiteY3" fmla="*/ 1912898 h 1912899"/>
                <a:gd name="connsiteX0" fmla="*/ 207091 w 385758"/>
                <a:gd name="connsiteY0" fmla="*/ 1912900 h 2793310"/>
                <a:gd name="connsiteX1" fmla="*/ 0 w 385758"/>
                <a:gd name="connsiteY1" fmla="*/ 1 h 2793310"/>
                <a:gd name="connsiteX2" fmla="*/ 385758 w 385758"/>
                <a:gd name="connsiteY2" fmla="*/ 2793310 h 2793310"/>
                <a:gd name="connsiteX3" fmla="*/ 207091 w 385758"/>
                <a:gd name="connsiteY3" fmla="*/ 1912900 h 2793310"/>
                <a:gd name="connsiteX0" fmla="*/ 218640 w 385758"/>
                <a:gd name="connsiteY0" fmla="*/ 1917735 h 2793308"/>
                <a:gd name="connsiteX1" fmla="*/ 0 w 385758"/>
                <a:gd name="connsiteY1" fmla="*/ -1 h 2793308"/>
                <a:gd name="connsiteX2" fmla="*/ 385758 w 385758"/>
                <a:gd name="connsiteY2" fmla="*/ 2793308 h 2793308"/>
                <a:gd name="connsiteX3" fmla="*/ 218640 w 385758"/>
                <a:gd name="connsiteY3" fmla="*/ 1917735 h 2793308"/>
                <a:gd name="connsiteX0" fmla="*/ 209978 w 385758"/>
                <a:gd name="connsiteY0" fmla="*/ 1914110 h 2793310"/>
                <a:gd name="connsiteX1" fmla="*/ 0 w 385758"/>
                <a:gd name="connsiteY1" fmla="*/ 1 h 2793310"/>
                <a:gd name="connsiteX2" fmla="*/ 385758 w 385758"/>
                <a:gd name="connsiteY2" fmla="*/ 2793310 h 2793310"/>
                <a:gd name="connsiteX3" fmla="*/ 209978 w 385758"/>
                <a:gd name="connsiteY3" fmla="*/ 1914110 h 2793310"/>
                <a:gd name="connsiteX0" fmla="*/ 238197 w 413977"/>
                <a:gd name="connsiteY0" fmla="*/ 1963036 h 2842236"/>
                <a:gd name="connsiteX1" fmla="*/ 0 w 413977"/>
                <a:gd name="connsiteY1" fmla="*/ 1 h 2842236"/>
                <a:gd name="connsiteX2" fmla="*/ 413977 w 413977"/>
                <a:gd name="connsiteY2" fmla="*/ 2842236 h 2842236"/>
                <a:gd name="connsiteX3" fmla="*/ 238197 w 413977"/>
                <a:gd name="connsiteY3" fmla="*/ 1963036 h 2842236"/>
                <a:gd name="connsiteX0" fmla="*/ 272799 w 413977"/>
                <a:gd name="connsiteY0" fmla="*/ 1992688 h 2842236"/>
                <a:gd name="connsiteX1" fmla="*/ 0 w 413977"/>
                <a:gd name="connsiteY1" fmla="*/ 1 h 2842236"/>
                <a:gd name="connsiteX2" fmla="*/ 413977 w 413977"/>
                <a:gd name="connsiteY2" fmla="*/ 2842236 h 2842236"/>
                <a:gd name="connsiteX3" fmla="*/ 272799 w 413977"/>
                <a:gd name="connsiteY3" fmla="*/ 1992688 h 2842236"/>
                <a:gd name="connsiteX0" fmla="*/ 237771 w 378949"/>
                <a:gd name="connsiteY0" fmla="*/ 2036690 h 2886238"/>
                <a:gd name="connsiteX1" fmla="*/ 0 w 378949"/>
                <a:gd name="connsiteY1" fmla="*/ 0 h 2886238"/>
                <a:gd name="connsiteX2" fmla="*/ 378949 w 378949"/>
                <a:gd name="connsiteY2" fmla="*/ 2886238 h 2886238"/>
                <a:gd name="connsiteX3" fmla="*/ 237771 w 378949"/>
                <a:gd name="connsiteY3" fmla="*/ 2036690 h 2886238"/>
              </a:gdLst>
              <a:ahLst/>
              <a:cxnLst>
                <a:cxn ang="0">
                  <a:pos x="connsiteX0" y="connsiteY0"/>
                </a:cxn>
                <a:cxn ang="0">
                  <a:pos x="connsiteX1" y="connsiteY1"/>
                </a:cxn>
                <a:cxn ang="0">
                  <a:pos x="connsiteX2" y="connsiteY2"/>
                </a:cxn>
                <a:cxn ang="0">
                  <a:pos x="connsiteX3" y="connsiteY3"/>
                </a:cxn>
              </a:cxnLst>
              <a:rect l="l" t="t" r="r" b="b"/>
              <a:pathLst>
                <a:path w="378949" h="2886238">
                  <a:moveTo>
                    <a:pt x="237771" y="2036690"/>
                  </a:moveTo>
                  <a:cubicBezTo>
                    <a:pt x="169520" y="1305561"/>
                    <a:pt x="50165" y="525239"/>
                    <a:pt x="0" y="0"/>
                  </a:cubicBezTo>
                  <a:lnTo>
                    <a:pt x="378949" y="2886238"/>
                  </a:lnTo>
                  <a:lnTo>
                    <a:pt x="237771" y="2036690"/>
                  </a:lnTo>
                  <a:close/>
                </a:path>
              </a:pathLst>
            </a:custGeom>
            <a:solidFill>
              <a:srgbClr val="8FAADC">
                <a:alpha val="69804"/>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fontAlgn="base" latinLnBrk="0" hangingPunct="1">
                <a:spcBef>
                  <a:spcPct val="0"/>
                </a:spcBef>
                <a:spcAft>
                  <a:spcPct val="0"/>
                </a:spcAft>
                <a:defRPr sz="1800" kern="1200">
                  <a:solidFill>
                    <a:schemeClr val="lt1"/>
                  </a:solidFill>
                  <a:latin typeface="+mn-lt"/>
                  <a:ea typeface="+mn-ea"/>
                  <a:cs typeface="+mn-cs"/>
                </a:defRPr>
              </a:lvl1pPr>
              <a:lvl2pPr marL="457200" algn="l" defTabSz="457200" rtl="0" eaLnBrk="1" fontAlgn="base" latinLnBrk="0" hangingPunct="1">
                <a:spcBef>
                  <a:spcPct val="0"/>
                </a:spcBef>
                <a:spcAft>
                  <a:spcPct val="0"/>
                </a:spcAft>
                <a:defRPr sz="1800" kern="1200">
                  <a:solidFill>
                    <a:schemeClr val="lt1"/>
                  </a:solidFill>
                  <a:latin typeface="+mn-lt"/>
                  <a:ea typeface="+mn-ea"/>
                  <a:cs typeface="+mn-cs"/>
                </a:defRPr>
              </a:lvl2pPr>
              <a:lvl3pPr marL="914400" algn="l" defTabSz="457200" rtl="0" eaLnBrk="1" fontAlgn="base" latinLnBrk="0" hangingPunct="1">
                <a:spcBef>
                  <a:spcPct val="0"/>
                </a:spcBef>
                <a:spcAft>
                  <a:spcPct val="0"/>
                </a:spcAft>
                <a:defRPr sz="1800" kern="1200">
                  <a:solidFill>
                    <a:schemeClr val="lt1"/>
                  </a:solidFill>
                  <a:latin typeface="+mn-lt"/>
                  <a:ea typeface="+mn-ea"/>
                  <a:cs typeface="+mn-cs"/>
                </a:defRPr>
              </a:lvl3pPr>
              <a:lvl4pPr marL="1371600" algn="l" defTabSz="457200" rtl="0" eaLnBrk="1" fontAlgn="base" latinLnBrk="0" hangingPunct="1">
                <a:spcBef>
                  <a:spcPct val="0"/>
                </a:spcBef>
                <a:spcAft>
                  <a:spcPct val="0"/>
                </a:spcAft>
                <a:defRPr sz="1800" kern="1200">
                  <a:solidFill>
                    <a:schemeClr val="lt1"/>
                  </a:solidFill>
                  <a:latin typeface="+mn-lt"/>
                  <a:ea typeface="+mn-ea"/>
                  <a:cs typeface="+mn-cs"/>
                </a:defRPr>
              </a:lvl4pPr>
              <a:lvl5pPr marL="1828800" algn="l" defTabSz="457200" rtl="0" eaLnBrk="1" fontAlgn="base" latinLnBrk="0" hangingPunct="1">
                <a:spcBef>
                  <a:spcPct val="0"/>
                </a:spcBef>
                <a:spcAft>
                  <a:spcPct val="0"/>
                </a:spcAft>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1350"/>
            </a:p>
          </p:txBody>
        </p:sp>
        <p:sp>
          <p:nvSpPr>
            <p:cNvPr id="29" name="Isosceles Triangle 1">
              <a:extLst>
                <a:ext uri="{FF2B5EF4-FFF2-40B4-BE49-F238E27FC236}">
                  <a16:creationId xmlns:a16="http://schemas.microsoft.com/office/drawing/2014/main" id="{E8FB5270-76DD-9CA5-E498-A1CDD2A4EDFB}"/>
                </a:ext>
              </a:extLst>
            </p:cNvPr>
            <p:cNvSpPr/>
            <p:nvPr/>
          </p:nvSpPr>
          <p:spPr>
            <a:xfrm rot="16200000">
              <a:off x="1747902" y="2675547"/>
              <a:ext cx="1096976" cy="829540"/>
            </a:xfrm>
            <a:custGeom>
              <a:avLst/>
              <a:gdLst>
                <a:gd name="connsiteX0" fmla="*/ 0 w 900118"/>
                <a:gd name="connsiteY0" fmla="*/ 1641712 h 1641712"/>
                <a:gd name="connsiteX1" fmla="*/ 450059 w 900118"/>
                <a:gd name="connsiteY1" fmla="*/ 0 h 1641712"/>
                <a:gd name="connsiteX2" fmla="*/ 900118 w 900118"/>
                <a:gd name="connsiteY2" fmla="*/ 1641712 h 1641712"/>
                <a:gd name="connsiteX3" fmla="*/ 0 w 900118"/>
                <a:gd name="connsiteY3" fmla="*/ 1641712 h 1641712"/>
                <a:gd name="connsiteX0" fmla="*/ 0 w 565840"/>
                <a:gd name="connsiteY0" fmla="*/ 1137708 h 1641712"/>
                <a:gd name="connsiteX1" fmla="*/ 115781 w 565840"/>
                <a:gd name="connsiteY1" fmla="*/ 0 h 1641712"/>
                <a:gd name="connsiteX2" fmla="*/ 565840 w 565840"/>
                <a:gd name="connsiteY2" fmla="*/ 1641712 h 1641712"/>
                <a:gd name="connsiteX3" fmla="*/ 0 w 565840"/>
                <a:gd name="connsiteY3" fmla="*/ 1137708 h 1641712"/>
                <a:gd name="connsiteX0" fmla="*/ 0 w 578394"/>
                <a:gd name="connsiteY0" fmla="*/ 1090744 h 1641712"/>
                <a:gd name="connsiteX1" fmla="*/ 128335 w 578394"/>
                <a:gd name="connsiteY1" fmla="*/ 0 h 1641712"/>
                <a:gd name="connsiteX2" fmla="*/ 578394 w 578394"/>
                <a:gd name="connsiteY2" fmla="*/ 1641712 h 1641712"/>
                <a:gd name="connsiteX3" fmla="*/ 0 w 578394"/>
                <a:gd name="connsiteY3" fmla="*/ 1090744 h 1641712"/>
                <a:gd name="connsiteX0" fmla="*/ 0 w 274505"/>
                <a:gd name="connsiteY0" fmla="*/ 1090744 h 1532726"/>
                <a:gd name="connsiteX1" fmla="*/ 128335 w 274505"/>
                <a:gd name="connsiteY1" fmla="*/ 0 h 1532726"/>
                <a:gd name="connsiteX2" fmla="*/ 274505 w 274505"/>
                <a:gd name="connsiteY2" fmla="*/ 1532726 h 1532726"/>
                <a:gd name="connsiteX3" fmla="*/ 0 w 274505"/>
                <a:gd name="connsiteY3" fmla="*/ 1090744 h 1532726"/>
                <a:gd name="connsiteX0" fmla="*/ 0 w 316326"/>
                <a:gd name="connsiteY0" fmla="*/ 1435051 h 1532726"/>
                <a:gd name="connsiteX1" fmla="*/ 170156 w 316326"/>
                <a:gd name="connsiteY1" fmla="*/ 0 h 1532726"/>
                <a:gd name="connsiteX2" fmla="*/ 316326 w 316326"/>
                <a:gd name="connsiteY2" fmla="*/ 1532726 h 1532726"/>
                <a:gd name="connsiteX3" fmla="*/ 0 w 316326"/>
                <a:gd name="connsiteY3" fmla="*/ 1435051 h 1532726"/>
                <a:gd name="connsiteX0" fmla="*/ 0 w 763613"/>
                <a:gd name="connsiteY0" fmla="*/ 1435051 h 1435051"/>
                <a:gd name="connsiteX1" fmla="*/ 170156 w 763613"/>
                <a:gd name="connsiteY1" fmla="*/ 0 h 1435051"/>
                <a:gd name="connsiteX2" fmla="*/ 763613 w 763613"/>
                <a:gd name="connsiteY2" fmla="*/ 1278302 h 1435051"/>
                <a:gd name="connsiteX3" fmla="*/ 0 w 763613"/>
                <a:gd name="connsiteY3" fmla="*/ 1435051 h 1435051"/>
                <a:gd name="connsiteX0" fmla="*/ 173873 w 937486"/>
                <a:gd name="connsiteY0" fmla="*/ 1532301 h 1532301"/>
                <a:gd name="connsiteX1" fmla="*/ 0 w 937486"/>
                <a:gd name="connsiteY1" fmla="*/ 0 h 1532301"/>
                <a:gd name="connsiteX2" fmla="*/ 937486 w 937486"/>
                <a:gd name="connsiteY2" fmla="*/ 1375552 h 1532301"/>
                <a:gd name="connsiteX3" fmla="*/ 173873 w 937486"/>
                <a:gd name="connsiteY3" fmla="*/ 1532301 h 1532301"/>
                <a:gd name="connsiteX0" fmla="*/ 162955 w 937486"/>
                <a:gd name="connsiteY0" fmla="*/ 1498987 h 1498987"/>
                <a:gd name="connsiteX1" fmla="*/ 0 w 937486"/>
                <a:gd name="connsiteY1" fmla="*/ 0 h 1498987"/>
                <a:gd name="connsiteX2" fmla="*/ 937486 w 937486"/>
                <a:gd name="connsiteY2" fmla="*/ 1375552 h 1498987"/>
                <a:gd name="connsiteX3" fmla="*/ 162955 w 937486"/>
                <a:gd name="connsiteY3" fmla="*/ 1498987 h 1498987"/>
                <a:gd name="connsiteX0" fmla="*/ 0 w 774531"/>
                <a:gd name="connsiteY0" fmla="*/ 1454115 h 1454115"/>
                <a:gd name="connsiteX1" fmla="*/ 309802 w 774531"/>
                <a:gd name="connsiteY1" fmla="*/ 0 h 1454115"/>
                <a:gd name="connsiteX2" fmla="*/ 774531 w 774531"/>
                <a:gd name="connsiteY2" fmla="*/ 1330680 h 1454115"/>
                <a:gd name="connsiteX3" fmla="*/ 0 w 774531"/>
                <a:gd name="connsiteY3" fmla="*/ 1454115 h 1454115"/>
                <a:gd name="connsiteX0" fmla="*/ 0 w 1077096"/>
                <a:gd name="connsiteY0" fmla="*/ 1364375 h 1364375"/>
                <a:gd name="connsiteX1" fmla="*/ 612367 w 1077096"/>
                <a:gd name="connsiteY1" fmla="*/ 0 h 1364375"/>
                <a:gd name="connsiteX2" fmla="*/ 1077096 w 1077096"/>
                <a:gd name="connsiteY2" fmla="*/ 1330680 h 1364375"/>
                <a:gd name="connsiteX3" fmla="*/ 0 w 1077096"/>
                <a:gd name="connsiteY3" fmla="*/ 1364375 h 1364375"/>
                <a:gd name="connsiteX0" fmla="*/ 0 w 1077096"/>
                <a:gd name="connsiteY0" fmla="*/ 1364375 h 1364375"/>
                <a:gd name="connsiteX1" fmla="*/ 636005 w 1077096"/>
                <a:gd name="connsiteY1" fmla="*/ 0 h 1364375"/>
                <a:gd name="connsiteX2" fmla="*/ 1077096 w 1077096"/>
                <a:gd name="connsiteY2" fmla="*/ 1330680 h 1364375"/>
                <a:gd name="connsiteX3" fmla="*/ 0 w 1077096"/>
                <a:gd name="connsiteY3" fmla="*/ 1364375 h 1364375"/>
                <a:gd name="connsiteX0" fmla="*/ 0 w 1153919"/>
                <a:gd name="connsiteY0" fmla="*/ 1364375 h 1383963"/>
                <a:gd name="connsiteX1" fmla="*/ 636005 w 1153919"/>
                <a:gd name="connsiteY1" fmla="*/ 0 h 1383963"/>
                <a:gd name="connsiteX2" fmla="*/ 1153919 w 1153919"/>
                <a:gd name="connsiteY2" fmla="*/ 1383963 h 1383963"/>
                <a:gd name="connsiteX3" fmla="*/ 0 w 1153919"/>
                <a:gd name="connsiteY3" fmla="*/ 1364375 h 1383963"/>
                <a:gd name="connsiteX0" fmla="*/ 0 w 1035727"/>
                <a:gd name="connsiteY0" fmla="*/ 1389616 h 1389616"/>
                <a:gd name="connsiteX1" fmla="*/ 517813 w 1035727"/>
                <a:gd name="connsiteY1" fmla="*/ 0 h 1389616"/>
                <a:gd name="connsiteX2" fmla="*/ 1035727 w 1035727"/>
                <a:gd name="connsiteY2" fmla="*/ 1383963 h 1389616"/>
                <a:gd name="connsiteX3" fmla="*/ 0 w 1035727"/>
                <a:gd name="connsiteY3" fmla="*/ 1389616 h 1389616"/>
                <a:gd name="connsiteX0" fmla="*/ 0 w 1140391"/>
                <a:gd name="connsiteY0" fmla="*/ 1389616 h 1389616"/>
                <a:gd name="connsiteX1" fmla="*/ 622477 w 1140391"/>
                <a:gd name="connsiteY1" fmla="*/ 0 h 1389616"/>
                <a:gd name="connsiteX2" fmla="*/ 1140391 w 1140391"/>
                <a:gd name="connsiteY2" fmla="*/ 1383963 h 1389616"/>
                <a:gd name="connsiteX3" fmla="*/ 0 w 1140391"/>
                <a:gd name="connsiteY3" fmla="*/ 1389616 h 1389616"/>
                <a:gd name="connsiteX0" fmla="*/ 0 w 1031177"/>
                <a:gd name="connsiteY0" fmla="*/ 1389616 h 1404692"/>
                <a:gd name="connsiteX1" fmla="*/ 622477 w 1031177"/>
                <a:gd name="connsiteY1" fmla="*/ 0 h 1404692"/>
                <a:gd name="connsiteX2" fmla="*/ 1031177 w 1031177"/>
                <a:gd name="connsiteY2" fmla="*/ 1404692 h 1404692"/>
                <a:gd name="connsiteX3" fmla="*/ 0 w 1031177"/>
                <a:gd name="connsiteY3" fmla="*/ 1389616 h 1404692"/>
                <a:gd name="connsiteX0" fmla="*/ 0 w 1037006"/>
                <a:gd name="connsiteY0" fmla="*/ 1425020 h 1425019"/>
                <a:gd name="connsiteX1" fmla="*/ 628306 w 1037006"/>
                <a:gd name="connsiteY1" fmla="*/ 0 h 1425019"/>
                <a:gd name="connsiteX2" fmla="*/ 1037006 w 1037006"/>
                <a:gd name="connsiteY2" fmla="*/ 1404692 h 1425019"/>
                <a:gd name="connsiteX3" fmla="*/ 0 w 1037006"/>
                <a:gd name="connsiteY3" fmla="*/ 1425020 h 1425019"/>
                <a:gd name="connsiteX0" fmla="*/ 0 w 1022232"/>
                <a:gd name="connsiteY0" fmla="*/ 1425020 h 1425020"/>
                <a:gd name="connsiteX1" fmla="*/ 613532 w 1022232"/>
                <a:gd name="connsiteY1" fmla="*/ 0 h 1425020"/>
                <a:gd name="connsiteX2" fmla="*/ 1022232 w 1022232"/>
                <a:gd name="connsiteY2" fmla="*/ 1404692 h 1425020"/>
                <a:gd name="connsiteX3" fmla="*/ 0 w 1022232"/>
                <a:gd name="connsiteY3" fmla="*/ 1425020 h 1425020"/>
                <a:gd name="connsiteX0" fmla="*/ 0 w 1028141"/>
                <a:gd name="connsiteY0" fmla="*/ 1416047 h 1416047"/>
                <a:gd name="connsiteX1" fmla="*/ 619441 w 1028141"/>
                <a:gd name="connsiteY1" fmla="*/ 0 h 1416047"/>
                <a:gd name="connsiteX2" fmla="*/ 1028141 w 1028141"/>
                <a:gd name="connsiteY2" fmla="*/ 1404692 h 1416047"/>
                <a:gd name="connsiteX3" fmla="*/ 0 w 1028141"/>
                <a:gd name="connsiteY3" fmla="*/ 1416047 h 1416047"/>
                <a:gd name="connsiteX0" fmla="*/ 0 w 1016323"/>
                <a:gd name="connsiteY0" fmla="*/ 1420537 h 1420536"/>
                <a:gd name="connsiteX1" fmla="*/ 607623 w 1016323"/>
                <a:gd name="connsiteY1" fmla="*/ 0 h 1420536"/>
                <a:gd name="connsiteX2" fmla="*/ 1016323 w 1016323"/>
                <a:gd name="connsiteY2" fmla="*/ 1404692 h 1420536"/>
                <a:gd name="connsiteX3" fmla="*/ 0 w 1016323"/>
                <a:gd name="connsiteY3" fmla="*/ 1420537 h 1420536"/>
                <a:gd name="connsiteX0" fmla="*/ 0 w 993570"/>
                <a:gd name="connsiteY0" fmla="*/ 1420538 h 1420538"/>
                <a:gd name="connsiteX1" fmla="*/ 584870 w 993570"/>
                <a:gd name="connsiteY1" fmla="*/ 0 h 1420538"/>
                <a:gd name="connsiteX2" fmla="*/ 993570 w 993570"/>
                <a:gd name="connsiteY2" fmla="*/ 1404692 h 1420538"/>
                <a:gd name="connsiteX3" fmla="*/ 0 w 993570"/>
                <a:gd name="connsiteY3" fmla="*/ 1420538 h 1420538"/>
                <a:gd name="connsiteX0" fmla="*/ 0 w 1020874"/>
                <a:gd name="connsiteY0" fmla="*/ 1420538 h 1420538"/>
                <a:gd name="connsiteX1" fmla="*/ 584870 w 1020874"/>
                <a:gd name="connsiteY1" fmla="*/ 0 h 1420538"/>
                <a:gd name="connsiteX2" fmla="*/ 1020874 w 1020874"/>
                <a:gd name="connsiteY2" fmla="*/ 1404693 h 1420538"/>
                <a:gd name="connsiteX3" fmla="*/ 0 w 1020874"/>
                <a:gd name="connsiteY3" fmla="*/ 1420538 h 1420538"/>
                <a:gd name="connsiteX0" fmla="*/ 0 w 1020874"/>
                <a:gd name="connsiteY0" fmla="*/ 1645242 h 1645242"/>
                <a:gd name="connsiteX1" fmla="*/ 595575 w 1020874"/>
                <a:gd name="connsiteY1" fmla="*/ 0 h 1645242"/>
                <a:gd name="connsiteX2" fmla="*/ 1020874 w 1020874"/>
                <a:gd name="connsiteY2" fmla="*/ 1629397 h 1645242"/>
                <a:gd name="connsiteX3" fmla="*/ 0 w 1020874"/>
                <a:gd name="connsiteY3" fmla="*/ 1645242 h 1645242"/>
              </a:gdLst>
              <a:ahLst/>
              <a:cxnLst>
                <a:cxn ang="0">
                  <a:pos x="connsiteX0" y="connsiteY0"/>
                </a:cxn>
                <a:cxn ang="0">
                  <a:pos x="connsiteX1" y="connsiteY1"/>
                </a:cxn>
                <a:cxn ang="0">
                  <a:pos x="connsiteX2" y="connsiteY2"/>
                </a:cxn>
                <a:cxn ang="0">
                  <a:pos x="connsiteX3" y="connsiteY3"/>
                </a:cxn>
              </a:cxnLst>
              <a:rect l="l" t="t" r="r" b="b"/>
              <a:pathLst>
                <a:path w="1020874" h="1645242">
                  <a:moveTo>
                    <a:pt x="0" y="1645242"/>
                  </a:moveTo>
                  <a:lnTo>
                    <a:pt x="595575" y="0"/>
                  </a:lnTo>
                  <a:lnTo>
                    <a:pt x="1020874" y="1629397"/>
                  </a:lnTo>
                  <a:lnTo>
                    <a:pt x="0" y="1645242"/>
                  </a:lnTo>
                  <a:close/>
                </a:path>
              </a:pathLst>
            </a:custGeom>
            <a:solidFill>
              <a:srgbClr val="8FAADC">
                <a:alpha val="69804"/>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fontAlgn="base" latinLnBrk="0" hangingPunct="1">
                <a:spcBef>
                  <a:spcPct val="0"/>
                </a:spcBef>
                <a:spcAft>
                  <a:spcPct val="0"/>
                </a:spcAft>
                <a:defRPr sz="1800" kern="1200">
                  <a:solidFill>
                    <a:schemeClr val="lt1"/>
                  </a:solidFill>
                  <a:latin typeface="+mn-lt"/>
                  <a:ea typeface="+mn-ea"/>
                  <a:cs typeface="+mn-cs"/>
                </a:defRPr>
              </a:lvl1pPr>
              <a:lvl2pPr marL="457200" algn="l" defTabSz="457200" rtl="0" eaLnBrk="1" fontAlgn="base" latinLnBrk="0" hangingPunct="1">
                <a:spcBef>
                  <a:spcPct val="0"/>
                </a:spcBef>
                <a:spcAft>
                  <a:spcPct val="0"/>
                </a:spcAft>
                <a:defRPr sz="1800" kern="1200">
                  <a:solidFill>
                    <a:schemeClr val="lt1"/>
                  </a:solidFill>
                  <a:latin typeface="+mn-lt"/>
                  <a:ea typeface="+mn-ea"/>
                  <a:cs typeface="+mn-cs"/>
                </a:defRPr>
              </a:lvl2pPr>
              <a:lvl3pPr marL="914400" algn="l" defTabSz="457200" rtl="0" eaLnBrk="1" fontAlgn="base" latinLnBrk="0" hangingPunct="1">
                <a:spcBef>
                  <a:spcPct val="0"/>
                </a:spcBef>
                <a:spcAft>
                  <a:spcPct val="0"/>
                </a:spcAft>
                <a:defRPr sz="1800" kern="1200">
                  <a:solidFill>
                    <a:schemeClr val="lt1"/>
                  </a:solidFill>
                  <a:latin typeface="+mn-lt"/>
                  <a:ea typeface="+mn-ea"/>
                  <a:cs typeface="+mn-cs"/>
                </a:defRPr>
              </a:lvl3pPr>
              <a:lvl4pPr marL="1371600" algn="l" defTabSz="457200" rtl="0" eaLnBrk="1" fontAlgn="base" latinLnBrk="0" hangingPunct="1">
                <a:spcBef>
                  <a:spcPct val="0"/>
                </a:spcBef>
                <a:spcAft>
                  <a:spcPct val="0"/>
                </a:spcAft>
                <a:defRPr sz="1800" kern="1200">
                  <a:solidFill>
                    <a:schemeClr val="lt1"/>
                  </a:solidFill>
                  <a:latin typeface="+mn-lt"/>
                  <a:ea typeface="+mn-ea"/>
                  <a:cs typeface="+mn-cs"/>
                </a:defRPr>
              </a:lvl4pPr>
              <a:lvl5pPr marL="1828800" algn="l" defTabSz="457200" rtl="0" eaLnBrk="1" fontAlgn="base" latinLnBrk="0" hangingPunct="1">
                <a:spcBef>
                  <a:spcPct val="0"/>
                </a:spcBef>
                <a:spcAft>
                  <a:spcPct val="0"/>
                </a:spcAft>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1350"/>
            </a:p>
          </p:txBody>
        </p:sp>
      </p:grpSp>
      <p:sp>
        <p:nvSpPr>
          <p:cNvPr id="30" name="Slide Number Placeholder 29">
            <a:extLst>
              <a:ext uri="{FF2B5EF4-FFF2-40B4-BE49-F238E27FC236}">
                <a16:creationId xmlns:a16="http://schemas.microsoft.com/office/drawing/2014/main" id="{011DD538-1682-3501-75E2-178F8BF4FB72}"/>
              </a:ext>
            </a:extLst>
          </p:cNvPr>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3005558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857B5E-0830-0CF0-8F82-B7875F511DF4}"/>
            </a:ext>
          </a:extLst>
        </p:cNvPr>
        <p:cNvGrpSpPr/>
        <p:nvPr/>
      </p:nvGrpSpPr>
      <p:grpSpPr>
        <a:xfrm>
          <a:off x="0" y="0"/>
          <a:ext cx="0" cy="0"/>
          <a:chOff x="0" y="0"/>
          <a:chExt cx="0" cy="0"/>
        </a:xfrm>
      </p:grpSpPr>
      <p:grpSp>
        <p:nvGrpSpPr>
          <p:cNvPr id="3" name="Group 2">
            <a:extLst>
              <a:ext uri="{FF2B5EF4-FFF2-40B4-BE49-F238E27FC236}">
                <a16:creationId xmlns:a16="http://schemas.microsoft.com/office/drawing/2014/main" id="{C9FF8600-1753-73EA-FEB5-C4E4A843146C}"/>
              </a:ext>
            </a:extLst>
          </p:cNvPr>
          <p:cNvGrpSpPr/>
          <p:nvPr/>
        </p:nvGrpSpPr>
        <p:grpSpPr>
          <a:xfrm>
            <a:off x="1544710" y="3916234"/>
            <a:ext cx="5710605" cy="974432"/>
            <a:chOff x="1130679" y="1700096"/>
            <a:chExt cx="6436291" cy="1145713"/>
          </a:xfrm>
        </p:grpSpPr>
        <p:pic>
          <p:nvPicPr>
            <p:cNvPr id="5" name="Picture 4" descr="iT 邦幫忙::一起幫忙解決難題，拯救IT 人的一天">
              <a:extLst>
                <a:ext uri="{FF2B5EF4-FFF2-40B4-BE49-F238E27FC236}">
                  <a16:creationId xmlns:a16="http://schemas.microsoft.com/office/drawing/2014/main" id="{5471C20C-B6CC-120D-D8D0-493BA538F24D}"/>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1130679" y="1700096"/>
              <a:ext cx="6436291" cy="1145713"/>
            </a:xfrm>
            <a:prstGeom prst="rect">
              <a:avLst/>
            </a:prstGeom>
          </p:spPr>
        </p:pic>
        <p:pic>
          <p:nvPicPr>
            <p:cNvPr id="7" name="Picture 6" descr="藍色水滴圖標。概念拯救地球。 免版稅剪貼畫，向量插圖和庫存圖片. Image 50145962">
              <a:extLst>
                <a:ext uri="{FF2B5EF4-FFF2-40B4-BE49-F238E27FC236}">
                  <a16:creationId xmlns:a16="http://schemas.microsoft.com/office/drawing/2014/main" id="{2A91C584-D767-4ED9-C5A5-F686DA35DF62}"/>
                </a:ext>
              </a:extLst>
            </p:cNvPr>
            <p:cNvPicPr>
              <a:picLocks noChangeAspect="1"/>
            </p:cNvPicPr>
            <p:nvPr/>
          </p:nvPicPr>
          <p:blipFill>
            <a:blip r:embed="rId4" cstate="screen">
              <a:extLst>
                <a:ext uri="{BEBA8EAE-BF5A-486C-A8C5-ECC9F3942E4B}">
                  <a14:imgProps xmlns:a14="http://schemas.microsoft.com/office/drawing/2010/main">
                    <a14:imgLayer r:embed="rId5">
                      <a14:imgEffect>
                        <a14:backgroundRemoval t="2332" b="99347" l="480" r="100000"/>
                      </a14:imgEffect>
                    </a14:imgLayer>
                  </a14:imgProps>
                </a:ext>
                <a:ext uri="{28A0092B-C50C-407E-A947-70E740481C1C}">
                  <a14:useLocalDpi xmlns:a14="http://schemas.microsoft.com/office/drawing/2010/main"/>
                </a:ext>
              </a:extLst>
            </a:blip>
            <a:srcRect/>
            <a:stretch/>
          </p:blipFill>
          <p:spPr>
            <a:xfrm>
              <a:off x="6999494" y="1954465"/>
              <a:ext cx="531916" cy="574178"/>
            </a:xfrm>
            <a:prstGeom prst="rect">
              <a:avLst/>
            </a:prstGeom>
          </p:spPr>
        </p:pic>
        <p:pic>
          <p:nvPicPr>
            <p:cNvPr id="8" name="Picture 7" descr="藍色水滴圖標。概念拯救地球。 免版稅剪貼畫，向量插圖和庫存圖片. Image 50145962">
              <a:extLst>
                <a:ext uri="{FF2B5EF4-FFF2-40B4-BE49-F238E27FC236}">
                  <a16:creationId xmlns:a16="http://schemas.microsoft.com/office/drawing/2014/main" id="{7CC8BC42-B7BB-32BA-4351-318E816C9F5F}"/>
                </a:ext>
              </a:extLst>
            </p:cNvPr>
            <p:cNvPicPr>
              <a:picLocks noChangeAspect="1"/>
            </p:cNvPicPr>
            <p:nvPr/>
          </p:nvPicPr>
          <p:blipFill>
            <a:blip r:embed="rId6" cstate="screen">
              <a:alphaModFix amt="50000"/>
              <a:extLst>
                <a:ext uri="{BEBA8EAE-BF5A-486C-A8C5-ECC9F3942E4B}">
                  <a14:imgProps xmlns:a14="http://schemas.microsoft.com/office/drawing/2010/main">
                    <a14:imgLayer r:embed="rId7">
                      <a14:imgEffect>
                        <a14:backgroundRemoval t="2332" b="99347" l="480" r="100000"/>
                      </a14:imgEffect>
                    </a14:imgLayer>
                  </a14:imgProps>
                </a:ext>
                <a:ext uri="{28A0092B-C50C-407E-A947-70E740481C1C}">
                  <a14:useLocalDpi xmlns:a14="http://schemas.microsoft.com/office/drawing/2010/main"/>
                </a:ext>
              </a:extLst>
            </a:blip>
            <a:srcRect/>
            <a:stretch/>
          </p:blipFill>
          <p:spPr>
            <a:xfrm>
              <a:off x="4046743" y="1954464"/>
              <a:ext cx="531916" cy="574178"/>
            </a:xfrm>
            <a:prstGeom prst="rect">
              <a:avLst/>
            </a:prstGeom>
          </p:spPr>
        </p:pic>
        <p:pic>
          <p:nvPicPr>
            <p:cNvPr id="9" name="Picture 8" descr="藍色水滴圖標。概念拯救地球。 免版稅剪貼畫，向量插圖和庫存圖片. Image 50145962">
              <a:extLst>
                <a:ext uri="{FF2B5EF4-FFF2-40B4-BE49-F238E27FC236}">
                  <a16:creationId xmlns:a16="http://schemas.microsoft.com/office/drawing/2014/main" id="{490E92D7-1DE9-F161-E7E3-C4F691210A84}"/>
                </a:ext>
              </a:extLst>
            </p:cNvPr>
            <p:cNvPicPr>
              <a:picLocks noChangeAspect="1"/>
            </p:cNvPicPr>
            <p:nvPr/>
          </p:nvPicPr>
          <p:blipFill>
            <a:blip r:embed="rId6" cstate="screen">
              <a:alphaModFix amt="10000"/>
              <a:extLst>
                <a:ext uri="{BEBA8EAE-BF5A-486C-A8C5-ECC9F3942E4B}">
                  <a14:imgProps xmlns:a14="http://schemas.microsoft.com/office/drawing/2010/main">
                    <a14:imgLayer r:embed="rId8">
                      <a14:imgEffect>
                        <a14:backgroundRemoval t="2332" b="99347" l="480" r="100000"/>
                      </a14:imgEffect>
                    </a14:imgLayer>
                  </a14:imgProps>
                </a:ext>
                <a:ext uri="{28A0092B-C50C-407E-A947-70E740481C1C}">
                  <a14:useLocalDpi xmlns:a14="http://schemas.microsoft.com/office/drawing/2010/main"/>
                </a:ext>
              </a:extLst>
            </a:blip>
            <a:srcRect/>
            <a:stretch/>
          </p:blipFill>
          <p:spPr>
            <a:xfrm>
              <a:off x="1660200" y="1954464"/>
              <a:ext cx="531916" cy="574178"/>
            </a:xfrm>
            <a:prstGeom prst="rect">
              <a:avLst/>
            </a:prstGeom>
          </p:spPr>
        </p:pic>
        <p:pic>
          <p:nvPicPr>
            <p:cNvPr id="10" name="Picture 9" descr="藍色水滴圖標。概念拯救地球。 免版稅剪貼畫，向量插圖和庫存圖片. Image 50145962">
              <a:extLst>
                <a:ext uri="{FF2B5EF4-FFF2-40B4-BE49-F238E27FC236}">
                  <a16:creationId xmlns:a16="http://schemas.microsoft.com/office/drawing/2014/main" id="{7A628034-7361-D445-675A-C97E54A8BDF2}"/>
                </a:ext>
              </a:extLst>
            </p:cNvPr>
            <p:cNvPicPr>
              <a:picLocks noChangeAspect="1"/>
            </p:cNvPicPr>
            <p:nvPr/>
          </p:nvPicPr>
          <p:blipFill>
            <a:blip r:embed="rId6" cstate="screen">
              <a:alphaModFix amt="20000"/>
              <a:extLst>
                <a:ext uri="{BEBA8EAE-BF5A-486C-A8C5-ECC9F3942E4B}">
                  <a14:imgProps xmlns:a14="http://schemas.microsoft.com/office/drawing/2010/main">
                    <a14:imgLayer r:embed="rId9">
                      <a14:imgEffect>
                        <a14:backgroundRemoval t="2332" b="99347" l="480" r="100000"/>
                      </a14:imgEffect>
                    </a14:imgLayer>
                  </a14:imgProps>
                </a:ext>
                <a:ext uri="{28A0092B-C50C-407E-A947-70E740481C1C}">
                  <a14:useLocalDpi xmlns:a14="http://schemas.microsoft.com/office/drawing/2010/main"/>
                </a:ext>
              </a:extLst>
            </a:blip>
            <a:srcRect/>
            <a:stretch/>
          </p:blipFill>
          <p:spPr>
            <a:xfrm>
              <a:off x="2252867" y="1954464"/>
              <a:ext cx="531916" cy="574178"/>
            </a:xfrm>
            <a:prstGeom prst="rect">
              <a:avLst/>
            </a:prstGeom>
          </p:spPr>
        </p:pic>
        <p:pic>
          <p:nvPicPr>
            <p:cNvPr id="11" name="Picture 10" descr="藍色水滴圖標。概念拯救地球。 免版稅剪貼畫，向量插圖和庫存圖片. Image 50145962">
              <a:extLst>
                <a:ext uri="{FF2B5EF4-FFF2-40B4-BE49-F238E27FC236}">
                  <a16:creationId xmlns:a16="http://schemas.microsoft.com/office/drawing/2014/main" id="{4E6B1E38-9A44-C797-BE8C-F1391F4867AE}"/>
                </a:ext>
              </a:extLst>
            </p:cNvPr>
            <p:cNvPicPr>
              <a:picLocks noChangeAspect="1"/>
            </p:cNvPicPr>
            <p:nvPr/>
          </p:nvPicPr>
          <p:blipFill>
            <a:blip r:embed="rId6" cstate="screen">
              <a:alphaModFix amt="30000"/>
              <a:extLst>
                <a:ext uri="{BEBA8EAE-BF5A-486C-A8C5-ECC9F3942E4B}">
                  <a14:imgProps xmlns:a14="http://schemas.microsoft.com/office/drawing/2010/main">
                    <a14:imgLayer r:embed="rId9">
                      <a14:imgEffect>
                        <a14:backgroundRemoval t="2332" b="99347" l="480" r="100000"/>
                      </a14:imgEffect>
                    </a14:imgLayer>
                  </a14:imgProps>
                </a:ext>
                <a:ext uri="{28A0092B-C50C-407E-A947-70E740481C1C}">
                  <a14:useLocalDpi xmlns:a14="http://schemas.microsoft.com/office/drawing/2010/main"/>
                </a:ext>
              </a:extLst>
            </a:blip>
            <a:srcRect/>
            <a:stretch/>
          </p:blipFill>
          <p:spPr>
            <a:xfrm>
              <a:off x="2856117" y="1954464"/>
              <a:ext cx="531916" cy="574178"/>
            </a:xfrm>
            <a:prstGeom prst="rect">
              <a:avLst/>
            </a:prstGeom>
          </p:spPr>
        </p:pic>
        <p:pic>
          <p:nvPicPr>
            <p:cNvPr id="12" name="Picture 11" descr="藍色水滴圖標。概念拯救地球。 免版稅剪貼畫，向量插圖和庫存圖片. Image 50145962">
              <a:extLst>
                <a:ext uri="{FF2B5EF4-FFF2-40B4-BE49-F238E27FC236}">
                  <a16:creationId xmlns:a16="http://schemas.microsoft.com/office/drawing/2014/main" id="{3F06C974-E9B4-F5F1-89D9-ECE426D07B38}"/>
                </a:ext>
              </a:extLst>
            </p:cNvPr>
            <p:cNvPicPr>
              <a:picLocks noChangeAspect="1"/>
            </p:cNvPicPr>
            <p:nvPr/>
          </p:nvPicPr>
          <p:blipFill>
            <a:blip r:embed="rId6" cstate="screen">
              <a:alphaModFix amt="40000"/>
              <a:extLst>
                <a:ext uri="{BEBA8EAE-BF5A-486C-A8C5-ECC9F3942E4B}">
                  <a14:imgProps xmlns:a14="http://schemas.microsoft.com/office/drawing/2010/main">
                    <a14:imgLayer r:embed="rId9">
                      <a14:imgEffect>
                        <a14:backgroundRemoval t="2332" b="99347" l="480" r="100000"/>
                      </a14:imgEffect>
                    </a14:imgLayer>
                  </a14:imgProps>
                </a:ext>
                <a:ext uri="{28A0092B-C50C-407E-A947-70E740481C1C}">
                  <a14:useLocalDpi xmlns:a14="http://schemas.microsoft.com/office/drawing/2010/main"/>
                </a:ext>
              </a:extLst>
            </a:blip>
            <a:srcRect/>
            <a:stretch/>
          </p:blipFill>
          <p:spPr>
            <a:xfrm>
              <a:off x="3480534" y="1954464"/>
              <a:ext cx="531916" cy="574178"/>
            </a:xfrm>
            <a:prstGeom prst="rect">
              <a:avLst/>
            </a:prstGeom>
          </p:spPr>
        </p:pic>
        <p:pic>
          <p:nvPicPr>
            <p:cNvPr id="13" name="Picture 12" descr="藍色水滴圖標。概念拯救地球。 免版稅剪貼畫，向量插圖和庫存圖片. Image 50145962">
              <a:extLst>
                <a:ext uri="{FF2B5EF4-FFF2-40B4-BE49-F238E27FC236}">
                  <a16:creationId xmlns:a16="http://schemas.microsoft.com/office/drawing/2014/main" id="{AA0C4826-9E69-147F-0FEA-6370C4B08E42}"/>
                </a:ext>
              </a:extLst>
            </p:cNvPr>
            <p:cNvPicPr>
              <a:picLocks noChangeAspect="1"/>
            </p:cNvPicPr>
            <p:nvPr/>
          </p:nvPicPr>
          <p:blipFill>
            <a:blip r:embed="rId6" cstate="screen">
              <a:alphaModFix amt="60000"/>
              <a:extLst>
                <a:ext uri="{BEBA8EAE-BF5A-486C-A8C5-ECC9F3942E4B}">
                  <a14:imgProps xmlns:a14="http://schemas.microsoft.com/office/drawing/2010/main">
                    <a14:imgLayer r:embed="rId9">
                      <a14:imgEffect>
                        <a14:backgroundRemoval t="2332" b="99347" l="480" r="100000"/>
                      </a14:imgEffect>
                    </a14:imgLayer>
                  </a14:imgProps>
                </a:ext>
                <a:ext uri="{28A0092B-C50C-407E-A947-70E740481C1C}">
                  <a14:useLocalDpi xmlns:a14="http://schemas.microsoft.com/office/drawing/2010/main"/>
                </a:ext>
              </a:extLst>
            </a:blip>
            <a:srcRect/>
            <a:stretch/>
          </p:blipFill>
          <p:spPr>
            <a:xfrm>
              <a:off x="4649992" y="1954464"/>
              <a:ext cx="531916" cy="574178"/>
            </a:xfrm>
            <a:prstGeom prst="rect">
              <a:avLst/>
            </a:prstGeom>
          </p:spPr>
        </p:pic>
        <p:pic>
          <p:nvPicPr>
            <p:cNvPr id="14" name="Picture 13" descr="藍色水滴圖標。概念拯救地球。 免版稅剪貼畫，向量插圖和庫存圖片. Image 50145962">
              <a:extLst>
                <a:ext uri="{FF2B5EF4-FFF2-40B4-BE49-F238E27FC236}">
                  <a16:creationId xmlns:a16="http://schemas.microsoft.com/office/drawing/2014/main" id="{C09A21EE-3532-AF8A-EA07-D393A10E6505}"/>
                </a:ext>
              </a:extLst>
            </p:cNvPr>
            <p:cNvPicPr>
              <a:picLocks noChangeAspect="1"/>
            </p:cNvPicPr>
            <p:nvPr/>
          </p:nvPicPr>
          <p:blipFill>
            <a:blip r:embed="rId6" cstate="screen">
              <a:alphaModFix amt="70000"/>
              <a:extLst>
                <a:ext uri="{BEBA8EAE-BF5A-486C-A8C5-ECC9F3942E4B}">
                  <a14:imgProps xmlns:a14="http://schemas.microsoft.com/office/drawing/2010/main">
                    <a14:imgLayer r:embed="rId10">
                      <a14:imgEffect>
                        <a14:backgroundRemoval t="2332" b="99347" l="480" r="100000"/>
                      </a14:imgEffect>
                    </a14:imgLayer>
                  </a14:imgProps>
                </a:ext>
                <a:ext uri="{28A0092B-C50C-407E-A947-70E740481C1C}">
                  <a14:useLocalDpi xmlns:a14="http://schemas.microsoft.com/office/drawing/2010/main"/>
                </a:ext>
              </a:extLst>
            </a:blip>
            <a:srcRect/>
            <a:stretch/>
          </p:blipFill>
          <p:spPr>
            <a:xfrm>
              <a:off x="5247950" y="1954464"/>
              <a:ext cx="531916" cy="574178"/>
            </a:xfrm>
            <a:prstGeom prst="rect">
              <a:avLst/>
            </a:prstGeom>
          </p:spPr>
        </p:pic>
        <p:pic>
          <p:nvPicPr>
            <p:cNvPr id="15" name="Picture 14" descr="藍色水滴圖標。概念拯救地球。 免版稅剪貼畫，向量插圖和庫存圖片. Image 50145962">
              <a:extLst>
                <a:ext uri="{FF2B5EF4-FFF2-40B4-BE49-F238E27FC236}">
                  <a16:creationId xmlns:a16="http://schemas.microsoft.com/office/drawing/2014/main" id="{142AFE3C-2C39-93EA-2B4C-06EDA393815E}"/>
                </a:ext>
              </a:extLst>
            </p:cNvPr>
            <p:cNvPicPr>
              <a:picLocks noChangeAspect="1"/>
            </p:cNvPicPr>
            <p:nvPr/>
          </p:nvPicPr>
          <p:blipFill>
            <a:blip r:embed="rId6" cstate="screen">
              <a:alphaModFix amt="80000"/>
              <a:extLst>
                <a:ext uri="{BEBA8EAE-BF5A-486C-A8C5-ECC9F3942E4B}">
                  <a14:imgProps xmlns:a14="http://schemas.microsoft.com/office/drawing/2010/main">
                    <a14:imgLayer r:embed="rId11">
                      <a14:imgEffect>
                        <a14:backgroundRemoval t="2332" b="99347" l="480" r="100000"/>
                      </a14:imgEffect>
                    </a14:imgLayer>
                  </a14:imgProps>
                </a:ext>
                <a:ext uri="{28A0092B-C50C-407E-A947-70E740481C1C}">
                  <a14:useLocalDpi xmlns:a14="http://schemas.microsoft.com/office/drawing/2010/main"/>
                </a:ext>
              </a:extLst>
            </a:blip>
            <a:srcRect/>
            <a:stretch/>
          </p:blipFill>
          <p:spPr>
            <a:xfrm>
              <a:off x="5861784" y="1954464"/>
              <a:ext cx="531916" cy="574178"/>
            </a:xfrm>
            <a:prstGeom prst="rect">
              <a:avLst/>
            </a:prstGeom>
          </p:spPr>
        </p:pic>
        <p:pic>
          <p:nvPicPr>
            <p:cNvPr id="16" name="Picture 15" descr="藍色水滴圖標。概念拯救地球。 免版稅剪貼畫，向量插圖和庫存圖片. Image 50145962">
              <a:extLst>
                <a:ext uri="{FF2B5EF4-FFF2-40B4-BE49-F238E27FC236}">
                  <a16:creationId xmlns:a16="http://schemas.microsoft.com/office/drawing/2014/main" id="{26B671E0-6E7D-9075-8A75-07DB8005F047}"/>
                </a:ext>
              </a:extLst>
            </p:cNvPr>
            <p:cNvPicPr>
              <a:picLocks noChangeAspect="1"/>
            </p:cNvPicPr>
            <p:nvPr/>
          </p:nvPicPr>
          <p:blipFill>
            <a:blip r:embed="rId6" cstate="screen">
              <a:alphaModFix amt="90000"/>
              <a:extLst>
                <a:ext uri="{BEBA8EAE-BF5A-486C-A8C5-ECC9F3942E4B}">
                  <a14:imgProps xmlns:a14="http://schemas.microsoft.com/office/drawing/2010/main">
                    <a14:imgLayer r:embed="rId12">
                      <a14:imgEffect>
                        <a14:backgroundRemoval t="2332" b="99347" l="480" r="100000"/>
                      </a14:imgEffect>
                    </a14:imgLayer>
                  </a14:imgProps>
                </a:ext>
                <a:ext uri="{28A0092B-C50C-407E-A947-70E740481C1C}">
                  <a14:useLocalDpi xmlns:a14="http://schemas.microsoft.com/office/drawing/2010/main"/>
                </a:ext>
              </a:extLst>
            </a:blip>
            <a:srcRect/>
            <a:stretch/>
          </p:blipFill>
          <p:spPr>
            <a:xfrm>
              <a:off x="6430639" y="1954464"/>
              <a:ext cx="531916" cy="574178"/>
            </a:xfrm>
            <a:prstGeom prst="rect">
              <a:avLst/>
            </a:prstGeom>
          </p:spPr>
        </p:pic>
      </p:grpSp>
      <p:sp>
        <p:nvSpPr>
          <p:cNvPr id="2" name="Title 1">
            <a:extLst>
              <a:ext uri="{FF2B5EF4-FFF2-40B4-BE49-F238E27FC236}">
                <a16:creationId xmlns:a16="http://schemas.microsoft.com/office/drawing/2014/main" id="{9641CC12-F673-080C-D14E-E148B168235F}"/>
              </a:ext>
            </a:extLst>
          </p:cNvPr>
          <p:cNvSpPr>
            <a:spLocks noGrp="1"/>
          </p:cNvSpPr>
          <p:nvPr>
            <p:ph type="title"/>
          </p:nvPr>
        </p:nvSpPr>
        <p:spPr>
          <a:xfrm>
            <a:off x="456663" y="11217"/>
            <a:ext cx="7886700" cy="994172"/>
          </a:xfrm>
        </p:spPr>
        <p:txBody>
          <a:bodyPr>
            <a:normAutofit/>
          </a:bodyPr>
          <a:lstStyle/>
          <a:p>
            <a:r>
              <a:rPr lang="en-US" sz="3600" b="1" i="0" u="none" strike="noStrike" dirty="0">
                <a:solidFill>
                  <a:srgbClr val="000000"/>
                </a:solidFill>
                <a:effectLst/>
                <a:latin typeface="Arial" panose="020B0604020202020204" pitchFamily="34" charset="0"/>
              </a:rPr>
              <a:t>Leaf Wetness Level</a:t>
            </a:r>
            <a:endParaRPr lang="en-US" sz="5400" dirty="0"/>
          </a:p>
        </p:txBody>
      </p:sp>
      <p:grpSp>
        <p:nvGrpSpPr>
          <p:cNvPr id="32" name="Group 31">
            <a:extLst>
              <a:ext uri="{FF2B5EF4-FFF2-40B4-BE49-F238E27FC236}">
                <a16:creationId xmlns:a16="http://schemas.microsoft.com/office/drawing/2014/main" id="{0B196C94-1AD7-2C30-3F58-C73C4DE306D0}"/>
              </a:ext>
            </a:extLst>
          </p:cNvPr>
          <p:cNvGrpSpPr/>
          <p:nvPr/>
        </p:nvGrpSpPr>
        <p:grpSpPr>
          <a:xfrm>
            <a:off x="7596703" y="1570145"/>
            <a:ext cx="1475850" cy="2053319"/>
            <a:chOff x="7225277" y="1446130"/>
            <a:chExt cx="1475850" cy="2053319"/>
          </a:xfrm>
        </p:grpSpPr>
        <p:pic>
          <p:nvPicPr>
            <p:cNvPr id="17" name="Picture 16" descr="A group of potted plants&#10;&#10;Description automatically generated">
              <a:extLst>
                <a:ext uri="{FF2B5EF4-FFF2-40B4-BE49-F238E27FC236}">
                  <a16:creationId xmlns:a16="http://schemas.microsoft.com/office/drawing/2014/main" id="{670FA24E-7280-5043-F7A1-56025DBC9A75}"/>
                </a:ext>
              </a:extLst>
            </p:cNvPr>
            <p:cNvPicPr>
              <a:picLocks noChangeAspect="1"/>
            </p:cNvPicPr>
            <p:nvPr/>
          </p:nvPicPr>
          <p:blipFill>
            <a:blip r:embed="rId13" cstate="screen">
              <a:extLst>
                <a:ext uri="{BEBA8EAE-BF5A-486C-A8C5-ECC9F3942E4B}">
                  <a14:imgProps xmlns:a14="http://schemas.microsoft.com/office/drawing/2010/main">
                    <a14:imgLayer r:embed="rId14">
                      <a14:imgEffect>
                        <a14:backgroundRemoval t="3040" b="96353" l="2055" r="93836">
                          <a14:foregroundMark x1="89726" y1="24924" x2="93836" y2="21581"/>
                          <a14:foregroundMark x1="60274" y1="8713" x2="64384" y2="8105"/>
                          <a14:foregroundMark x1="61301" y1="5978" x2="67979" y2="3040"/>
                          <a14:foregroundMark x1="4623" y1="18034" x2="2055" y2="13171"/>
                          <a14:foregroundMark x1="61815" y1="58865" x2="61815" y2="64843"/>
                          <a14:foregroundMark x1="88699" y1="27052" x2="67295" y2="34245"/>
                          <a14:foregroundMark x1="67295" y1="34245" x2="57363" y2="41743"/>
                          <a14:foregroundMark x1="41610" y1="49240" x2="43493" y2="32624"/>
                          <a14:foregroundMark x1="43493" y1="32624" x2="44178" y2="96454"/>
                          <a14:foregroundMark x1="44178" y1="96454" x2="46575" y2="94225"/>
                        </a14:backgroundRemoval>
                      </a14:imgEffect>
                    </a14:imgLayer>
                  </a14:imgProps>
                </a:ext>
                <a:ext uri="{28A0092B-C50C-407E-A947-70E740481C1C}">
                  <a14:useLocalDpi xmlns:a14="http://schemas.microsoft.com/office/drawing/2010/main"/>
                </a:ext>
              </a:extLst>
            </a:blip>
            <a:srcRect/>
            <a:stretch/>
          </p:blipFill>
          <p:spPr>
            <a:xfrm>
              <a:off x="7225277" y="1446130"/>
              <a:ext cx="1475850" cy="2053319"/>
            </a:xfrm>
            <a:prstGeom prst="rect">
              <a:avLst/>
            </a:prstGeom>
          </p:spPr>
        </p:pic>
        <p:pic>
          <p:nvPicPr>
            <p:cNvPr id="18" name="Picture 17" descr="藍色水滴圖標。概念拯救地球。 免版稅剪貼畫，向量插圖和庫存圖片. Image 50145962">
              <a:extLst>
                <a:ext uri="{FF2B5EF4-FFF2-40B4-BE49-F238E27FC236}">
                  <a16:creationId xmlns:a16="http://schemas.microsoft.com/office/drawing/2014/main" id="{83EBF9D8-8D5B-299C-3203-846309B0F4E4}"/>
                </a:ext>
              </a:extLst>
            </p:cNvPr>
            <p:cNvPicPr>
              <a:picLocks noChangeAspect="1"/>
            </p:cNvPicPr>
            <p:nvPr/>
          </p:nvPicPr>
          <p:blipFill>
            <a:blip r:embed="rId15" cstate="screen">
              <a:extLst>
                <a:ext uri="{BEBA8EAE-BF5A-486C-A8C5-ECC9F3942E4B}">
                  <a14:imgProps xmlns:a14="http://schemas.microsoft.com/office/drawing/2010/main">
                    <a14:imgLayer r:embed="rId16">
                      <a14:imgEffect>
                        <a14:backgroundRemoval t="2332" b="99347" l="480" r="100000"/>
                      </a14:imgEffect>
                    </a14:imgLayer>
                  </a14:imgProps>
                </a:ext>
                <a:ext uri="{28A0092B-C50C-407E-A947-70E740481C1C}">
                  <a14:useLocalDpi xmlns:a14="http://schemas.microsoft.com/office/drawing/2010/main"/>
                </a:ext>
              </a:extLst>
            </a:blip>
            <a:srcRect/>
            <a:stretch/>
          </p:blipFill>
          <p:spPr>
            <a:xfrm>
              <a:off x="7359649" y="1790426"/>
              <a:ext cx="238791" cy="257764"/>
            </a:xfrm>
            <a:prstGeom prst="rect">
              <a:avLst/>
            </a:prstGeom>
          </p:spPr>
        </p:pic>
        <p:pic>
          <p:nvPicPr>
            <p:cNvPr id="19" name="Picture 18" descr="藍色水滴圖標。概念拯救地球。 免版稅剪貼畫，向量插圖和庫存圖片. Image 50145962">
              <a:extLst>
                <a:ext uri="{FF2B5EF4-FFF2-40B4-BE49-F238E27FC236}">
                  <a16:creationId xmlns:a16="http://schemas.microsoft.com/office/drawing/2014/main" id="{3DB29D0F-99CE-468A-CF20-5DDF5D398664}"/>
                </a:ext>
              </a:extLst>
            </p:cNvPr>
            <p:cNvPicPr>
              <a:picLocks noChangeAspect="1"/>
            </p:cNvPicPr>
            <p:nvPr/>
          </p:nvPicPr>
          <p:blipFill>
            <a:blip r:embed="rId17" cstate="screen">
              <a:extLst>
                <a:ext uri="{BEBA8EAE-BF5A-486C-A8C5-ECC9F3942E4B}">
                  <a14:imgProps xmlns:a14="http://schemas.microsoft.com/office/drawing/2010/main">
                    <a14:imgLayer r:embed="rId18">
                      <a14:imgEffect>
                        <a14:backgroundRemoval t="2332" b="99347" l="480" r="100000"/>
                      </a14:imgEffect>
                    </a14:imgLayer>
                  </a14:imgProps>
                </a:ext>
                <a:ext uri="{28A0092B-C50C-407E-A947-70E740481C1C}">
                  <a14:useLocalDpi xmlns:a14="http://schemas.microsoft.com/office/drawing/2010/main"/>
                </a:ext>
              </a:extLst>
            </a:blip>
            <a:srcRect/>
            <a:stretch/>
          </p:blipFill>
          <p:spPr>
            <a:xfrm rot="1714864">
              <a:off x="7293837" y="2282673"/>
              <a:ext cx="347524" cy="375136"/>
            </a:xfrm>
            <a:prstGeom prst="rect">
              <a:avLst/>
            </a:prstGeom>
          </p:spPr>
        </p:pic>
        <p:pic>
          <p:nvPicPr>
            <p:cNvPr id="20" name="Picture 19" descr="藍色水滴圖標。概念拯救地球。 免版稅剪貼畫，向量插圖和庫存圖片. Image 50145962">
              <a:extLst>
                <a:ext uri="{FF2B5EF4-FFF2-40B4-BE49-F238E27FC236}">
                  <a16:creationId xmlns:a16="http://schemas.microsoft.com/office/drawing/2014/main" id="{3B9512A7-CBDE-DAD2-EB9E-544A4EC32FB1}"/>
                </a:ext>
              </a:extLst>
            </p:cNvPr>
            <p:cNvPicPr>
              <a:picLocks noChangeAspect="1"/>
            </p:cNvPicPr>
            <p:nvPr/>
          </p:nvPicPr>
          <p:blipFill>
            <a:blip r:embed="rId19" cstate="screen">
              <a:extLst>
                <a:ext uri="{BEBA8EAE-BF5A-486C-A8C5-ECC9F3942E4B}">
                  <a14:imgProps xmlns:a14="http://schemas.microsoft.com/office/drawing/2010/main">
                    <a14:imgLayer r:embed="rId20">
                      <a14:imgEffect>
                        <a14:backgroundRemoval t="2332" b="99347" l="480" r="100000"/>
                      </a14:imgEffect>
                    </a14:imgLayer>
                  </a14:imgProps>
                </a:ext>
                <a:ext uri="{28A0092B-C50C-407E-A947-70E740481C1C}">
                  <a14:useLocalDpi xmlns:a14="http://schemas.microsoft.com/office/drawing/2010/main"/>
                </a:ext>
              </a:extLst>
            </a:blip>
            <a:srcRect/>
            <a:stretch/>
          </p:blipFill>
          <p:spPr>
            <a:xfrm rot="19098690">
              <a:off x="7882232" y="2502614"/>
              <a:ext cx="314568" cy="339561"/>
            </a:xfrm>
            <a:prstGeom prst="rect">
              <a:avLst/>
            </a:prstGeom>
          </p:spPr>
        </p:pic>
        <p:pic>
          <p:nvPicPr>
            <p:cNvPr id="21" name="Picture 20" descr="藍色水滴圖標。概念拯救地球。 免版稅剪貼畫，向量插圖和庫存圖片. Image 50145962">
              <a:extLst>
                <a:ext uri="{FF2B5EF4-FFF2-40B4-BE49-F238E27FC236}">
                  <a16:creationId xmlns:a16="http://schemas.microsoft.com/office/drawing/2014/main" id="{127FBBF1-7CD0-8B0B-605F-E6E02206FE44}"/>
                </a:ext>
              </a:extLst>
            </p:cNvPr>
            <p:cNvPicPr>
              <a:picLocks noChangeAspect="1"/>
            </p:cNvPicPr>
            <p:nvPr/>
          </p:nvPicPr>
          <p:blipFill>
            <a:blip r:embed="rId21" cstate="screen">
              <a:extLst>
                <a:ext uri="{BEBA8EAE-BF5A-486C-A8C5-ECC9F3942E4B}">
                  <a14:imgProps xmlns:a14="http://schemas.microsoft.com/office/drawing/2010/main">
                    <a14:imgLayer r:embed="rId22">
                      <a14:imgEffect>
                        <a14:backgroundRemoval t="2332" b="99347" l="480" r="100000"/>
                      </a14:imgEffect>
                    </a14:imgLayer>
                  </a14:imgProps>
                </a:ext>
                <a:ext uri="{28A0092B-C50C-407E-A947-70E740481C1C}">
                  <a14:useLocalDpi xmlns:a14="http://schemas.microsoft.com/office/drawing/2010/main"/>
                </a:ext>
              </a:extLst>
            </a:blip>
            <a:srcRect/>
            <a:stretch/>
          </p:blipFill>
          <p:spPr>
            <a:xfrm rot="588565">
              <a:off x="7621865" y="2060437"/>
              <a:ext cx="356476" cy="384799"/>
            </a:xfrm>
            <a:prstGeom prst="rect">
              <a:avLst/>
            </a:prstGeom>
          </p:spPr>
        </p:pic>
        <p:pic>
          <p:nvPicPr>
            <p:cNvPr id="22" name="Picture 21" descr="藍色水滴圖標。概念拯救地球。 免版稅剪貼畫，向量插圖和庫存圖片. Image 50145962">
              <a:extLst>
                <a:ext uri="{FF2B5EF4-FFF2-40B4-BE49-F238E27FC236}">
                  <a16:creationId xmlns:a16="http://schemas.microsoft.com/office/drawing/2014/main" id="{93DFCC24-D262-D3BC-6C90-2DF8C664FB8B}"/>
                </a:ext>
              </a:extLst>
            </p:cNvPr>
            <p:cNvPicPr>
              <a:picLocks noChangeAspect="1"/>
            </p:cNvPicPr>
            <p:nvPr/>
          </p:nvPicPr>
          <p:blipFill>
            <a:blip r:embed="rId23" cstate="screen">
              <a:extLst>
                <a:ext uri="{BEBA8EAE-BF5A-486C-A8C5-ECC9F3942E4B}">
                  <a14:imgProps xmlns:a14="http://schemas.microsoft.com/office/drawing/2010/main">
                    <a14:imgLayer r:embed="rId24">
                      <a14:imgEffect>
                        <a14:backgroundRemoval t="2332" b="99347" l="480" r="100000"/>
                      </a14:imgEffect>
                    </a14:imgLayer>
                  </a14:imgProps>
                </a:ext>
                <a:ext uri="{28A0092B-C50C-407E-A947-70E740481C1C}">
                  <a14:useLocalDpi xmlns:a14="http://schemas.microsoft.com/office/drawing/2010/main"/>
                </a:ext>
              </a:extLst>
            </a:blip>
            <a:srcRect/>
            <a:stretch/>
          </p:blipFill>
          <p:spPr>
            <a:xfrm rot="19938435">
              <a:off x="7970844" y="1778488"/>
              <a:ext cx="366765" cy="395905"/>
            </a:xfrm>
            <a:prstGeom prst="rect">
              <a:avLst/>
            </a:prstGeom>
          </p:spPr>
        </p:pic>
      </p:grpSp>
      <p:sp>
        <p:nvSpPr>
          <p:cNvPr id="26" name="TextBox 25">
            <a:extLst>
              <a:ext uri="{FF2B5EF4-FFF2-40B4-BE49-F238E27FC236}">
                <a16:creationId xmlns:a16="http://schemas.microsoft.com/office/drawing/2014/main" id="{8BED7CC9-C75E-AD38-290E-037E131D4F07}"/>
              </a:ext>
            </a:extLst>
          </p:cNvPr>
          <p:cNvSpPr txBox="1"/>
          <p:nvPr/>
        </p:nvSpPr>
        <p:spPr>
          <a:xfrm>
            <a:off x="548449" y="926317"/>
            <a:ext cx="6830251" cy="707886"/>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sz="2000" b="1" dirty="0">
                <a:latin typeface="Arial" panose="020B0604020202020204" pitchFamily="34" charset="0"/>
                <a:cs typeface="Arial" panose="020B0604020202020204" pitchFamily="34" charset="0"/>
              </a:rPr>
              <a:t>LWL is expressed as a continuous variable that varies from 0% to 100%. </a:t>
            </a:r>
          </a:p>
        </p:txBody>
      </p:sp>
      <p:sp>
        <p:nvSpPr>
          <p:cNvPr id="28" name="TextBox 27">
            <a:extLst>
              <a:ext uri="{FF2B5EF4-FFF2-40B4-BE49-F238E27FC236}">
                <a16:creationId xmlns:a16="http://schemas.microsoft.com/office/drawing/2014/main" id="{17A74E6C-A0F8-8C6E-BA76-778DF9E1F5F3}"/>
              </a:ext>
            </a:extLst>
          </p:cNvPr>
          <p:cNvSpPr txBox="1"/>
          <p:nvPr/>
        </p:nvSpPr>
        <p:spPr>
          <a:xfrm>
            <a:off x="548447" y="1843268"/>
            <a:ext cx="6830251" cy="400110"/>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sz="2000" b="1" dirty="0">
                <a:latin typeface="Arial" panose="020B0604020202020204" pitchFamily="34" charset="0"/>
                <a:cs typeface="Arial" panose="020B0604020202020204" pitchFamily="34" charset="0"/>
              </a:rPr>
              <a:t>For the 0% represents completely dry. </a:t>
            </a:r>
          </a:p>
        </p:txBody>
      </p:sp>
      <p:sp>
        <p:nvSpPr>
          <p:cNvPr id="29" name="TextBox 28">
            <a:extLst>
              <a:ext uri="{FF2B5EF4-FFF2-40B4-BE49-F238E27FC236}">
                <a16:creationId xmlns:a16="http://schemas.microsoft.com/office/drawing/2014/main" id="{17A74E6C-A0F8-8C6E-BA76-778DF9E1F5F3}"/>
              </a:ext>
            </a:extLst>
          </p:cNvPr>
          <p:cNvSpPr txBox="1"/>
          <p:nvPr/>
        </p:nvSpPr>
        <p:spPr>
          <a:xfrm>
            <a:off x="548448" y="2463587"/>
            <a:ext cx="6830251" cy="400110"/>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sz="2000" b="1" dirty="0">
                <a:latin typeface="Arial" panose="020B0604020202020204" pitchFamily="34" charset="0"/>
                <a:cs typeface="Arial" panose="020B0604020202020204" pitchFamily="34" charset="0"/>
              </a:rPr>
              <a:t>The 100% represents saturated wetness. </a:t>
            </a:r>
          </a:p>
        </p:txBody>
      </p:sp>
      <p:sp>
        <p:nvSpPr>
          <p:cNvPr id="31" name="TextBox 30">
            <a:extLst>
              <a:ext uri="{FF2B5EF4-FFF2-40B4-BE49-F238E27FC236}">
                <a16:creationId xmlns:a16="http://schemas.microsoft.com/office/drawing/2014/main" id="{BD335504-4701-589A-010B-5C7CC0FAA010}"/>
              </a:ext>
            </a:extLst>
          </p:cNvPr>
          <p:cNvSpPr txBox="1"/>
          <p:nvPr/>
        </p:nvSpPr>
        <p:spPr>
          <a:xfrm>
            <a:off x="550775" y="3100177"/>
            <a:ext cx="6830251" cy="707886"/>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sz="2000" b="1" dirty="0">
                <a:latin typeface="Arial" panose="020B0604020202020204" pitchFamily="34" charset="0"/>
                <a:cs typeface="Arial" panose="020B0604020202020204" pitchFamily="34" charset="0"/>
              </a:rPr>
              <a:t>The scale between these points is divided into equal increments. </a:t>
            </a:r>
          </a:p>
        </p:txBody>
      </p:sp>
      <p:sp>
        <p:nvSpPr>
          <p:cNvPr id="33" name="Slide Number Placeholder 32">
            <a:extLst>
              <a:ext uri="{FF2B5EF4-FFF2-40B4-BE49-F238E27FC236}">
                <a16:creationId xmlns:a16="http://schemas.microsoft.com/office/drawing/2014/main" id="{F762E385-3F9C-2B94-B53E-9DFF13782C84}"/>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1590647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633C6-95D7-A1D9-039B-71F422973D04}"/>
              </a:ext>
            </a:extLst>
          </p:cNvPr>
          <p:cNvSpPr>
            <a:spLocks noGrp="1"/>
          </p:cNvSpPr>
          <p:nvPr>
            <p:ph type="title"/>
          </p:nvPr>
        </p:nvSpPr>
        <p:spPr/>
        <p:txBody>
          <a:bodyPr/>
          <a:lstStyle/>
          <a:p>
            <a:r>
              <a:rPr lang="en-US" sz="3600" b="1" dirty="0">
                <a:latin typeface="Arial" panose="020B0604020202020204" pitchFamily="34" charset="0"/>
                <a:cs typeface="Arial" panose="020B0604020202020204" pitchFamily="34" charset="0"/>
              </a:rPr>
              <a:t>Challenge</a:t>
            </a:r>
            <a:endParaRPr lang="en-US" b="1" dirty="0">
              <a:latin typeface="Arial" panose="020B0604020202020204" pitchFamily="34" charset="0"/>
              <a:cs typeface="Arial" panose="020B0604020202020204" pitchFamily="34" charset="0"/>
            </a:endParaRPr>
          </a:p>
        </p:txBody>
      </p:sp>
      <p:sp>
        <p:nvSpPr>
          <p:cNvPr id="9" name="AutoShape 2" descr="80-m Range Object Detection With IWR1642 mmWave Sensor - EEWeb">
            <a:extLst>
              <a:ext uri="{FF2B5EF4-FFF2-40B4-BE49-F238E27FC236}">
                <a16:creationId xmlns:a16="http://schemas.microsoft.com/office/drawing/2014/main" id="{445D3738-3018-5070-6657-4A04B8E8B19F}"/>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80-m Range Object Detection With IWR1642 mmWave Sensor - EEWeb">
            <a:extLst>
              <a:ext uri="{FF2B5EF4-FFF2-40B4-BE49-F238E27FC236}">
                <a16:creationId xmlns:a16="http://schemas.microsoft.com/office/drawing/2014/main" id="{4C441892-2398-41A8-D14A-F84DAFBDFB39}"/>
              </a:ext>
            </a:extLst>
          </p:cNvPr>
          <p:cNvSpPr>
            <a:spLocks noChangeAspect="1" noChangeArrowheads="1"/>
          </p:cNvSpPr>
          <p:nvPr/>
        </p:nvSpPr>
        <p:spPr bwMode="auto">
          <a:xfrm>
            <a:off x="2425700" y="27241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6" descr="80-m Range Object Detection With IWR1642 mmWave Sensor - EEWeb">
            <a:extLst>
              <a:ext uri="{FF2B5EF4-FFF2-40B4-BE49-F238E27FC236}">
                <a16:creationId xmlns:a16="http://schemas.microsoft.com/office/drawing/2014/main" id="{15C582F3-1358-2617-E675-B0B3B1014955}"/>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TextBox 4">
            <a:extLst>
              <a:ext uri="{FF2B5EF4-FFF2-40B4-BE49-F238E27FC236}">
                <a16:creationId xmlns:a16="http://schemas.microsoft.com/office/drawing/2014/main" id="{9B562556-FC20-EBEC-D4EA-B6184C73EF77}"/>
              </a:ext>
            </a:extLst>
          </p:cNvPr>
          <p:cNvSpPr txBox="1"/>
          <p:nvPr/>
        </p:nvSpPr>
        <p:spPr>
          <a:xfrm>
            <a:off x="111198" y="4359667"/>
            <a:ext cx="4629871" cy="438582"/>
          </a:xfrm>
          <a:prstGeom prst="rect">
            <a:avLst/>
          </a:prstGeom>
          <a:noFill/>
        </p:spPr>
        <p:txBody>
          <a:bodyPr wrap="square" lIns="68580" tIns="34290" rIns="68580" bIns="34290" anchor="t">
            <a:spAutoFit/>
          </a:bodyPr>
          <a:lstStyle>
            <a:defPPr>
              <a:defRPr lang="en-US"/>
            </a:defPPr>
            <a:lvl1pPr marL="0" algn="l" defTabSz="914400" rtl="0" eaLnBrk="1" fontAlgn="base" latinLnBrk="0" hangingPunct="1">
              <a:spcBef>
                <a:spcPct val="0"/>
              </a:spcBef>
              <a:spcAft>
                <a:spcPct val="0"/>
              </a:spcAft>
              <a:defRPr sz="1800" kern="1200">
                <a:solidFill>
                  <a:schemeClr val="tx1"/>
                </a:solidFill>
                <a:latin typeface="+mn-lt"/>
                <a:ea typeface="+mn-ea"/>
                <a:cs typeface="+mn-cs"/>
              </a:defRPr>
            </a:lvl1pPr>
            <a:lvl2pPr marL="457200" algn="l" defTabSz="914400" rtl="0" eaLnBrk="1" fontAlgn="base" latinLnBrk="0" hangingPunct="1">
              <a:spcBef>
                <a:spcPct val="0"/>
              </a:spcBef>
              <a:spcAft>
                <a:spcPct val="0"/>
              </a:spcAft>
              <a:defRPr sz="1800" kern="1200">
                <a:solidFill>
                  <a:schemeClr val="tx1"/>
                </a:solidFill>
                <a:latin typeface="+mn-lt"/>
                <a:ea typeface="+mn-ea"/>
                <a:cs typeface="+mn-cs"/>
              </a:defRPr>
            </a:lvl2pPr>
            <a:lvl3pPr marL="914400" algn="l" defTabSz="914400" rtl="0" eaLnBrk="1" fontAlgn="base" latinLnBrk="0" hangingPunct="1">
              <a:spcBef>
                <a:spcPct val="0"/>
              </a:spcBef>
              <a:spcAft>
                <a:spcPct val="0"/>
              </a:spcAft>
              <a:defRPr sz="1800" kern="1200">
                <a:solidFill>
                  <a:schemeClr val="tx1"/>
                </a:solidFill>
                <a:latin typeface="+mn-lt"/>
                <a:ea typeface="+mn-ea"/>
                <a:cs typeface="+mn-cs"/>
              </a:defRPr>
            </a:lvl3pPr>
            <a:lvl4pPr marL="1371600" algn="l" defTabSz="914400" rtl="0" eaLnBrk="1" fontAlgn="base" latinLnBrk="0" hangingPunct="1">
              <a:spcBef>
                <a:spcPct val="0"/>
              </a:spcBef>
              <a:spcAft>
                <a:spcPct val="0"/>
              </a:spcAft>
              <a:defRPr sz="1800" kern="1200">
                <a:solidFill>
                  <a:schemeClr val="tx1"/>
                </a:solidFill>
                <a:latin typeface="+mn-lt"/>
                <a:ea typeface="+mn-ea"/>
                <a:cs typeface="+mn-cs"/>
              </a:defRPr>
            </a:lvl4pPr>
            <a:lvl5pPr marL="1828800" algn="l" defTabSz="914400" rtl="0" eaLnBrk="1" fontAlgn="base" latinLnBrk="0" hangingPunct="1">
              <a:spcBef>
                <a:spcPct val="0"/>
              </a:spcBef>
              <a:spcAft>
                <a:spcPct val="0"/>
              </a:spcAft>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latin typeface="Arial"/>
                <a:ea typeface="+mj-ea"/>
                <a:cs typeface="Arial"/>
              </a:rPr>
              <a:t>No Wind Stable Environment</a:t>
            </a:r>
          </a:p>
        </p:txBody>
      </p:sp>
      <p:sp>
        <p:nvSpPr>
          <p:cNvPr id="21" name="TextBox 20">
            <a:extLst>
              <a:ext uri="{FF2B5EF4-FFF2-40B4-BE49-F238E27FC236}">
                <a16:creationId xmlns:a16="http://schemas.microsoft.com/office/drawing/2014/main" id="{E5595AC4-5BC0-2EF0-450B-1896DA0DEFC8}"/>
              </a:ext>
            </a:extLst>
          </p:cNvPr>
          <p:cNvSpPr txBox="1"/>
          <p:nvPr/>
        </p:nvSpPr>
        <p:spPr>
          <a:xfrm>
            <a:off x="4876800" y="4352098"/>
            <a:ext cx="4572000" cy="461665"/>
          </a:xfrm>
          <a:prstGeom prst="rect">
            <a:avLst/>
          </a:prstGeom>
          <a:noFill/>
        </p:spPr>
        <p:txBody>
          <a:bodyPr wrap="square">
            <a:spAutoFit/>
          </a:bodyPr>
          <a:lstStyle/>
          <a:p>
            <a:pPr algn="ctr"/>
            <a:r>
              <a:rPr lang="en-US" b="1" dirty="0">
                <a:latin typeface="Arial"/>
                <a:ea typeface="+mj-ea"/>
                <a:cs typeface="Arial"/>
              </a:rPr>
              <a:t>Wind Environment</a:t>
            </a:r>
          </a:p>
        </p:txBody>
      </p:sp>
      <p:pic>
        <p:nvPicPr>
          <p:cNvPr id="27" name="Picture 26" descr="A graph with numbers and lines&#10;&#10;AI-generated content may be incorrect.">
            <a:extLst>
              <a:ext uri="{FF2B5EF4-FFF2-40B4-BE49-F238E27FC236}">
                <a16:creationId xmlns:a16="http://schemas.microsoft.com/office/drawing/2014/main" id="{9FE795C9-9338-9A4B-8581-29C49BE9BA9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65107" y="1369056"/>
            <a:ext cx="4371474" cy="3014987"/>
          </a:xfrm>
          <a:prstGeom prst="rect">
            <a:avLst/>
          </a:prstGeom>
        </p:spPr>
      </p:pic>
      <p:pic>
        <p:nvPicPr>
          <p:cNvPr id="28" name="Picture 27" descr="A graph of blue and white lines&#10;&#10;AI-generated content may be incorrect.">
            <a:extLst>
              <a:ext uri="{FF2B5EF4-FFF2-40B4-BE49-F238E27FC236}">
                <a16:creationId xmlns:a16="http://schemas.microsoft.com/office/drawing/2014/main" id="{3B718842-EE0A-96FA-2E90-C10BF131565B}"/>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788416" y="1369056"/>
            <a:ext cx="4070758" cy="3014987"/>
          </a:xfrm>
          <a:prstGeom prst="rect">
            <a:avLst/>
          </a:prstGeom>
        </p:spPr>
      </p:pic>
      <p:sp>
        <p:nvSpPr>
          <p:cNvPr id="14" name="TextBox 13">
            <a:extLst>
              <a:ext uri="{FF2B5EF4-FFF2-40B4-BE49-F238E27FC236}">
                <a16:creationId xmlns:a16="http://schemas.microsoft.com/office/drawing/2014/main" id="{51E85BEC-151F-DC6C-7720-BF9E2BDE3D51}"/>
              </a:ext>
            </a:extLst>
          </p:cNvPr>
          <p:cNvSpPr txBox="1"/>
          <p:nvPr/>
        </p:nvSpPr>
        <p:spPr>
          <a:xfrm>
            <a:off x="652864" y="2240099"/>
            <a:ext cx="8055254" cy="830997"/>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algn="ctr"/>
            <a:r>
              <a:rPr lang="en-US" b="1" dirty="0">
                <a:latin typeface="Arial" panose="020B0604020202020204" pitchFamily="34" charset="0"/>
                <a:cs typeface="Arial" panose="020B0604020202020204" pitchFamily="34" charset="0"/>
              </a:rPr>
              <a:t>The short wavelength of the radar would make it more sensitive to environmental changes</a:t>
            </a:r>
          </a:p>
        </p:txBody>
      </p:sp>
      <p:sp>
        <p:nvSpPr>
          <p:cNvPr id="29" name="Slide Number Placeholder 28">
            <a:extLst>
              <a:ext uri="{FF2B5EF4-FFF2-40B4-BE49-F238E27FC236}">
                <a16:creationId xmlns:a16="http://schemas.microsoft.com/office/drawing/2014/main" id="{94998729-2DB4-54D1-766D-CD9E0B17C627}"/>
              </a:ext>
            </a:extLst>
          </p:cNvPr>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3038345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AEB041-A14B-3023-C556-06C118FDF6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BB797E-2F69-CCBB-43AC-CC047CC9F6C4}"/>
              </a:ext>
            </a:extLst>
          </p:cNvPr>
          <p:cNvSpPr>
            <a:spLocks noGrp="1"/>
          </p:cNvSpPr>
          <p:nvPr>
            <p:ph type="title"/>
          </p:nvPr>
        </p:nvSpPr>
        <p:spPr/>
        <p:txBody>
          <a:bodyPr/>
          <a:lstStyle/>
          <a:p>
            <a:r>
              <a:rPr lang="en-US" sz="3600" b="1" dirty="0">
                <a:latin typeface="Arial" panose="020B0604020202020204" pitchFamily="34" charset="0"/>
                <a:cs typeface="Arial" panose="020B0604020202020204" pitchFamily="34" charset="0"/>
              </a:rPr>
              <a:t>Challenge</a:t>
            </a:r>
            <a:endParaRPr lang="en-US" b="1"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E1931036-0BB3-D413-CB9E-480F7473BF6B}"/>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5179926" y="1128701"/>
            <a:ext cx="3644197" cy="3405199"/>
          </a:xfrm>
          <a:prstGeom prst="rect">
            <a:avLst/>
          </a:prstGeom>
        </p:spPr>
      </p:pic>
      <p:pic>
        <p:nvPicPr>
          <p:cNvPr id="10242" name="Picture 2" descr="A collage of images of a plant growing&#10;&#10;AI-generated content may be incorrect.">
            <a:extLst>
              <a:ext uri="{FF2B5EF4-FFF2-40B4-BE49-F238E27FC236}">
                <a16:creationId xmlns:a16="http://schemas.microsoft.com/office/drawing/2014/main" id="{BC5D5000-47F2-F34B-E56F-EF08DE1EFB7B}"/>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a:off x="1082444" y="1530350"/>
            <a:ext cx="3489556" cy="26352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A273C36-BDC0-4758-FA8C-F0C07D575365}"/>
              </a:ext>
            </a:extLst>
          </p:cNvPr>
          <p:cNvSpPr txBox="1"/>
          <p:nvPr/>
        </p:nvSpPr>
        <p:spPr>
          <a:xfrm>
            <a:off x="139700" y="2497523"/>
            <a:ext cx="8959850" cy="461665"/>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algn="ctr"/>
            <a:r>
              <a:rPr lang="en-US" b="1" dirty="0">
                <a:latin typeface="Arial" panose="020B0604020202020204" pitchFamily="34" charset="0"/>
                <a:cs typeface="Arial" panose="020B0604020202020204" pitchFamily="34" charset="0"/>
              </a:rPr>
              <a:t>Samples with the same LWLs  have few similar features.</a:t>
            </a:r>
          </a:p>
        </p:txBody>
      </p:sp>
      <p:sp>
        <p:nvSpPr>
          <p:cNvPr id="4" name="Slide Number Placeholder 3">
            <a:extLst>
              <a:ext uri="{FF2B5EF4-FFF2-40B4-BE49-F238E27FC236}">
                <a16:creationId xmlns:a16="http://schemas.microsoft.com/office/drawing/2014/main" id="{5327D8DF-E98E-D04D-3B12-A5E2CB7E8BBC}"/>
              </a:ext>
            </a:extLst>
          </p:cNvPr>
          <p:cNvSpPr>
            <a:spLocks noGrp="1"/>
          </p:cNvSpPr>
          <p:nvPr>
            <p:ph type="sldNum" sz="quarter" idx="12"/>
          </p:nvPr>
        </p:nvSpPr>
        <p:spPr/>
        <p:txBody>
          <a:bodyPr/>
          <a:lstStyle/>
          <a:p>
            <a:fld id="{48F63A3B-78C7-47BE-AE5E-E10140E04643}" type="slidenum">
              <a:rPr lang="en-US" smtClean="0"/>
              <a:t>8</a:t>
            </a:fld>
            <a:endParaRPr lang="en-US" dirty="0"/>
          </a:p>
        </p:txBody>
      </p:sp>
    </p:spTree>
    <p:extLst>
      <p:ext uri="{BB962C8B-B14F-4D97-AF65-F5344CB8AC3E}">
        <p14:creationId xmlns:p14="http://schemas.microsoft.com/office/powerpoint/2010/main" val="1936766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EE7D-3280-3CA5-6BE5-47F866C2F091}"/>
              </a:ext>
            </a:extLst>
          </p:cNvPr>
          <p:cNvSpPr>
            <a:spLocks noGrp="1"/>
          </p:cNvSpPr>
          <p:nvPr>
            <p:ph type="title"/>
          </p:nvPr>
        </p:nvSpPr>
        <p:spPr/>
        <p:txBody>
          <a:bodyPr>
            <a:normAutofit/>
          </a:bodyPr>
          <a:lstStyle/>
          <a:p>
            <a:r>
              <a:rPr lang="en-US" sz="3600" b="1" i="1" dirty="0">
                <a:latin typeface="Arial" panose="020B0604020202020204" pitchFamily="34" charset="0"/>
                <a:cs typeface="Arial" panose="020B0604020202020204" pitchFamily="34" charset="0"/>
              </a:rPr>
              <a:t>Adonis</a:t>
            </a:r>
            <a:r>
              <a:rPr lang="en-US" sz="3600" b="1" dirty="0">
                <a:latin typeface="Arial" panose="020B0604020202020204" pitchFamily="34" charset="0"/>
                <a:cs typeface="Arial" panose="020B0604020202020204" pitchFamily="34" charset="0"/>
              </a:rPr>
              <a:t> Design</a:t>
            </a:r>
          </a:p>
        </p:txBody>
      </p:sp>
      <p:pic>
        <p:nvPicPr>
          <p:cNvPr id="11268" name="Picture 4" descr="A diagram of a learning process&#10;&#10;AI-generated content may be incorrect.">
            <a:extLst>
              <a:ext uri="{FF2B5EF4-FFF2-40B4-BE49-F238E27FC236}">
                <a16:creationId xmlns:a16="http://schemas.microsoft.com/office/drawing/2014/main" id="{258F848C-B7FD-47D0-516D-EF2226081FB2}"/>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0" y="1077913"/>
            <a:ext cx="9144000" cy="317658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EC2AC67A-F6A5-2D37-7AD2-C8E8DF122242}"/>
              </a:ext>
            </a:extLst>
          </p:cNvPr>
          <p:cNvSpPr/>
          <p:nvPr/>
        </p:nvSpPr>
        <p:spPr>
          <a:xfrm>
            <a:off x="192034" y="1645332"/>
            <a:ext cx="1758183" cy="2455179"/>
          </a:xfrm>
          <a:prstGeom prst="rect">
            <a:avLst/>
          </a:prstGeom>
          <a:solidFill>
            <a:srgbClr val="FFFFFF">
              <a:alpha val="85882"/>
            </a:srgbClr>
          </a:solidFill>
          <a:ln>
            <a:no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6" name="Rectangle 5">
            <a:extLst>
              <a:ext uri="{FF2B5EF4-FFF2-40B4-BE49-F238E27FC236}">
                <a16:creationId xmlns:a16="http://schemas.microsoft.com/office/drawing/2014/main" id="{A0EF3C4D-C176-34B6-C8DD-64C5BCED0F45}"/>
              </a:ext>
            </a:extLst>
          </p:cNvPr>
          <p:cNvSpPr/>
          <p:nvPr/>
        </p:nvSpPr>
        <p:spPr>
          <a:xfrm>
            <a:off x="1950217" y="1680257"/>
            <a:ext cx="4031483" cy="2455179"/>
          </a:xfrm>
          <a:prstGeom prst="rect">
            <a:avLst/>
          </a:prstGeom>
          <a:solidFill>
            <a:srgbClr val="FFFFFF">
              <a:alpha val="85882"/>
            </a:srgbClr>
          </a:solidFill>
          <a:ln>
            <a:no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7" name="Rectangle 6">
            <a:extLst>
              <a:ext uri="{FF2B5EF4-FFF2-40B4-BE49-F238E27FC236}">
                <a16:creationId xmlns:a16="http://schemas.microsoft.com/office/drawing/2014/main" id="{BF203D93-3B11-CAC3-A705-056F8CCF4D92}"/>
              </a:ext>
            </a:extLst>
          </p:cNvPr>
          <p:cNvSpPr/>
          <p:nvPr/>
        </p:nvSpPr>
        <p:spPr>
          <a:xfrm>
            <a:off x="5981700" y="1610407"/>
            <a:ext cx="2063750" cy="2455179"/>
          </a:xfrm>
          <a:prstGeom prst="rect">
            <a:avLst/>
          </a:prstGeom>
          <a:solidFill>
            <a:srgbClr val="FFFFFF">
              <a:alpha val="85882"/>
            </a:srgbClr>
          </a:solidFill>
          <a:ln>
            <a:no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8" name="Rectangle 7">
            <a:extLst>
              <a:ext uri="{FF2B5EF4-FFF2-40B4-BE49-F238E27FC236}">
                <a16:creationId xmlns:a16="http://schemas.microsoft.com/office/drawing/2014/main" id="{26F007F6-8FC7-0727-A90D-BACE924DED8B}"/>
              </a:ext>
            </a:extLst>
          </p:cNvPr>
          <p:cNvSpPr/>
          <p:nvPr/>
        </p:nvSpPr>
        <p:spPr>
          <a:xfrm>
            <a:off x="8045450" y="1645332"/>
            <a:ext cx="780283" cy="2455179"/>
          </a:xfrm>
          <a:prstGeom prst="rect">
            <a:avLst/>
          </a:prstGeom>
          <a:solidFill>
            <a:srgbClr val="FFFFFF">
              <a:alpha val="85882"/>
            </a:srgbClr>
          </a:solidFill>
          <a:ln>
            <a:no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algn="l" defTabSz="457200" rtl="0" fontAlgn="base">
              <a:spcBef>
                <a:spcPct val="0"/>
              </a:spcBef>
              <a:spcAft>
                <a:spcPct val="0"/>
              </a:spcAft>
              <a:defRPr sz="2400" kern="1200">
                <a:solidFill>
                  <a:schemeClr val="dk1"/>
                </a:solidFill>
                <a:latin typeface="+mn-lt"/>
                <a:ea typeface="+mn-ea"/>
                <a:cs typeface="+mn-cs"/>
              </a:defRPr>
            </a:lvl1pPr>
            <a:lvl2pPr marL="457200" algn="l" defTabSz="457200" rtl="0" fontAlgn="base">
              <a:spcBef>
                <a:spcPct val="0"/>
              </a:spcBef>
              <a:spcAft>
                <a:spcPct val="0"/>
              </a:spcAft>
              <a:defRPr sz="2400" kern="1200">
                <a:solidFill>
                  <a:schemeClr val="dk1"/>
                </a:solidFill>
                <a:latin typeface="+mn-lt"/>
                <a:ea typeface="+mn-ea"/>
                <a:cs typeface="+mn-cs"/>
              </a:defRPr>
            </a:lvl2pPr>
            <a:lvl3pPr marL="914400" algn="l" defTabSz="457200" rtl="0" fontAlgn="base">
              <a:spcBef>
                <a:spcPct val="0"/>
              </a:spcBef>
              <a:spcAft>
                <a:spcPct val="0"/>
              </a:spcAft>
              <a:defRPr sz="2400" kern="1200">
                <a:solidFill>
                  <a:schemeClr val="dk1"/>
                </a:solidFill>
                <a:latin typeface="+mn-lt"/>
                <a:ea typeface="+mn-ea"/>
                <a:cs typeface="+mn-cs"/>
              </a:defRPr>
            </a:lvl3pPr>
            <a:lvl4pPr marL="1371600" algn="l" defTabSz="457200" rtl="0" fontAlgn="base">
              <a:spcBef>
                <a:spcPct val="0"/>
              </a:spcBef>
              <a:spcAft>
                <a:spcPct val="0"/>
              </a:spcAft>
              <a:defRPr sz="2400" kern="1200">
                <a:solidFill>
                  <a:schemeClr val="dk1"/>
                </a:solidFill>
                <a:latin typeface="+mn-lt"/>
                <a:ea typeface="+mn-ea"/>
                <a:cs typeface="+mn-cs"/>
              </a:defRPr>
            </a:lvl4pPr>
            <a:lvl5pPr marL="1828800" algn="l" defTabSz="457200"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endParaRPr lang="en-US"/>
          </a:p>
        </p:txBody>
      </p:sp>
      <p:sp>
        <p:nvSpPr>
          <p:cNvPr id="9" name="Slide Number Placeholder 8">
            <a:extLst>
              <a:ext uri="{FF2B5EF4-FFF2-40B4-BE49-F238E27FC236}">
                <a16:creationId xmlns:a16="http://schemas.microsoft.com/office/drawing/2014/main" id="{A371FD04-EB06-84B3-F2EB-555A99080C48}"/>
              </a:ext>
            </a:extLst>
          </p:cNvPr>
          <p:cNvSpPr>
            <a:spLocks noGrp="1"/>
          </p:cNvSpPr>
          <p:nvPr>
            <p:ph type="sldNum" sz="quarter" idx="12"/>
          </p:nvPr>
        </p:nvSpPr>
        <p:spPr/>
        <p:txBody>
          <a:bodyPr/>
          <a:lstStyle/>
          <a:p>
            <a:fld id="{48F63A3B-78C7-47BE-AE5E-E10140E04643}" type="slidenum">
              <a:rPr lang="en-US" smtClean="0"/>
              <a:t>9</a:t>
            </a:fld>
            <a:endParaRPr lang="en-US" dirty="0"/>
          </a:p>
        </p:txBody>
      </p:sp>
    </p:spTree>
    <p:extLst>
      <p:ext uri="{BB962C8B-B14F-4D97-AF65-F5344CB8AC3E}">
        <p14:creationId xmlns:p14="http://schemas.microsoft.com/office/powerpoint/2010/main" val="2172895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grpId="0" nodeType="clickEffect">
                                  <p:stCondLst>
                                    <p:cond delay="0"/>
                                  </p:stCondLst>
                                  <p:childTnLst>
                                    <p:animEffect transition="out" filter="wipe(left)">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0" nodeType="clickEffect">
                                  <p:stCondLst>
                                    <p:cond delay="0"/>
                                  </p:stCondLst>
                                  <p:childTnLst>
                                    <p:animEffect transition="out" filter="wipe(left)">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8" fill="hold" grpId="0" nodeType="clickEffect">
                                  <p:stCondLst>
                                    <p:cond delay="0"/>
                                  </p:stCondLst>
                                  <p:childTnLst>
                                    <p:animEffect transition="out" filter="wipe(left)">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4" id="{F4E64B8C-1504-084D-8E1D-8C02D2DD622A}" vid="{1086960A-9F30-E841-A1FB-3548D8489B8D}"/>
    </a:ext>
  </a:extLst>
</a:theme>
</file>

<file path=ppt/theme/theme2.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73B419B3528E4C9958D4335846874E" ma:contentTypeVersion="15" ma:contentTypeDescription="Create a new document." ma:contentTypeScope="" ma:versionID="1b77dd5f4d50c5c7ec6abeb6b8f8f230">
  <xsd:schema xmlns:xsd="http://www.w3.org/2001/XMLSchema" xmlns:xs="http://www.w3.org/2001/XMLSchema" xmlns:p="http://schemas.microsoft.com/office/2006/metadata/properties" xmlns:ns3="44bc6218-1253-4b8c-878f-444bca27bc9c" xmlns:ns4="e153d179-fbd3-4661-8a9a-a33bcb8323df" targetNamespace="http://schemas.microsoft.com/office/2006/metadata/properties" ma:root="true" ma:fieldsID="657790d52dd3b3266257fc15a0d756cc" ns3:_="" ns4:_="">
    <xsd:import namespace="44bc6218-1253-4b8c-878f-444bca27bc9c"/>
    <xsd:import namespace="e153d179-fbd3-4661-8a9a-a33bcb8323df"/>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LengthInSeconds"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OCR" minOccurs="0"/>
                <xsd:element ref="ns3:MediaServiceObjectDetectorVersions" minOccurs="0"/>
                <xsd:element ref="ns3:_activity" minOccurs="0"/>
                <xsd:element ref="ns3:MediaServiceSearchPropertie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bc6218-1253-4b8c-878f-444bca27bc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_activity" ma:index="20" nillable="true" ma:displayName="_activity" ma:hidden="true" ma:internalName="_activity">
      <xsd:simpleType>
        <xsd:restriction base="dms:Note"/>
      </xsd:simpleType>
    </xsd:element>
    <xsd:element name="MediaServiceSearchProperties" ma:index="21" nillable="true" ma:displayName="MediaServiceSearchProperties" ma:hidden="true" ma:internalName="MediaServiceSearchProperties" ma:readOnly="true">
      <xsd:simpleType>
        <xsd:restriction base="dms:Note"/>
      </xsd:simpleType>
    </xsd:element>
    <xsd:element name="MediaServiceSystemTags" ma:index="2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153d179-fbd3-4661-8a9a-a33bcb8323d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44bc6218-1253-4b8c-878f-444bca27bc9c"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614D812-BBE2-4E43-B624-C31AC3DB9F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bc6218-1253-4b8c-878f-444bca27bc9c"/>
    <ds:schemaRef ds:uri="e153d179-fbd3-4661-8a9a-a33bcb8323d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1E67465-586D-48B0-A028-B1EA99B8C98D}">
  <ds:schemaRefs>
    <ds:schemaRef ds:uri="http://purl.org/dc/dcmitype/"/>
    <ds:schemaRef ds:uri="http://purl.org/dc/elements/1.1/"/>
    <ds:schemaRef ds:uri="http://www.w3.org/XML/1998/namespace"/>
    <ds:schemaRef ds:uri="44bc6218-1253-4b8c-878f-444bca27bc9c"/>
    <ds:schemaRef ds:uri="http://schemas.microsoft.com/office/infopath/2007/PartnerControls"/>
    <ds:schemaRef ds:uri="http://schemas.openxmlformats.org/package/2006/metadata/core-properties"/>
    <ds:schemaRef ds:uri="http://schemas.microsoft.com/office/2006/documentManagement/types"/>
    <ds:schemaRef ds:uri="e153d179-fbd3-4661-8a9a-a33bcb8323df"/>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35AC4F75-CA2B-4241-8FF8-FBDAD55A0C4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520</TotalTime>
  <Words>1933</Words>
  <Application>Microsoft Macintosh PowerPoint</Application>
  <PresentationFormat>On-screen Show (16:9)</PresentationFormat>
  <Paragraphs>170</Paragraphs>
  <Slides>19</Slides>
  <Notes>19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19</vt:i4>
      </vt:variant>
    </vt:vector>
  </HeadingPairs>
  <TitlesOfParts>
    <vt:vector size="27" baseType="lpstr">
      <vt:lpstr>等线</vt:lpstr>
      <vt:lpstr>ＭＳ Ｐゴシック</vt:lpstr>
      <vt:lpstr>Aptos</vt:lpstr>
      <vt:lpstr>Arial</vt:lpstr>
      <vt:lpstr>Calibri</vt:lpstr>
      <vt:lpstr>Calibri Light</vt:lpstr>
      <vt:lpstr>Custom Design</vt:lpstr>
      <vt:lpstr>Office 2013 - 2022 Theme</vt:lpstr>
      <vt:lpstr>Adonis: Neural-enhanced Fine-grained Leaf Wetness Sensing with Efficient mmWave Imaging</vt:lpstr>
      <vt:lpstr>Food Crises</vt:lpstr>
      <vt:lpstr>Plant Disease​</vt:lpstr>
      <vt:lpstr>Existing Work</vt:lpstr>
      <vt:lpstr>Existing Work</vt:lpstr>
      <vt:lpstr>Leaf Wetness Level</vt:lpstr>
      <vt:lpstr>Challenge</vt:lpstr>
      <vt:lpstr>Challenge</vt:lpstr>
      <vt:lpstr>Adonis Design</vt:lpstr>
      <vt:lpstr>mmWave Signal Processing</vt:lpstr>
      <vt:lpstr>Contrastive Learning Feature Extraction​</vt:lpstr>
      <vt:lpstr>Calibration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Lauren Davies</dc:creator>
  <cp:lastModifiedBy>Liu, Yimeng</cp:lastModifiedBy>
  <cp:revision>94</cp:revision>
  <cp:lastPrinted>2010-09-08T13:46:11Z</cp:lastPrinted>
  <dcterms:created xsi:type="dcterms:W3CDTF">2019-05-04T17:12:28Z</dcterms:created>
  <dcterms:modified xsi:type="dcterms:W3CDTF">2025-06-03T19:49:04Z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0x010100ED73B419B3528E4C9958D4335846874E</vt:lpwstr>
  </property>
</Properties>
</file>