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948"/>
    <a:srgbClr val="D2BE68"/>
    <a:srgbClr val="D3C967"/>
    <a:srgbClr val="D3D066"/>
    <a:srgbClr val="C0B442"/>
    <a:srgbClr val="C9C638"/>
    <a:srgbClr val="D5D133"/>
    <a:srgbClr val="CC5884"/>
    <a:srgbClr val="E5DC1F"/>
    <a:srgbClr val="B7D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7AFB-4832-4B3C-B85A-57EDCA56A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729CD-5EF3-4D8B-B135-E826E0609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7C28A-0969-4C5D-96F8-D4FC52E3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39C0-77A8-46C2-8DA2-78F3362F915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B0D2C-6E76-416D-95CA-4C6F13C2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C4740-80B9-4E07-A49A-8F7519E7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1D0-0D3C-4533-ABDD-4C5DDB3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2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A70CA-45BA-499F-99E9-0D366AE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A0C307-AB76-4DB1-952A-86E189937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F5238-AF92-4146-8E80-EC693528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39C0-77A8-46C2-8DA2-78F3362F915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3D291-917A-4DF4-B15F-E20B4F53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F85FF-4589-4FC8-8808-B5AD4289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1D0-0D3C-4533-ABDD-4C5DDB3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91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17661E-803F-40C5-A7B0-A0497624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59FD1-1D4C-4F0A-A289-2B23DBA8A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2825A-EBEE-4D37-B6DD-9015E563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39C0-77A8-46C2-8DA2-78F3362F915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C1625-5C00-43CC-AF73-7F54DA9C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68948-364C-4917-946B-E3CC3498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1D0-0D3C-4533-ABDD-4C5DDB3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A1668-D5CE-4A61-A347-246DC0A8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56E40-718A-44DD-B356-93CE0B55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D651A-1EFF-47CA-B24F-84C85F26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39C0-77A8-46C2-8DA2-78F3362F915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7EFBA-60FC-4254-A559-1768D6C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1460C-23A1-4824-AAD7-DDC488AF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1D0-0D3C-4533-ABDD-4C5DDB3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0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A6887-54A6-40C9-AB64-F6C3DDC4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B2D2E9-23D4-4631-9A91-BCC41488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5D6EB-4F27-468C-87B9-A26363C4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39C0-77A8-46C2-8DA2-78F3362F915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40861-7DD1-4B73-BC1F-6AA8C528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D2F0A-F2B5-4284-B0BB-C7B708C6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1D0-0D3C-4533-ABDD-4C5DDB3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09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505CE-06B7-4993-AECF-C416D27C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DDB8D-FC94-419E-BD41-9CABBB92E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1F23E1-3741-4B22-9721-9585F8105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E28AC-5CCB-45C6-99A8-0FD9D24E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39C0-77A8-46C2-8DA2-78F3362F915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D1A8E-5F4F-4E4C-8C57-CD2F9C8A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9A78B0-4648-4BBA-AB6E-B494297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1D0-0D3C-4533-ABDD-4C5DDB3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1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01740-A188-4F7B-A5EF-1B32B3A3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CBCC61-EB5A-4505-8CE1-2DC2ED4C4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CCC35-24FE-428D-B9B3-4DF37ECE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7E1333-10B3-494C-902B-9AE439E7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13BAA2-2C2F-45B2-949C-83BE10162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99F42D-374B-45FA-9AB9-197A7C29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39C0-77A8-46C2-8DA2-78F3362F915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2D0871-4FE5-4DC2-B9DA-76528F50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B2E2E6-EFE9-46B0-B809-2B51117F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1D0-0D3C-4533-ABDD-4C5DDB3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3E27-8B21-406C-8A29-765211FC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42A063-E2FB-4186-B482-F7972BFB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39C0-77A8-46C2-8DA2-78F3362F915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42F564-36F4-4F48-A859-54829C84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8D13BC-59BB-46D9-B27D-2A8E345B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1D0-0D3C-4533-ABDD-4C5DDB3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7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815465-5DB0-4C29-8F43-6EA5B2D6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39C0-77A8-46C2-8DA2-78F3362F915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44596B-C748-4519-9D6C-09B99082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529A1-7DE3-494B-A696-8E7DDD30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1D0-0D3C-4533-ABDD-4C5DDB3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4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9A597-E871-4B73-9BF5-FADA0DE2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E3BC3-42DE-46E7-9E10-181BF9CF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ED957F-B12A-4447-94B3-9680893A2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73F77-665C-4F76-8B52-640252EE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39C0-77A8-46C2-8DA2-78F3362F915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8F76E-0023-4A9C-94CD-D154E662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D20FF-3290-482B-AEFB-FA47BEAB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1D0-0D3C-4533-ABDD-4C5DDB3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1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57762-CD1C-4085-B1D4-0BC0B36B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6E7188-AE53-4087-BF34-EA84C5757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CD24E7-3FDF-435C-B33E-E71967B0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6917B-8039-4E33-8ADA-A576488D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39C0-77A8-46C2-8DA2-78F3362F915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C3FE4-3644-4011-BDB8-07092EE0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4D861-7759-489C-8BA1-62B515EA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1D0-0D3C-4533-ABDD-4C5DDB3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5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12B1D8-22E5-45D7-9D0F-FA546EFD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336426-33C0-46F7-95B8-94D188DB8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04993-2459-4695-8714-99E00EB02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39C0-77A8-46C2-8DA2-78F3362F915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55EB4-62C6-4DCE-AB68-A0E56F2BF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C08E1-36F8-4D40-865C-1A0DBCFB4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3C1D0-0D3C-4533-ABDD-4C5DDB3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3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5728C0-9A06-42C3-AD99-26E33B2FB03E}"/>
              </a:ext>
            </a:extLst>
          </p:cNvPr>
          <p:cNvSpPr/>
          <p:nvPr/>
        </p:nvSpPr>
        <p:spPr>
          <a:xfrm>
            <a:off x="7296347" y="1027521"/>
            <a:ext cx="933254" cy="933254"/>
          </a:xfrm>
          <a:prstGeom prst="rect">
            <a:avLst/>
          </a:prstGeom>
          <a:solidFill>
            <a:srgbClr val="EB8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9DD227-8C5F-44B1-95DC-7358AC4B1CA3}"/>
              </a:ext>
            </a:extLst>
          </p:cNvPr>
          <p:cNvSpPr/>
          <p:nvPr/>
        </p:nvSpPr>
        <p:spPr>
          <a:xfrm>
            <a:off x="7296347" y="3605754"/>
            <a:ext cx="933254" cy="933254"/>
          </a:xfrm>
          <a:prstGeom prst="rect">
            <a:avLst/>
          </a:prstGeom>
          <a:solidFill>
            <a:srgbClr val="77C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76ECE3-C0F5-418F-BD86-E67CEC1B27A3}"/>
              </a:ext>
            </a:extLst>
          </p:cNvPr>
          <p:cNvSpPr/>
          <p:nvPr/>
        </p:nvSpPr>
        <p:spPr>
          <a:xfrm>
            <a:off x="8625527" y="2318993"/>
            <a:ext cx="933254" cy="933254"/>
          </a:xfrm>
          <a:prstGeom prst="rect">
            <a:avLst/>
          </a:prstGeom>
          <a:solidFill>
            <a:srgbClr val="F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804278-F0E8-455F-A34F-05934A629302}"/>
              </a:ext>
            </a:extLst>
          </p:cNvPr>
          <p:cNvSpPr/>
          <p:nvPr/>
        </p:nvSpPr>
        <p:spPr>
          <a:xfrm>
            <a:off x="8625527" y="4901937"/>
            <a:ext cx="933254" cy="933254"/>
          </a:xfrm>
          <a:prstGeom prst="rect">
            <a:avLst/>
          </a:prstGeom>
          <a:solidFill>
            <a:srgbClr val="89A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96800A-1542-45FC-852D-E83C22F9EBA0}"/>
              </a:ext>
            </a:extLst>
          </p:cNvPr>
          <p:cNvSpPr/>
          <p:nvPr/>
        </p:nvSpPr>
        <p:spPr>
          <a:xfrm>
            <a:off x="8625527" y="3605754"/>
            <a:ext cx="933254" cy="933254"/>
          </a:xfrm>
          <a:prstGeom prst="rect">
            <a:avLst/>
          </a:prstGeom>
          <a:solidFill>
            <a:srgbClr val="D68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AD2109-5CA0-47A2-A685-41EFBBD3FBFE}"/>
              </a:ext>
            </a:extLst>
          </p:cNvPr>
          <p:cNvSpPr/>
          <p:nvPr/>
        </p:nvSpPr>
        <p:spPr>
          <a:xfrm>
            <a:off x="7296347" y="2318993"/>
            <a:ext cx="933254" cy="933254"/>
          </a:xfrm>
          <a:prstGeom prst="rect">
            <a:avLst/>
          </a:prstGeom>
          <a:solidFill>
            <a:srgbClr val="6BC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EF1515-9411-4B28-908E-FAAE7F4CC613}"/>
              </a:ext>
            </a:extLst>
          </p:cNvPr>
          <p:cNvSpPr/>
          <p:nvPr/>
        </p:nvSpPr>
        <p:spPr>
          <a:xfrm>
            <a:off x="8625527" y="1027521"/>
            <a:ext cx="933254" cy="933254"/>
          </a:xfrm>
          <a:prstGeom prst="rect">
            <a:avLst/>
          </a:prstGeom>
          <a:solidFill>
            <a:srgbClr val="87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BBF0C6-34D1-406B-8173-C0DDD8170C24}"/>
              </a:ext>
            </a:extLst>
          </p:cNvPr>
          <p:cNvSpPr/>
          <p:nvPr/>
        </p:nvSpPr>
        <p:spPr>
          <a:xfrm>
            <a:off x="7296347" y="4901937"/>
            <a:ext cx="933254" cy="933254"/>
          </a:xfrm>
          <a:prstGeom prst="rect">
            <a:avLst/>
          </a:prstGeom>
          <a:solidFill>
            <a:srgbClr val="C3D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F726D1-31ED-48C7-85B2-E6F2693970EF}"/>
              </a:ext>
            </a:extLst>
          </p:cNvPr>
          <p:cNvSpPr/>
          <p:nvPr/>
        </p:nvSpPr>
        <p:spPr>
          <a:xfrm>
            <a:off x="5967167" y="1027521"/>
            <a:ext cx="933254" cy="933254"/>
          </a:xfrm>
          <a:prstGeom prst="rect">
            <a:avLst/>
          </a:prstGeom>
          <a:solidFill>
            <a:srgbClr val="E0D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8FB766-CB88-4F61-A44D-051A31157ABA}"/>
              </a:ext>
            </a:extLst>
          </p:cNvPr>
          <p:cNvSpPr/>
          <p:nvPr/>
        </p:nvSpPr>
        <p:spPr>
          <a:xfrm>
            <a:off x="5967167" y="2318993"/>
            <a:ext cx="933254" cy="933254"/>
          </a:xfrm>
          <a:prstGeom prst="rect">
            <a:avLst/>
          </a:prstGeom>
          <a:solidFill>
            <a:srgbClr val="CC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8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 鲜森</dc:creator>
  <cp:lastModifiedBy>梁 研骏</cp:lastModifiedBy>
  <cp:revision>7</cp:revision>
  <dcterms:created xsi:type="dcterms:W3CDTF">2020-09-25T11:25:00Z</dcterms:created>
  <dcterms:modified xsi:type="dcterms:W3CDTF">2020-12-30T11:58:39Z</dcterms:modified>
</cp:coreProperties>
</file>