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2A5D8F-88A7-4B3B-B40C-E598AD08D299}" type="datetimeFigureOut">
              <a:rPr lang="zh-CN" altLang="en-US" smtClean="0"/>
              <a:t>2020/10/31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52FDA6-5CBB-411C-83AD-B2F6CCA19D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7421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52FDA6-5CBB-411C-83AD-B2F6CCA19D6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04867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031EE-8C5C-49F3-A95E-C8D76BBA4082}" type="datetimeFigureOut">
              <a:rPr lang="zh-CN" altLang="en-US" smtClean="0"/>
              <a:t>2020/10/31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EB9F6-2CDD-4B14-B6D0-F762E98441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5495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031EE-8C5C-49F3-A95E-C8D76BBA4082}" type="datetimeFigureOut">
              <a:rPr lang="zh-CN" altLang="en-US" smtClean="0"/>
              <a:t>2020/10/31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EB9F6-2CDD-4B14-B6D0-F762E98441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7926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031EE-8C5C-49F3-A95E-C8D76BBA4082}" type="datetimeFigureOut">
              <a:rPr lang="zh-CN" altLang="en-US" smtClean="0"/>
              <a:t>2020/10/31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EB9F6-2CDD-4B14-B6D0-F762E98441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7911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031EE-8C5C-49F3-A95E-C8D76BBA4082}" type="datetimeFigureOut">
              <a:rPr lang="zh-CN" altLang="en-US" smtClean="0"/>
              <a:t>2020/10/31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EB9F6-2CDD-4B14-B6D0-F762E98441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1202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031EE-8C5C-49F3-A95E-C8D76BBA4082}" type="datetimeFigureOut">
              <a:rPr lang="zh-CN" altLang="en-US" smtClean="0"/>
              <a:t>2020/10/31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EB9F6-2CDD-4B14-B6D0-F762E98441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3869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031EE-8C5C-49F3-A95E-C8D76BBA4082}" type="datetimeFigureOut">
              <a:rPr lang="zh-CN" altLang="en-US" smtClean="0"/>
              <a:t>2020/10/31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EB9F6-2CDD-4B14-B6D0-F762E98441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9446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031EE-8C5C-49F3-A95E-C8D76BBA4082}" type="datetimeFigureOut">
              <a:rPr lang="zh-CN" altLang="en-US" smtClean="0"/>
              <a:t>2020/10/31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EB9F6-2CDD-4B14-B6D0-F762E98441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7239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031EE-8C5C-49F3-A95E-C8D76BBA4082}" type="datetimeFigureOut">
              <a:rPr lang="zh-CN" altLang="en-US" smtClean="0"/>
              <a:t>2020/10/31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EB9F6-2CDD-4B14-B6D0-F762E98441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7155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031EE-8C5C-49F3-A95E-C8D76BBA4082}" type="datetimeFigureOut">
              <a:rPr lang="zh-CN" altLang="en-US" smtClean="0"/>
              <a:t>2020/10/31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EB9F6-2CDD-4B14-B6D0-F762E98441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2686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031EE-8C5C-49F3-A95E-C8D76BBA4082}" type="datetimeFigureOut">
              <a:rPr lang="zh-CN" altLang="en-US" smtClean="0"/>
              <a:t>2020/10/31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EB9F6-2CDD-4B14-B6D0-F762E98441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5686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031EE-8C5C-49F3-A95E-C8D76BBA4082}" type="datetimeFigureOut">
              <a:rPr lang="zh-CN" altLang="en-US" smtClean="0"/>
              <a:t>2020/10/31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EB9F6-2CDD-4B14-B6D0-F762E98441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096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031EE-8C5C-49F3-A95E-C8D76BBA4082}" type="datetimeFigureOut">
              <a:rPr lang="zh-CN" altLang="en-US" smtClean="0"/>
              <a:t>2020/10/31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2EB9F6-2CDD-4B14-B6D0-F762E98441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7030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7" y="0"/>
            <a:ext cx="12183133" cy="697992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830372" y="2331720"/>
            <a:ext cx="10540122" cy="1527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800" dirty="0"/>
          </a:p>
        </p:txBody>
      </p:sp>
      <p:sp>
        <p:nvSpPr>
          <p:cNvPr id="4" name="矩形 3"/>
          <p:cNvSpPr/>
          <p:nvPr/>
        </p:nvSpPr>
        <p:spPr>
          <a:xfrm>
            <a:off x="4532514" y="4059936"/>
            <a:ext cx="5431536" cy="6309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800" dirty="0"/>
          </a:p>
        </p:txBody>
      </p:sp>
    </p:spTree>
    <p:extLst>
      <p:ext uri="{BB962C8B-B14F-4D97-AF65-F5344CB8AC3E}">
        <p14:creationId xmlns:p14="http://schemas.microsoft.com/office/powerpoint/2010/main" val="264126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4541520" y="700722"/>
            <a:ext cx="3098800" cy="11217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70120" y="598805"/>
            <a:ext cx="2473960" cy="1325563"/>
          </a:xfrm>
        </p:spPr>
        <p:txBody>
          <a:bodyPr>
            <a:norm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公司理念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3120" y="2729865"/>
            <a:ext cx="10515600" cy="3132455"/>
          </a:xfrm>
        </p:spPr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产品全面覆盖手机、移动宽带终端、终端云等，凭借自身的全球化网络优势、全球化运营能力，致力于将最新的科技带给消费者，让世界各地享受到技术进步的喜悦，以行践言，实现梦想。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74040" y="2374265"/>
            <a:ext cx="11033760" cy="3650615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6519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  <a:ln>
          <a:solidFill>
            <a:schemeClr val="bg1">
              <a:lumMod val="85000"/>
            </a:schemeClr>
          </a:solidFill>
        </a:ln>
      </a:spPr>
      <a:bodyPr wrap="square" rtlCol="0">
        <a:spAutoFit/>
      </a:bodyPr>
      <a:lstStyle>
        <a:defPPr>
          <a:defRPr sz="8800" dirty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88</Words>
  <Application>Microsoft Office PowerPoint</Application>
  <PresentationFormat>宽屏</PresentationFormat>
  <Paragraphs>3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微软雅黑</vt:lpstr>
      <vt:lpstr>Arial</vt:lpstr>
      <vt:lpstr>Office 主题​​</vt:lpstr>
      <vt:lpstr>PowerPoint 演示文稿</vt:lpstr>
      <vt:lpstr>公司理念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China</dc:creator>
  <cp:lastModifiedBy>China</cp:lastModifiedBy>
  <cp:revision>22</cp:revision>
  <dcterms:created xsi:type="dcterms:W3CDTF">2020-10-30T09:10:49Z</dcterms:created>
  <dcterms:modified xsi:type="dcterms:W3CDTF">2020-10-31T14:10:24Z</dcterms:modified>
</cp:coreProperties>
</file>