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4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06FD-590C-459D-BCBA-2678DF34DC8D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D247-CC81-4FCA-99F5-499FBB410E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06FD-590C-459D-BCBA-2678DF34DC8D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D247-CC81-4FCA-99F5-499FBB410E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06FD-590C-459D-BCBA-2678DF34DC8D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D247-CC81-4FCA-99F5-499FBB410E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06FD-590C-459D-BCBA-2678DF34DC8D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D247-CC81-4FCA-99F5-499FBB410E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06FD-590C-459D-BCBA-2678DF34DC8D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D247-CC81-4FCA-99F5-499FBB410E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06FD-590C-459D-BCBA-2678DF34DC8D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D247-CC81-4FCA-99F5-499FBB410E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06FD-590C-459D-BCBA-2678DF34DC8D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D247-CC81-4FCA-99F5-499FBB410E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06FD-590C-459D-BCBA-2678DF34DC8D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D247-CC81-4FCA-99F5-499FBB410E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06FD-590C-459D-BCBA-2678DF34DC8D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D247-CC81-4FCA-99F5-499FBB410E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06FD-590C-459D-BCBA-2678DF34DC8D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D247-CC81-4FCA-99F5-499FBB410E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06FD-590C-459D-BCBA-2678DF34DC8D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34D247-CC81-4FCA-99F5-499FBB410E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034D247-CC81-4FCA-99F5-499FBB410E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7D206FD-590C-459D-BCBA-2678DF34DC8D}" type="datetimeFigureOut">
              <a:rPr lang="ko-KR" altLang="en-US" smtClean="0"/>
              <a:t>2018-09-26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907704" y="1628800"/>
            <a:ext cx="6477000" cy="1828800"/>
          </a:xfrm>
        </p:spPr>
        <p:txBody>
          <a:bodyPr/>
          <a:lstStyle/>
          <a:p>
            <a:r>
              <a:rPr lang="ko-KR" altLang="en-US" dirty="0" smtClean="0"/>
              <a:t>디펜스 게임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339752" y="4653136"/>
            <a:ext cx="6705600" cy="685800"/>
          </a:xfrm>
        </p:spPr>
        <p:txBody>
          <a:bodyPr/>
          <a:lstStyle/>
          <a:p>
            <a:r>
              <a:rPr lang="en-US" altLang="ko-KR" dirty="0" smtClean="0"/>
              <a:t>2017180029 </a:t>
            </a:r>
            <a:r>
              <a:rPr lang="ko-KR" altLang="en-US" dirty="0" smtClean="0"/>
              <a:t>이예준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79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전형적인 디펜스 게임</a:t>
            </a:r>
            <a:endParaRPr lang="en-US" altLang="ko-KR" dirty="0" smtClean="0"/>
          </a:p>
          <a:p>
            <a:r>
              <a:rPr lang="ko-KR" altLang="en-US" dirty="0" smtClean="0"/>
              <a:t>학교를 배경으로 </a:t>
            </a:r>
            <a:r>
              <a:rPr lang="ko-KR" altLang="en-US" dirty="0" err="1" smtClean="0"/>
              <a:t>좀비들이</a:t>
            </a:r>
            <a:r>
              <a:rPr lang="ko-KR" altLang="en-US" dirty="0" smtClean="0"/>
              <a:t> 학교를 침입하고 학교 내에서는 </a:t>
            </a:r>
            <a:r>
              <a:rPr lang="ko-KR" altLang="en-US" dirty="0" err="1" smtClean="0"/>
              <a:t>좀비들을</a:t>
            </a:r>
            <a:r>
              <a:rPr lang="ko-KR" altLang="en-US" dirty="0" smtClean="0"/>
              <a:t> 죽이면 얻게 되는 금전을 소모해 무기들을 학교 곳곳에 배치하면서 </a:t>
            </a:r>
            <a:r>
              <a:rPr lang="ko-KR" altLang="en-US" dirty="0" err="1" smtClean="0"/>
              <a:t>좀비들의</a:t>
            </a:r>
            <a:r>
              <a:rPr lang="ko-KR" altLang="en-US" dirty="0" smtClean="0"/>
              <a:t> 침입을 막는다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64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개발범위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154800"/>
              </p:ext>
            </p:extLst>
          </p:nvPr>
        </p:nvGraphicFramePr>
        <p:xfrm>
          <a:off x="467544" y="764704"/>
          <a:ext cx="8229600" cy="57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375"/>
                <a:gridCol w="6934225"/>
              </a:tblGrid>
              <a:tr h="4014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11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마우스를 이용해 무기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디펜스타워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를 선택한 후 원하는 위치에 놓는다</a:t>
                      </a:r>
                      <a:endParaRPr lang="ko-KR" altLang="en-US" dirty="0"/>
                    </a:p>
                  </a:txBody>
                  <a:tcPr/>
                </a:tc>
              </a:tr>
              <a:tr h="711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디펜서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개의 디펜스 타워 종류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미정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일반 원거리공격</a:t>
                      </a:r>
                      <a:r>
                        <a:rPr lang="en-US" altLang="ko-KR" baseline="0" dirty="0" smtClean="0"/>
                        <a:t>), </a:t>
                      </a:r>
                      <a:r>
                        <a:rPr lang="ko-KR" altLang="en-US" baseline="0" dirty="0" smtClean="0"/>
                        <a:t>미정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데미지</a:t>
                      </a:r>
                      <a:r>
                        <a:rPr lang="ko-KR" altLang="en-US" baseline="0" dirty="0" smtClean="0"/>
                        <a:t> 지속효과</a:t>
                      </a:r>
                      <a:r>
                        <a:rPr lang="en-US" altLang="ko-KR" baseline="0" dirty="0" smtClean="0"/>
                        <a:t>) , </a:t>
                      </a:r>
                      <a:r>
                        <a:rPr lang="ko-KR" altLang="en-US" baseline="0" dirty="0" smtClean="0"/>
                        <a:t>미정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광범위 공격</a:t>
                      </a:r>
                      <a:r>
                        <a:rPr lang="en-US" altLang="ko-KR" baseline="0" dirty="0" smtClean="0"/>
                        <a:t>), </a:t>
                      </a:r>
                      <a:r>
                        <a:rPr lang="ko-KR" altLang="en-US" baseline="0" dirty="0" smtClean="0"/>
                        <a:t>총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높은 공격력</a:t>
                      </a:r>
                      <a:r>
                        <a:rPr lang="en-US" altLang="ko-KR" baseline="0" dirty="0" smtClean="0"/>
                        <a:t>) 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타워 업그레이드 가능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dirty="0" smtClean="0"/>
                        <a:t>특수 공격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디펜스 타워를 설치하지 않고 공격력이 높은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회용 </a:t>
                      </a:r>
                      <a:r>
                        <a:rPr lang="ko-KR" altLang="en-US" baseline="0" dirty="0" err="1" smtClean="0"/>
                        <a:t>공격스킬을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시전</a:t>
                      </a:r>
                      <a:endParaRPr lang="ko-KR" altLang="en-US" dirty="0"/>
                    </a:p>
                  </a:txBody>
                  <a:tcPr/>
                </a:tc>
              </a:tr>
              <a:tr h="4484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Tip, e</a:t>
                      </a:r>
                      <a:r>
                        <a:rPr lang="ko-KR" altLang="en-US" dirty="0" smtClean="0"/>
                        <a:t>동 을 거점으로 삼는다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711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좀비</a:t>
                      </a:r>
                      <a:r>
                        <a:rPr lang="ko-KR" altLang="en-US" dirty="0" smtClean="0"/>
                        <a:t> 종류 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종류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일반 </a:t>
                      </a:r>
                      <a:r>
                        <a:rPr lang="ko-KR" altLang="en-US" baseline="0" dirty="0" err="1" smtClean="0"/>
                        <a:t>좀비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힘쎈좀비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빠른좀비</a:t>
                      </a:r>
                      <a:r>
                        <a:rPr lang="en-US" altLang="ko-KR" baseline="0" dirty="0" smtClean="0"/>
                        <a:t>,  </a:t>
                      </a:r>
                      <a:r>
                        <a:rPr lang="ko-KR" altLang="en-US" baseline="0" dirty="0" err="1" smtClean="0"/>
                        <a:t>좀비무리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왕쎈좀비</a:t>
                      </a:r>
                      <a:endParaRPr lang="ko-KR" altLang="en-US" dirty="0"/>
                    </a:p>
                  </a:txBody>
                  <a:tcPr/>
                </a:tc>
              </a:tr>
              <a:tr h="711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난이도의 단계에 따라 </a:t>
                      </a:r>
                      <a:r>
                        <a:rPr lang="ko-KR" altLang="en-US" dirty="0" err="1" smtClean="0"/>
                        <a:t>좀비의</a:t>
                      </a:r>
                      <a:r>
                        <a:rPr lang="ko-KR" altLang="en-US" dirty="0" smtClean="0"/>
                        <a:t> 수 증감</a:t>
                      </a:r>
                      <a:endParaRPr lang="ko-KR" altLang="en-US" dirty="0"/>
                    </a:p>
                  </a:txBody>
                  <a:tcPr/>
                </a:tc>
              </a:tr>
              <a:tr h="5781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건물 </a:t>
                      </a:r>
                      <a:r>
                        <a:rPr lang="ko-KR" altLang="en-US" dirty="0" err="1" smtClean="0"/>
                        <a:t>피격시</a:t>
                      </a:r>
                      <a:r>
                        <a:rPr lang="ko-KR" altLang="en-US" dirty="0" smtClean="0"/>
                        <a:t> 건물체력 감소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 </a:t>
                      </a:r>
                      <a:r>
                        <a:rPr lang="ko-KR" altLang="en-US" dirty="0" err="1" smtClean="0"/>
                        <a:t>처치시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디펜서를</a:t>
                      </a:r>
                      <a:r>
                        <a:rPr lang="ko-KR" altLang="en-US" dirty="0" smtClean="0"/>
                        <a:t> 건설할 수 있는 코인 획득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시간이 지남에 따라 </a:t>
                      </a:r>
                      <a:r>
                        <a:rPr lang="ko-KR" altLang="en-US" dirty="0" err="1" smtClean="0"/>
                        <a:t>좀비의</a:t>
                      </a:r>
                      <a:r>
                        <a:rPr lang="ko-KR" altLang="en-US" dirty="0" smtClean="0"/>
                        <a:t> 수 점점 증가</a:t>
                      </a:r>
                      <a:endParaRPr lang="ko-KR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좀비소리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공격소리</a:t>
                      </a:r>
                      <a:endParaRPr lang="ko-KR" altLang="en-US" dirty="0"/>
                    </a:p>
                  </a:txBody>
                  <a:tcPr/>
                </a:tc>
              </a:tr>
              <a:tr h="4014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좀비</a:t>
                      </a:r>
                      <a:r>
                        <a:rPr lang="ko-KR" altLang="en-US" dirty="0" smtClean="0"/>
                        <a:t> 걷기 달리기 공격하기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무기 던지기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특수공격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93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게임화면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lyj12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185099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05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2324"/>
          </a:xfrm>
        </p:spPr>
        <p:txBody>
          <a:bodyPr/>
          <a:lstStyle/>
          <a:p>
            <a:r>
              <a:rPr lang="ko-KR" altLang="en-US" smtClean="0"/>
              <a:t>게임화면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lyj12\Desktop\제목 없음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704856" cy="512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28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3513"/>
            <a:ext cx="8229600" cy="463159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개발계획</a:t>
            </a:r>
            <a:endParaRPr lang="ko-KR" altLang="en-US" sz="20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765675"/>
              </p:ext>
            </p:extLst>
          </p:nvPr>
        </p:nvGraphicFramePr>
        <p:xfrm>
          <a:off x="467544" y="476672"/>
          <a:ext cx="8229600" cy="561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1656184"/>
                <a:gridCol w="5482952"/>
              </a:tblGrid>
              <a:tr h="5760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수집</a:t>
                      </a:r>
                      <a:r>
                        <a:rPr lang="en-US" altLang="ko-KR" sz="1400" dirty="0" smtClean="0"/>
                        <a:t>,  </a:t>
                      </a:r>
                      <a:r>
                        <a:rPr lang="ko-KR" altLang="en-US" sz="1400" dirty="0" smtClean="0"/>
                        <a:t>좌표처리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게임에 들어갈 이미지들 수집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타워 배치를 위한 좌표 지정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지정된 </a:t>
                      </a:r>
                      <a:r>
                        <a:rPr lang="ko-KR" altLang="en-US" sz="1400" dirty="0" err="1" smtClean="0"/>
                        <a:t>범위내에서</a:t>
                      </a:r>
                      <a:r>
                        <a:rPr lang="ko-KR" altLang="en-US" sz="1400" dirty="0" smtClean="0"/>
                        <a:t> 타워끼리 겹치지 않게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타워 기본 오브젝트</a:t>
                      </a:r>
                      <a:r>
                        <a:rPr lang="en-US" altLang="ko-KR" sz="1400" baseline="0" dirty="0" smtClean="0"/>
                        <a:t> + </a:t>
                      </a:r>
                      <a:r>
                        <a:rPr lang="ko-KR" altLang="en-US" sz="1400" baseline="0" dirty="0" smtClean="0"/>
                        <a:t>마우스처리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개의 타워 구현 </a:t>
                      </a:r>
                      <a:r>
                        <a:rPr lang="en-US" altLang="ko-KR" sz="1400" baseline="0" dirty="0" smtClean="0"/>
                        <a:t>– </a:t>
                      </a:r>
                      <a:r>
                        <a:rPr lang="ko-KR" altLang="en-US" sz="1400" baseline="0" dirty="0" smtClean="0"/>
                        <a:t>타워마다 드는 비용과 공격범위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공격력 설정타워를 드래그 해 일정 범위내의 좌표에 </a:t>
                      </a:r>
                      <a:r>
                        <a:rPr lang="ko-KR" altLang="en-US" sz="1400" baseline="0" dirty="0" err="1" smtClean="0"/>
                        <a:t>드랍되도록</a:t>
                      </a:r>
                      <a:r>
                        <a:rPr lang="ko-KR" altLang="en-US" sz="1400" baseline="0" dirty="0" smtClean="0"/>
                        <a:t> 설정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타워끼리 겹치지 않도록 함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좀비</a:t>
                      </a:r>
                      <a:r>
                        <a:rPr lang="ko-KR" altLang="en-US" sz="1600" dirty="0" smtClean="0"/>
                        <a:t> 기본 오브젝트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종류의 </a:t>
                      </a:r>
                      <a:r>
                        <a:rPr lang="ko-KR" altLang="en-US" sz="1600" dirty="0" err="1" smtClean="0"/>
                        <a:t>좀비</a:t>
                      </a:r>
                      <a:r>
                        <a:rPr lang="ko-KR" altLang="en-US" sz="1600" dirty="0" smtClean="0"/>
                        <a:t> 만듦 </a:t>
                      </a:r>
                      <a:r>
                        <a:rPr lang="en-US" altLang="ko-KR" sz="1600" dirty="0" smtClean="0"/>
                        <a:t>– </a:t>
                      </a:r>
                      <a:r>
                        <a:rPr lang="ko-KR" altLang="en-US" sz="1600" dirty="0" err="1" smtClean="0"/>
                        <a:t>좀비마다</a:t>
                      </a:r>
                      <a:r>
                        <a:rPr lang="ko-KR" altLang="en-US" sz="1600" dirty="0" smtClean="0"/>
                        <a:t> 체력 속도 지정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err="1" smtClean="0"/>
                        <a:t>좀비들이</a:t>
                      </a:r>
                      <a:r>
                        <a:rPr lang="ko-KR" altLang="en-US" sz="1600" dirty="0" smtClean="0"/>
                        <a:t> 길을 따라 이동하도록 함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건물에 도달했을 때 건물 공격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시간에 따라 </a:t>
                      </a:r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개의 </a:t>
                      </a:r>
                      <a:r>
                        <a:rPr lang="en-US" altLang="ko-KR" sz="1600" dirty="0" smtClean="0"/>
                        <a:t>wave</a:t>
                      </a:r>
                      <a:r>
                        <a:rPr lang="ko-KR" altLang="en-US" sz="1600" dirty="0" smtClean="0"/>
                        <a:t>로 나눠 </a:t>
                      </a:r>
                      <a:r>
                        <a:rPr lang="en-US" altLang="ko-KR" sz="1600" dirty="0" smtClean="0"/>
                        <a:t>wave</a:t>
                      </a:r>
                      <a:r>
                        <a:rPr lang="ko-KR" altLang="en-US" sz="1600" dirty="0" smtClean="0"/>
                        <a:t>가 증가할수록 </a:t>
                      </a:r>
                      <a:r>
                        <a:rPr lang="ko-KR" altLang="en-US" sz="1600" dirty="0" err="1" smtClean="0"/>
                        <a:t>좀비수</a:t>
                      </a:r>
                      <a:r>
                        <a:rPr lang="ko-KR" altLang="en-US" sz="1600" dirty="0" smtClean="0"/>
                        <a:t> 증가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좀비</a:t>
                      </a:r>
                      <a:r>
                        <a:rPr lang="ko-KR" altLang="en-US" sz="1600" baseline="0" dirty="0" smtClean="0"/>
                        <a:t> 공격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err="1" smtClean="0"/>
                        <a:t>좀비가</a:t>
                      </a:r>
                      <a:r>
                        <a:rPr lang="ko-KR" altLang="en-US" sz="1600" baseline="0" dirty="0" smtClean="0"/>
                        <a:t> 타워의 공격범위 안에 들었을 경우 타워가 </a:t>
                      </a:r>
                      <a:r>
                        <a:rPr lang="ko-KR" altLang="en-US" sz="1600" baseline="0" dirty="0" err="1" smtClean="0"/>
                        <a:t>좀비를</a:t>
                      </a:r>
                      <a:r>
                        <a:rPr lang="ko-KR" altLang="en-US" sz="1600" baseline="0" dirty="0" smtClean="0"/>
                        <a:t> 공격 </a:t>
                      </a:r>
                      <a:r>
                        <a:rPr lang="en-US" altLang="ko-KR" sz="1600" baseline="0" dirty="0" smtClean="0"/>
                        <a:t>-&gt; </a:t>
                      </a:r>
                      <a:r>
                        <a:rPr lang="ko-KR" altLang="en-US" sz="1600" baseline="0" dirty="0" smtClean="0"/>
                        <a:t>공격매체와 </a:t>
                      </a:r>
                      <a:r>
                        <a:rPr lang="ko-KR" altLang="en-US" sz="1600" baseline="0" dirty="0" err="1" smtClean="0"/>
                        <a:t>좀비간의</a:t>
                      </a:r>
                      <a:r>
                        <a:rPr lang="ko-KR" altLang="en-US" sz="1600" baseline="0" dirty="0" smtClean="0"/>
                        <a:t> 충돌체크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err="1" smtClean="0"/>
                        <a:t>충돌시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좀비체력</a:t>
                      </a:r>
                      <a:r>
                        <a:rPr lang="ko-KR" altLang="en-US" sz="1600" baseline="0" dirty="0" smtClean="0"/>
                        <a:t> 감소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err="1" smtClean="0"/>
                        <a:t>좀비가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죽을시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좀비</a:t>
                      </a:r>
                      <a:r>
                        <a:rPr lang="ko-KR" altLang="en-US" sz="1600" baseline="0" dirty="0" smtClean="0"/>
                        <a:t> 사라짐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코인획득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특수공격과 </a:t>
                      </a:r>
                      <a:r>
                        <a:rPr lang="ko-KR" altLang="en-US" sz="1600" baseline="0" dirty="0" err="1" smtClean="0"/>
                        <a:t>좀비간의</a:t>
                      </a:r>
                      <a:r>
                        <a:rPr lang="ko-KR" altLang="en-US" sz="1600" baseline="0" dirty="0" smtClean="0"/>
                        <a:t> 충돌체크</a:t>
                      </a:r>
                      <a:endParaRPr lang="en-US" altLang="ko-KR" sz="1600" baseline="0" dirty="0" smtClean="0"/>
                    </a:p>
                  </a:txBody>
                  <a:tcPr/>
                </a:tc>
              </a:tr>
              <a:tr h="1114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마우스 동작 추가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중간정검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메뉴에서  난이도 선택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err="1" smtClean="0"/>
                        <a:t>게임중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일시정지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다시시작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기능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중간점검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59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개발계획</a:t>
            </a:r>
            <a:endParaRPr lang="ko-KR" altLang="en-US" sz="2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199201"/>
              </p:ext>
            </p:extLst>
          </p:nvPr>
        </p:nvGraphicFramePr>
        <p:xfrm>
          <a:off x="323529" y="908720"/>
          <a:ext cx="8280921" cy="510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7"/>
                <a:gridCol w="2016224"/>
                <a:gridCol w="5112570"/>
              </a:tblGrid>
              <a:tr h="4334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60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타워 최종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나머지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종의 타워 추가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타워 업그레이드 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dirty="0"/>
                    </a:p>
                  </a:txBody>
                  <a:tcPr/>
                </a:tc>
              </a:tr>
              <a:tr h="1160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좀비</a:t>
                      </a:r>
                      <a:r>
                        <a:rPr lang="ko-KR" altLang="en-US" dirty="0" smtClean="0"/>
                        <a:t> 최종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 smtClean="0"/>
                        <a:t>나머지 </a:t>
                      </a:r>
                      <a:r>
                        <a:rPr lang="en-US" altLang="ko-KR" baseline="0" dirty="0" smtClean="0"/>
                        <a:t>3</a:t>
                      </a:r>
                      <a:r>
                        <a:rPr lang="ko-KR" altLang="en-US" baseline="0" dirty="0" smtClean="0"/>
                        <a:t>종의 </a:t>
                      </a:r>
                      <a:r>
                        <a:rPr lang="ko-KR" altLang="en-US" baseline="0" dirty="0" err="1" smtClean="0"/>
                        <a:t>좀비</a:t>
                      </a:r>
                      <a:r>
                        <a:rPr lang="ko-KR" altLang="en-US" baseline="0" dirty="0" smtClean="0"/>
                        <a:t> 추가</a:t>
                      </a: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 smtClean="0"/>
                        <a:t>공격을 </a:t>
                      </a:r>
                      <a:r>
                        <a:rPr lang="ko-KR" altLang="en-US" baseline="0" dirty="0" err="1" smtClean="0"/>
                        <a:t>받을경우</a:t>
                      </a:r>
                      <a:r>
                        <a:rPr lang="ko-KR" altLang="en-US" baseline="0" dirty="0" smtClean="0"/>
                        <a:t> 이벤트 생성</a:t>
                      </a:r>
                      <a:endParaRPr lang="ko-KR" altLang="en-US" dirty="0"/>
                    </a:p>
                  </a:txBody>
                  <a:tcPr/>
                </a:tc>
              </a:tr>
              <a:tr h="1160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시작과 종료 처리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dirty="0" smtClean="0"/>
                        <a:t>밸런스조절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 smtClean="0"/>
                        <a:t>게임 시작 전 화면 구체화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종료시</a:t>
                      </a:r>
                      <a:r>
                        <a:rPr lang="ko-KR" altLang="en-US" baseline="0" dirty="0" smtClean="0"/>
                        <a:t> 라이프 수에 따라 점수 계산</a:t>
                      </a: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 smtClean="0"/>
                        <a:t>밸런스 조절</a:t>
                      </a: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baseline="0" dirty="0" smtClean="0"/>
                    </a:p>
                  </a:txBody>
                  <a:tcPr/>
                </a:tc>
              </a:tr>
              <a:tr h="1160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최종점검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359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295</TotalTime>
  <Words>347</Words>
  <Application>Microsoft Office PowerPoint</Application>
  <PresentationFormat>화면 슬라이드 쇼(4:3)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근접</vt:lpstr>
      <vt:lpstr>디펜스 게임</vt:lpstr>
      <vt:lpstr>게임 컨셉</vt:lpstr>
      <vt:lpstr>개발범위</vt:lpstr>
      <vt:lpstr>게임화면</vt:lpstr>
      <vt:lpstr>게임화면</vt:lpstr>
      <vt:lpstr>개발계획</vt:lpstr>
      <vt:lpstr>개발계획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Lee예</dc:creator>
  <cp:lastModifiedBy>Lee예</cp:lastModifiedBy>
  <cp:revision>17</cp:revision>
  <dcterms:created xsi:type="dcterms:W3CDTF">2018-09-26T05:49:10Z</dcterms:created>
  <dcterms:modified xsi:type="dcterms:W3CDTF">2018-09-26T10:44:30Z</dcterms:modified>
</cp:coreProperties>
</file>