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-16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1021-713E-4087-B113-85D3506B40A3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3804-300D-4FD1-8594-46DE9F9FD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52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1021-713E-4087-B113-85D3506B40A3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3804-300D-4FD1-8594-46DE9F9FD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53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1021-713E-4087-B113-85D3506B40A3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3804-300D-4FD1-8594-46DE9F9FD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6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1021-713E-4087-B113-85D3506B40A3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3804-300D-4FD1-8594-46DE9F9FD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65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1021-713E-4087-B113-85D3506B40A3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3804-300D-4FD1-8594-46DE9F9FD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09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1021-713E-4087-B113-85D3506B40A3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3804-300D-4FD1-8594-46DE9F9FD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47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1021-713E-4087-B113-85D3506B40A3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3804-300D-4FD1-8594-46DE9F9FD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73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1021-713E-4087-B113-85D3506B40A3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3804-300D-4FD1-8594-46DE9F9FD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07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1021-713E-4087-B113-85D3506B40A3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3804-300D-4FD1-8594-46DE9F9FD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70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1021-713E-4087-B113-85D3506B40A3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3804-300D-4FD1-8594-46DE9F9FD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81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1021-713E-4087-B113-85D3506B40A3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3804-300D-4FD1-8594-46DE9F9FD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83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51021-713E-4087-B113-85D3506B40A3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D3804-300D-4FD1-8594-46DE9F9FD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05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793086" y="772184"/>
            <a:ext cx="4988492" cy="1076325"/>
            <a:chOff x="1733551" y="1390650"/>
            <a:chExt cx="4988492" cy="1076325"/>
          </a:xfrm>
        </p:grpSpPr>
        <p:sp>
          <p:nvSpPr>
            <p:cNvPr id="5" name="折角形 4"/>
            <p:cNvSpPr/>
            <p:nvPr/>
          </p:nvSpPr>
          <p:spPr>
            <a:xfrm>
              <a:off x="1733551" y="1390650"/>
              <a:ext cx="4988492" cy="107632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dirty="0" smtClean="0"/>
                <a:t>main</a:t>
              </a:r>
              <a:endParaRPr lang="zh-CN" altLang="en-US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258424" y="1847849"/>
              <a:ext cx="2313576" cy="39052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invs_on_rules</a:t>
              </a:r>
              <a:endParaRPr lang="zh-CN" altLang="en-US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925423" y="1847849"/>
              <a:ext cx="1273050" cy="39052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on_inis</a:t>
              </a:r>
              <a:endParaRPr lang="zh-CN" altLang="en-US" dirty="0"/>
            </a:p>
          </p:txBody>
        </p:sp>
      </p:grpSp>
      <p:sp>
        <p:nvSpPr>
          <p:cNvPr id="8" name="折角形 7"/>
          <p:cNvSpPr/>
          <p:nvPr/>
        </p:nvSpPr>
        <p:spPr>
          <a:xfrm>
            <a:off x="354685" y="2154897"/>
            <a:ext cx="5105400" cy="3932237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dirty="0" err="1" smtClean="0"/>
              <a:t>invs_on_rules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778874" y="2638418"/>
            <a:ext cx="1514475" cy="1343025"/>
            <a:chOff x="1114425" y="3160712"/>
            <a:chExt cx="1514475" cy="1343025"/>
          </a:xfrm>
        </p:grpSpPr>
        <p:sp>
          <p:nvSpPr>
            <p:cNvPr id="10" name="折角形 9"/>
            <p:cNvSpPr/>
            <p:nvPr/>
          </p:nvSpPr>
          <p:spPr>
            <a:xfrm>
              <a:off x="1114425" y="3160712"/>
              <a:ext cx="1514475" cy="1343025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1050" dirty="0" smtClean="0"/>
                <a:t>For every </a:t>
              </a:r>
              <a:r>
                <a:rPr lang="en-US" altLang="zh-CN" sz="1050" dirty="0" err="1" smtClean="0"/>
                <a:t>inv_i</a:t>
              </a:r>
              <a:endParaRPr lang="zh-CN" altLang="en-US" sz="1050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416843" y="3548857"/>
              <a:ext cx="909638" cy="20478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416843" y="3873500"/>
              <a:ext cx="909638" cy="20478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416843" y="4185444"/>
              <a:ext cx="909638" cy="20478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313108" y="2623731"/>
            <a:ext cx="1514475" cy="1580888"/>
            <a:chOff x="1114425" y="3160712"/>
            <a:chExt cx="1514475" cy="1343025"/>
          </a:xfrm>
        </p:grpSpPr>
        <p:sp>
          <p:nvSpPr>
            <p:cNvPr id="15" name="折角形 14"/>
            <p:cNvSpPr/>
            <p:nvPr/>
          </p:nvSpPr>
          <p:spPr>
            <a:xfrm>
              <a:off x="1114425" y="3160712"/>
              <a:ext cx="1514475" cy="1343025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1200" dirty="0" err="1" smtClean="0"/>
                <a:t>inv_i_on_rules</a:t>
              </a:r>
              <a:endParaRPr lang="en-US" altLang="zh-CN" sz="1200" dirty="0" smtClean="0"/>
            </a:p>
            <a:p>
              <a:pPr algn="ctr"/>
              <a:endParaRPr lang="en-US" altLang="zh-CN" sz="1200" dirty="0"/>
            </a:p>
            <a:p>
              <a:pPr algn="ctr"/>
              <a:endParaRPr lang="en-US" altLang="zh-CN" sz="1200" dirty="0" smtClean="0"/>
            </a:p>
            <a:p>
              <a:pPr algn="ctr"/>
              <a:endParaRPr lang="en-US" altLang="zh-CN" sz="1200" dirty="0"/>
            </a:p>
            <a:p>
              <a:pPr algn="ctr"/>
              <a:endParaRPr lang="en-US" altLang="zh-CN" sz="1200" dirty="0" smtClean="0"/>
            </a:p>
            <a:p>
              <a:pPr algn="ctr"/>
              <a:r>
                <a:rPr lang="en-US" altLang="zh-CN" sz="1200" dirty="0" smtClean="0"/>
                <a:t>For  every r</a:t>
              </a:r>
            </a:p>
            <a:p>
              <a:pPr algn="ctr"/>
              <a:endParaRPr lang="en-US" altLang="zh-CN" sz="1200" dirty="0"/>
            </a:p>
            <a:p>
              <a:pPr algn="ctr"/>
              <a:endParaRPr lang="zh-CN" altLang="en-US" sz="1200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416843" y="3696820"/>
              <a:ext cx="909638" cy="20478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416843" y="4185444"/>
              <a:ext cx="909638" cy="20478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折角形 19"/>
          <p:cNvSpPr/>
          <p:nvPr/>
        </p:nvSpPr>
        <p:spPr>
          <a:xfrm>
            <a:off x="3278876" y="4634116"/>
            <a:ext cx="1582937" cy="134302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200" dirty="0" err="1" smtClean="0"/>
              <a:t>rVSinv_i</a:t>
            </a:r>
            <a:endParaRPr lang="zh-CN" altLang="en-US" sz="1200" dirty="0"/>
          </a:p>
          <a:p>
            <a:pPr algn="ctr"/>
            <a:r>
              <a:rPr lang="en-US" altLang="zh-CN" sz="1200" dirty="0" smtClean="0"/>
              <a:t> </a:t>
            </a:r>
            <a:endParaRPr lang="zh-CN" altLang="en-US" sz="1200" dirty="0"/>
          </a:p>
        </p:txBody>
      </p:sp>
      <p:sp>
        <p:nvSpPr>
          <p:cNvPr id="24" name="折角形 23"/>
          <p:cNvSpPr/>
          <p:nvPr/>
        </p:nvSpPr>
        <p:spPr>
          <a:xfrm>
            <a:off x="5793460" y="2154897"/>
            <a:ext cx="2990850" cy="3932237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dirty="0" err="1"/>
              <a:t>on_inis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6621484" y="2685915"/>
            <a:ext cx="1514475" cy="1343025"/>
            <a:chOff x="1114425" y="3160712"/>
            <a:chExt cx="1514475" cy="1343025"/>
          </a:xfrm>
        </p:grpSpPr>
        <p:sp>
          <p:nvSpPr>
            <p:cNvPr id="26" name="折角形 25"/>
            <p:cNvSpPr/>
            <p:nvPr/>
          </p:nvSpPr>
          <p:spPr>
            <a:xfrm>
              <a:off x="1114425" y="3160712"/>
              <a:ext cx="1514475" cy="1343025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1200" dirty="0" smtClean="0"/>
                <a:t>for </a:t>
              </a:r>
              <a:r>
                <a:rPr lang="en-US" altLang="zh-CN" sz="1200" dirty="0" smtClean="0"/>
                <a:t>every </a:t>
              </a:r>
              <a:r>
                <a:rPr lang="en-US" altLang="zh-CN" sz="1200" dirty="0" err="1" smtClean="0"/>
                <a:t>inv_i</a:t>
              </a:r>
              <a:endParaRPr lang="zh-CN" altLang="en-US" sz="1200" dirty="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1416843" y="3548857"/>
              <a:ext cx="909638" cy="20478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1416843" y="3873500"/>
              <a:ext cx="909638" cy="20478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1416843" y="4185444"/>
              <a:ext cx="909638" cy="20478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454469" y="4376601"/>
            <a:ext cx="1848502" cy="1343025"/>
            <a:chOff x="1114425" y="3160712"/>
            <a:chExt cx="1514475" cy="1343025"/>
          </a:xfrm>
        </p:grpSpPr>
        <p:sp>
          <p:nvSpPr>
            <p:cNvPr id="31" name="折角形 30"/>
            <p:cNvSpPr/>
            <p:nvPr/>
          </p:nvSpPr>
          <p:spPr>
            <a:xfrm>
              <a:off x="1114425" y="3160712"/>
              <a:ext cx="1514475" cy="1343025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1400" dirty="0" err="1" smtClean="0"/>
                <a:t>iniImply_inv_i</a:t>
              </a:r>
              <a:endParaRPr lang="zh-CN" altLang="en-US" sz="1400" dirty="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1416843" y="3548857"/>
              <a:ext cx="909638" cy="20478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1416843" y="3873500"/>
              <a:ext cx="909638" cy="20478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1416843" y="4185444"/>
              <a:ext cx="909638" cy="20478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等腰三角形 34"/>
          <p:cNvSpPr/>
          <p:nvPr/>
        </p:nvSpPr>
        <p:spPr>
          <a:xfrm>
            <a:off x="449651" y="1619908"/>
            <a:ext cx="5010433" cy="522987"/>
          </a:xfrm>
          <a:prstGeom prst="triangle">
            <a:avLst>
              <a:gd name="adj" fmla="val 79260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  <a:alpha val="50000"/>
                </a:schemeClr>
              </a:gs>
              <a:gs pos="52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>
            <a:off x="5793460" y="1619908"/>
            <a:ext cx="2990850" cy="522987"/>
          </a:xfrm>
          <a:prstGeom prst="triangle">
            <a:avLst>
              <a:gd name="adj" fmla="val 29011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  <a:alpha val="50000"/>
                </a:schemeClr>
              </a:gs>
              <a:gs pos="52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rot="16200000">
            <a:off x="1960716" y="2614363"/>
            <a:ext cx="1343026" cy="1361764"/>
          </a:xfrm>
          <a:prstGeom prst="triangle">
            <a:avLst>
              <a:gd name="adj" fmla="val 62408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  <a:alpha val="50000"/>
                </a:schemeClr>
              </a:gs>
              <a:gs pos="52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>
            <a:off x="3278875" y="3934778"/>
            <a:ext cx="1582937" cy="713850"/>
          </a:xfrm>
          <a:prstGeom prst="triangle">
            <a:avLst>
              <a:gd name="adj" fmla="val 50662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  <a:alpha val="50000"/>
                </a:schemeClr>
              </a:gs>
              <a:gs pos="52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>
            <a:off x="6454469" y="3915434"/>
            <a:ext cx="1848502" cy="461167"/>
          </a:xfrm>
          <a:prstGeom prst="triangle">
            <a:avLst>
              <a:gd name="adj" fmla="val 49071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  <a:alpha val="50000"/>
                </a:schemeClr>
              </a:gs>
              <a:gs pos="52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3615524" y="2924169"/>
            <a:ext cx="909638" cy="20478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3515213" y="4843326"/>
            <a:ext cx="1110264" cy="20478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3515213" y="5166358"/>
            <a:ext cx="1110264" cy="20478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3515213" y="5524228"/>
            <a:ext cx="1110264" cy="20478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0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</TotalTime>
  <Words>18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lenovo</cp:lastModifiedBy>
  <cp:revision>29</cp:revision>
  <dcterms:created xsi:type="dcterms:W3CDTF">2015-11-20T08:30:35Z</dcterms:created>
  <dcterms:modified xsi:type="dcterms:W3CDTF">2016-10-21T09:58:20Z</dcterms:modified>
</cp:coreProperties>
</file>