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3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9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0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8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95FB-7D29-42AD-B37C-C4147D816C52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1E47-0DF1-477C-A69C-31BD62277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03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21532" y="1023392"/>
            <a:ext cx="4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src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39104" y="99955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home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68024" y="97441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dst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65560" y="1776799"/>
            <a:ext cx="182672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PI_Remote_Get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2318" y="1763355"/>
            <a:ext cx="235328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NI_Local_Get_Get</a:t>
            </a:r>
            <a:endParaRPr lang="zh-CN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79779" y="304800"/>
            <a:ext cx="3880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Proc[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ProcCmd</a:t>
            </a:r>
            <a:r>
              <a:rPr lang="en-US" altLang="zh-CN" sz="2000" dirty="0" smtClean="0"/>
              <a:t> := </a:t>
            </a:r>
            <a:r>
              <a:rPr lang="en-US" altLang="zh-CN" sz="2000" dirty="0" err="1" smtClean="0"/>
              <a:t>NODE_Get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UniMsg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:= </a:t>
            </a:r>
            <a:r>
              <a:rPr lang="en-US" altLang="zh-CN" sz="2000" dirty="0" err="1" smtClean="0"/>
              <a:t>UNI_Get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UniMsg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].Proc := Home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6705600" y="292100"/>
            <a:ext cx="37477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Dir.Pending</a:t>
            </a:r>
            <a:r>
              <a:rPr lang="en-US" altLang="zh-CN" sz="2000" dirty="0" smtClean="0"/>
              <a:t> = true</a:t>
            </a:r>
          </a:p>
          <a:p>
            <a:r>
              <a:rPr lang="en-US" altLang="zh-CN" sz="2000" dirty="0" err="1" smtClean="0"/>
              <a:t>UniMsg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UNI_Get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UniMsg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].Proc := </a:t>
            </a:r>
            <a:r>
              <a:rPr lang="en-US" altLang="zh-CN" sz="2000" dirty="0" err="1" smtClean="0"/>
              <a:t>dst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Sta.Dir.HeadPtr</a:t>
            </a:r>
            <a:r>
              <a:rPr lang="en-US" altLang="zh-CN" sz="2000" dirty="0" smtClean="0"/>
              <a:t>:=</a:t>
            </a:r>
            <a:r>
              <a:rPr lang="en-US" altLang="zh-CN" sz="2000" dirty="0" err="1" smtClean="0"/>
              <a:t>dst</a:t>
            </a:r>
            <a:endParaRPr lang="en-US" altLang="zh-CN" sz="2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310892" y="1761182"/>
            <a:ext cx="25019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NI_Remote_Get_Put</a:t>
            </a:r>
            <a:endParaRPr lang="zh-CN" altLang="en-US" sz="20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805516" y="6343187"/>
            <a:ext cx="8043868" cy="52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202222" y="4696651"/>
            <a:ext cx="4607270" cy="3077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5560" y="6143132"/>
            <a:ext cx="202843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NI_Remote_Put</a:t>
            </a:r>
            <a:endParaRPr lang="zh-CN" altLang="en-US" sz="2000" dirty="0"/>
          </a:p>
        </p:txBody>
      </p:sp>
      <p:sp>
        <p:nvSpPr>
          <p:cNvPr id="31" name="下箭头 30"/>
          <p:cNvSpPr/>
          <p:nvPr/>
        </p:nvSpPr>
        <p:spPr>
          <a:xfrm flipH="1">
            <a:off x="1583110" y="2235200"/>
            <a:ext cx="45719" cy="390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80395" y="4496596"/>
            <a:ext cx="143037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NI_ShWb</a:t>
            </a:r>
            <a:endParaRPr lang="zh-CN" altLang="en-US" sz="2000" dirty="0"/>
          </a:p>
        </p:txBody>
      </p:sp>
      <p:sp>
        <p:nvSpPr>
          <p:cNvPr id="33" name="下箭头 32"/>
          <p:cNvSpPr/>
          <p:nvPr/>
        </p:nvSpPr>
        <p:spPr>
          <a:xfrm>
            <a:off x="5356184" y="2176908"/>
            <a:ext cx="45719" cy="2384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714080" y="4096486"/>
            <a:ext cx="3435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/>
              <a:t>.</a:t>
            </a:r>
            <a:r>
              <a:rPr lang="en-US" altLang="zh-CN" sz="2000" dirty="0" err="1" smtClean="0"/>
              <a:t>ShWbMsg.Cmd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SHWB_ShWb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2805516" y="5720650"/>
            <a:ext cx="3093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UniMsg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].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UNI_Put</a:t>
            </a:r>
            <a:endParaRPr lang="zh-CN" altLang="en-US" sz="20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635586" y="1964154"/>
            <a:ext cx="1633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829438" y="2176909"/>
            <a:ext cx="19946" cy="416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14080" y="1976854"/>
            <a:ext cx="2506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lenovo</cp:lastModifiedBy>
  <cp:revision>20</cp:revision>
  <dcterms:created xsi:type="dcterms:W3CDTF">2016-03-21T08:19:05Z</dcterms:created>
  <dcterms:modified xsi:type="dcterms:W3CDTF">2016-10-13T02:00:12Z</dcterms:modified>
</cp:coreProperties>
</file>