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-108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4509770" y="699135"/>
            <a:ext cx="1525270" cy="4089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5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latin typeface="+mn-ea"/>
                <a:ea typeface="+mn-ea"/>
                <a:sym typeface="+mn-ea"/>
              </a:rPr>
              <a:t>main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99410" y="1748790"/>
            <a:ext cx="146939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invs</a:t>
            </a:r>
            <a:r>
              <a:rPr lang="en-US" altLang="zh-CN" dirty="0"/>
              <a:t>_</a:t>
            </a:r>
            <a:r>
              <a:rPr lang="zh-CN" altLang="en-US" dirty="0"/>
              <a:t>on</a:t>
            </a:r>
            <a:r>
              <a:rPr lang="en-US" altLang="zh-CN" dirty="0"/>
              <a:t>_</a:t>
            </a:r>
            <a:r>
              <a:rPr lang="zh-CN" altLang="en-US" dirty="0"/>
              <a:t>rules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42795" y="2815590"/>
            <a:ext cx="17145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  inv</a:t>
            </a:r>
            <a:r>
              <a:rPr lang="en-US" altLang="zh-CN" baseline="-25000" dirty="0" err="1" smtClean="0"/>
              <a:t>i</a:t>
            </a:r>
            <a:r>
              <a:rPr lang="en-US" altLang="zh-CN" dirty="0"/>
              <a:t>_</a:t>
            </a:r>
            <a:r>
              <a:rPr lang="zh-CN" altLang="en-US" dirty="0"/>
              <a:t>on </a:t>
            </a:r>
            <a:r>
              <a:rPr lang="en-US" altLang="zh-CN" dirty="0"/>
              <a:t>_r</a:t>
            </a:r>
            <a:r>
              <a:rPr lang="zh-CN" altLang="en-US" dirty="0"/>
              <a:t>ules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58925" y="3877945"/>
            <a:ext cx="1408112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mtClean="0"/>
              <a:t>  rule</a:t>
            </a:r>
            <a:r>
              <a:rPr lang="en-US" altLang="zh-CN" baseline="-25000" smtClean="0"/>
              <a:t>i</a:t>
            </a:r>
            <a:r>
              <a:rPr lang="en-US" altLang="zh-CN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err="1"/>
              <a:t>inv</a:t>
            </a:r>
            <a:r>
              <a:rPr lang="en-US" altLang="zh-CN" baseline="-25000" dirty="0" err="1"/>
              <a:t>j</a:t>
            </a:r>
            <a:endParaRPr lang="en-US" altLang="zh-CN" baseline="-25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032500" y="1697990"/>
            <a:ext cx="91757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/>
              <a:t> on</a:t>
            </a:r>
            <a:r>
              <a:rPr lang="en-US" altLang="zh-CN"/>
              <a:t>_</a:t>
            </a:r>
            <a:r>
              <a:rPr lang="zh-CN" altLang="en-US"/>
              <a:t>inis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96000" y="2631440"/>
            <a:ext cx="151257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/>
              <a:t>iniImply</a:t>
            </a:r>
            <a:r>
              <a:rPr lang="en-US" altLang="zh-CN"/>
              <a:t>_</a:t>
            </a:r>
            <a:r>
              <a:rPr lang="zh-CN" altLang="en-US"/>
              <a:t>inv</a:t>
            </a:r>
            <a:r>
              <a:rPr lang="en-US" altLang="zh-CN" baseline="-25000"/>
              <a:t>i</a:t>
            </a:r>
            <a:endParaRPr lang="zh-CN" altLang="en-US"/>
          </a:p>
        </p:txBody>
      </p:sp>
      <p:cxnSp>
        <p:nvCxnSpPr>
          <p:cNvPr id="13" name="直接箭头连接符 12"/>
          <p:cNvCxnSpPr>
            <a:endCxn id="8" idx="0"/>
          </p:cNvCxnSpPr>
          <p:nvPr/>
        </p:nvCxnSpPr>
        <p:spPr>
          <a:xfrm flipH="1">
            <a:off x="3634105" y="1143000"/>
            <a:ext cx="994410" cy="60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912745" y="2103755"/>
            <a:ext cx="994410" cy="60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376805" y="3167380"/>
            <a:ext cx="1180465" cy="67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3450" y="1113155"/>
            <a:ext cx="640080" cy="535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452870" y="2118995"/>
            <a:ext cx="640080" cy="535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lyj</dc:creator>
  <cp:lastModifiedBy>lenovo</cp:lastModifiedBy>
  <cp:revision>5</cp:revision>
  <dcterms:created xsi:type="dcterms:W3CDTF">2015-12-19T02:56:00Z</dcterms:created>
  <dcterms:modified xsi:type="dcterms:W3CDTF">2016-02-22T13:47:30Z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